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74" r:id="rId3"/>
    <p:sldId id="318" r:id="rId4"/>
    <p:sldId id="319" r:id="rId5"/>
    <p:sldId id="320" r:id="rId6"/>
    <p:sldId id="321" r:id="rId7"/>
    <p:sldId id="322" r:id="rId8"/>
    <p:sldId id="323" r:id="rId9"/>
    <p:sldId id="329" r:id="rId10"/>
    <p:sldId id="325" r:id="rId11"/>
    <p:sldId id="324" r:id="rId12"/>
    <p:sldId id="327" r:id="rId13"/>
    <p:sldId id="328" r:id="rId14"/>
    <p:sldId id="326" r:id="rId15"/>
    <p:sldId id="330" r:id="rId16"/>
    <p:sldId id="331" r:id="rId17"/>
    <p:sldId id="332" r:id="rId18"/>
    <p:sldId id="333" r:id="rId19"/>
    <p:sldId id="334" r:id="rId20"/>
    <p:sldId id="336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CE96"/>
    <a:srgbClr val="DA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20" y="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122"/>
          <p:cNvPicPr>
            <a:picLocks noChangeAspect="1"/>
          </p:cNvPicPr>
          <p:nvPr userDrawn="1"/>
        </p:nvPicPr>
        <p:blipFill>
          <a:blip r:embed="rId13"/>
          <a:srcRect l="12119" t="143" r="11640" b="23688"/>
          <a:stretch>
            <a:fillRect/>
          </a:stretch>
        </p:blipFill>
        <p:spPr>
          <a:xfrm rot="16200000">
            <a:off x="2666365" y="-2674620"/>
            <a:ext cx="6866890" cy="12198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654C5-D2C2-4379-A367-F3324579D109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A0344-F2B2-4957-B9CF-FEF5FD2E873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122"/>
          <p:cNvPicPr>
            <a:picLocks noChangeAspect="1"/>
          </p:cNvPicPr>
          <p:nvPr userDrawn="1"/>
        </p:nvPicPr>
        <p:blipFill>
          <a:blip r:embed="rId13"/>
          <a:srcRect l="12119" t="143" r="11640" b="23688"/>
          <a:stretch>
            <a:fillRect/>
          </a:stretch>
        </p:blipFill>
        <p:spPr>
          <a:xfrm rot="16200000">
            <a:off x="2666365" y="-2674620"/>
            <a:ext cx="6866890" cy="12198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22"/>
          <p:cNvPicPr>
            <a:picLocks noChangeAspect="1"/>
          </p:cNvPicPr>
          <p:nvPr/>
        </p:nvPicPr>
        <p:blipFill>
          <a:blip r:embed="rId2"/>
          <a:srcRect l="12119" t="143" r="11640" b="23688"/>
          <a:stretch>
            <a:fillRect/>
          </a:stretch>
        </p:blipFill>
        <p:spPr>
          <a:xfrm rot="16200000">
            <a:off x="2666365" y="-2674620"/>
            <a:ext cx="6866890" cy="12198350"/>
          </a:xfrm>
          <a:prstGeom prst="rect">
            <a:avLst/>
          </a:prstGeom>
        </p:spPr>
      </p:pic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2197805" y="4089519"/>
            <a:ext cx="7801151" cy="786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rPr>
              <a:t>urna.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440336" y="4934481"/>
            <a:ext cx="5314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汇报人：</a:t>
            </a:r>
            <a:r>
              <a:rPr lang="en-US" altLang="zh-CN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XXXX       </a:t>
            </a:r>
            <a:r>
              <a:rPr lang="zh-CN" altLang="en-US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部门：</a:t>
            </a:r>
            <a:r>
              <a:rPr lang="en-US" altLang="zh-CN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XXX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402" y="1032882"/>
            <a:ext cx="7430891" cy="38428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17858" y="3969515"/>
            <a:ext cx="5448293" cy="70057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 sz="4400" b="0">
                <a:blipFill dpi="0" rotWithShape="1">
                  <a:blip r:embed="rId5"/>
                  <a:srcRect/>
                  <a:tile tx="0" ty="0" sx="100000" sy="100000" flip="none" algn="tl"/>
                </a:blipFill>
                <a:effectLst>
                  <a:outerShdw blurRad="127000" dist="38100" dir="2700000" algn="tl" rotWithShape="0">
                    <a:prstClr val="black">
                      <a:alpha val="64000"/>
                    </a:prstClr>
                  </a:outerShdw>
                </a:effectLst>
                <a:latin typeface="迷你简综艺" panose="03000509000000000000" pitchFamily="65" charset="-122"/>
                <a:ea typeface="迷你简综艺" panose="03000509000000000000" pitchFamily="65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zh-CN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is printed here, or by copying your text, select Paste in this box and choose keep text only.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-9044" y="-10362"/>
            <a:ext cx="1296681" cy="266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flipH="1">
            <a:off x="10895330" y="-10160"/>
            <a:ext cx="129667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557676" y="883502"/>
            <a:ext cx="5114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rgbClr val="F8C888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CONTENT</a:t>
            </a:r>
            <a:endParaRPr lang="zh-CN" altLang="en-US" sz="4800">
              <a:solidFill>
                <a:srgbClr val="F8C888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03982" y="2138362"/>
            <a:ext cx="4434944" cy="1365251"/>
            <a:chOff x="1478582" y="2063748"/>
            <a:chExt cx="4434944" cy="1365251"/>
          </a:xfrm>
        </p:grpSpPr>
        <p:sp>
          <p:nvSpPr>
            <p:cNvPr id="41" name="文本框 40"/>
            <p:cNvSpPr txBox="1"/>
            <p:nvPr/>
          </p:nvSpPr>
          <p:spPr>
            <a:xfrm>
              <a:off x="1521357" y="2063748"/>
              <a:ext cx="18359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01</a:t>
              </a:r>
              <a:endParaRPr lang="zh-CN" altLang="en-US" sz="3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478583" y="3122440"/>
              <a:ext cx="4434943" cy="30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</a:t>
              </a:r>
              <a:r>
                <a:rPr lang="en-US" altLang="zh-CN" sz="120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. 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78582" y="2644170"/>
              <a:ext cx="31331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03982" y="3662362"/>
            <a:ext cx="4434944" cy="1365251"/>
            <a:chOff x="1478582" y="2063748"/>
            <a:chExt cx="4434944" cy="1365251"/>
          </a:xfrm>
        </p:grpSpPr>
        <p:sp>
          <p:nvSpPr>
            <p:cNvPr id="18" name="文本框 17"/>
            <p:cNvSpPr txBox="1"/>
            <p:nvPr/>
          </p:nvSpPr>
          <p:spPr>
            <a:xfrm>
              <a:off x="1521357" y="2063748"/>
              <a:ext cx="18359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03</a:t>
              </a:r>
              <a:endParaRPr lang="zh-CN" altLang="en-US" sz="3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478583" y="3122440"/>
              <a:ext cx="4434943" cy="30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</a:t>
              </a:r>
              <a:r>
                <a:rPr lang="en-US" altLang="zh-CN" sz="120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. 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478582" y="2644170"/>
              <a:ext cx="31331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53782" y="2138362"/>
            <a:ext cx="4434944" cy="1365251"/>
            <a:chOff x="1478582" y="2063748"/>
            <a:chExt cx="4434944" cy="1365251"/>
          </a:xfrm>
        </p:grpSpPr>
        <p:sp>
          <p:nvSpPr>
            <p:cNvPr id="23" name="文本框 22"/>
            <p:cNvSpPr txBox="1"/>
            <p:nvPr/>
          </p:nvSpPr>
          <p:spPr>
            <a:xfrm>
              <a:off x="1521357" y="2063748"/>
              <a:ext cx="18359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02</a:t>
              </a:r>
              <a:endParaRPr lang="zh-CN" altLang="en-US" sz="3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478583" y="3122440"/>
              <a:ext cx="4434943" cy="30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</a:t>
              </a:r>
              <a:r>
                <a:rPr lang="en-US" altLang="zh-CN" sz="120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. 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478582" y="2644170"/>
              <a:ext cx="31331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53782" y="3662362"/>
            <a:ext cx="4434944" cy="1365251"/>
            <a:chOff x="1478582" y="2063748"/>
            <a:chExt cx="4434944" cy="1365251"/>
          </a:xfrm>
        </p:grpSpPr>
        <p:sp>
          <p:nvSpPr>
            <p:cNvPr id="27" name="文本框 26"/>
            <p:cNvSpPr txBox="1"/>
            <p:nvPr/>
          </p:nvSpPr>
          <p:spPr>
            <a:xfrm>
              <a:off x="1521357" y="2063748"/>
              <a:ext cx="18359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04</a:t>
              </a:r>
              <a:endParaRPr lang="zh-CN" altLang="en-US" sz="3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478583" y="3122440"/>
              <a:ext cx="4434943" cy="30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</a:t>
              </a:r>
              <a:r>
                <a:rPr lang="en-US" altLang="zh-CN" sz="120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. 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78582" y="2644170"/>
              <a:ext cx="31331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85754" y="1807638"/>
            <a:ext cx="9020492" cy="3242721"/>
            <a:chOff x="-1428714" y="1880469"/>
            <a:chExt cx="9020492" cy="3242721"/>
          </a:xfrm>
        </p:grpSpPr>
        <p:sp>
          <p:nvSpPr>
            <p:cNvPr id="41" name="文本框 40"/>
            <p:cNvSpPr txBox="1"/>
            <p:nvPr/>
          </p:nvSpPr>
          <p:spPr>
            <a:xfrm>
              <a:off x="-1428714" y="1880469"/>
              <a:ext cx="266338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01.</a:t>
              </a:r>
              <a:endParaRPr lang="zh-CN" altLang="en-US" sz="9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14752" y="2896105"/>
              <a:ext cx="5977026" cy="2227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elit. Maecenas porttitor congue massa. Fusce posuere, magna sed pulvinar ultricies, purus lectus malesuada libero, sit amet commodo magna eros quis urna.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Nunc viverra imperdiet enim. Fusce est. Vivamus a tellus.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Pellentesque habitant morbi tristique senectus et netus et malesuada fames ac turpis egestas. Proin pharetra nonummy pede. Mauris et orci.</a:t>
              </a: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044012" y="3209855"/>
              <a:ext cx="376087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Freeform 261"/>
          <p:cNvSpPr>
            <a:spLocks noEditPoints="1"/>
          </p:cNvSpPr>
          <p:nvPr/>
        </p:nvSpPr>
        <p:spPr bwMode="auto">
          <a:xfrm>
            <a:off x="1669194" y="2292539"/>
            <a:ext cx="1187360" cy="1082711"/>
          </a:xfrm>
          <a:custGeom>
            <a:avLst/>
            <a:gdLst>
              <a:gd name="T0" fmla="*/ 238 w 267"/>
              <a:gd name="T1" fmla="*/ 43 h 244"/>
              <a:gd name="T2" fmla="*/ 199 w 267"/>
              <a:gd name="T3" fmla="*/ 43 h 244"/>
              <a:gd name="T4" fmla="*/ 199 w 267"/>
              <a:gd name="T5" fmla="*/ 38 h 244"/>
              <a:gd name="T6" fmla="*/ 160 w 267"/>
              <a:gd name="T7" fmla="*/ 0 h 244"/>
              <a:gd name="T8" fmla="*/ 106 w 267"/>
              <a:gd name="T9" fmla="*/ 0 h 244"/>
              <a:gd name="T10" fmla="*/ 67 w 267"/>
              <a:gd name="T11" fmla="*/ 38 h 244"/>
              <a:gd name="T12" fmla="*/ 67 w 267"/>
              <a:gd name="T13" fmla="*/ 43 h 244"/>
              <a:gd name="T14" fmla="*/ 28 w 267"/>
              <a:gd name="T15" fmla="*/ 43 h 244"/>
              <a:gd name="T16" fmla="*/ 0 w 267"/>
              <a:gd name="T17" fmla="*/ 72 h 244"/>
              <a:gd name="T18" fmla="*/ 0 w 267"/>
              <a:gd name="T19" fmla="*/ 206 h 244"/>
              <a:gd name="T20" fmla="*/ 25 w 267"/>
              <a:gd name="T21" fmla="*/ 234 h 244"/>
              <a:gd name="T22" fmla="*/ 25 w 267"/>
              <a:gd name="T23" fmla="*/ 237 h 244"/>
              <a:gd name="T24" fmla="*/ 32 w 267"/>
              <a:gd name="T25" fmla="*/ 244 h 244"/>
              <a:gd name="T26" fmla="*/ 46 w 267"/>
              <a:gd name="T27" fmla="*/ 244 h 244"/>
              <a:gd name="T28" fmla="*/ 54 w 267"/>
              <a:gd name="T29" fmla="*/ 237 h 244"/>
              <a:gd name="T30" fmla="*/ 53 w 267"/>
              <a:gd name="T31" fmla="*/ 234 h 244"/>
              <a:gd name="T32" fmla="*/ 213 w 267"/>
              <a:gd name="T33" fmla="*/ 234 h 244"/>
              <a:gd name="T34" fmla="*/ 213 w 267"/>
              <a:gd name="T35" fmla="*/ 237 h 244"/>
              <a:gd name="T36" fmla="*/ 221 w 267"/>
              <a:gd name="T37" fmla="*/ 244 h 244"/>
              <a:gd name="T38" fmla="*/ 234 w 267"/>
              <a:gd name="T39" fmla="*/ 244 h 244"/>
              <a:gd name="T40" fmla="*/ 242 w 267"/>
              <a:gd name="T41" fmla="*/ 237 h 244"/>
              <a:gd name="T42" fmla="*/ 241 w 267"/>
              <a:gd name="T43" fmla="*/ 234 h 244"/>
              <a:gd name="T44" fmla="*/ 267 w 267"/>
              <a:gd name="T45" fmla="*/ 206 h 244"/>
              <a:gd name="T46" fmla="*/ 267 w 267"/>
              <a:gd name="T47" fmla="*/ 72 h 244"/>
              <a:gd name="T48" fmla="*/ 238 w 267"/>
              <a:gd name="T49" fmla="*/ 43 h 244"/>
              <a:gd name="T50" fmla="*/ 215 w 267"/>
              <a:gd name="T51" fmla="*/ 52 h 244"/>
              <a:gd name="T52" fmla="*/ 228 w 267"/>
              <a:gd name="T53" fmla="*/ 52 h 244"/>
              <a:gd name="T54" fmla="*/ 228 w 267"/>
              <a:gd name="T55" fmla="*/ 222 h 244"/>
              <a:gd name="T56" fmla="*/ 215 w 267"/>
              <a:gd name="T57" fmla="*/ 222 h 244"/>
              <a:gd name="T58" fmla="*/ 215 w 267"/>
              <a:gd name="T59" fmla="*/ 52 h 244"/>
              <a:gd name="T60" fmla="*/ 88 w 267"/>
              <a:gd name="T61" fmla="*/ 38 h 244"/>
              <a:gd name="T62" fmla="*/ 106 w 267"/>
              <a:gd name="T63" fmla="*/ 21 h 244"/>
              <a:gd name="T64" fmla="*/ 160 w 267"/>
              <a:gd name="T65" fmla="*/ 21 h 244"/>
              <a:gd name="T66" fmla="*/ 178 w 267"/>
              <a:gd name="T67" fmla="*/ 38 h 244"/>
              <a:gd name="T68" fmla="*/ 178 w 267"/>
              <a:gd name="T69" fmla="*/ 43 h 244"/>
              <a:gd name="T70" fmla="*/ 88 w 267"/>
              <a:gd name="T71" fmla="*/ 43 h 244"/>
              <a:gd name="T72" fmla="*/ 88 w 267"/>
              <a:gd name="T73" fmla="*/ 38 h 244"/>
              <a:gd name="T74" fmla="*/ 38 w 267"/>
              <a:gd name="T75" fmla="*/ 52 h 244"/>
              <a:gd name="T76" fmla="*/ 51 w 267"/>
              <a:gd name="T77" fmla="*/ 52 h 244"/>
              <a:gd name="T78" fmla="*/ 51 w 267"/>
              <a:gd name="T79" fmla="*/ 222 h 244"/>
              <a:gd name="T80" fmla="*/ 38 w 267"/>
              <a:gd name="T81" fmla="*/ 222 h 244"/>
              <a:gd name="T82" fmla="*/ 38 w 267"/>
              <a:gd name="T83" fmla="*/ 52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7" h="244">
                <a:moveTo>
                  <a:pt x="238" y="43"/>
                </a:moveTo>
                <a:cubicBezTo>
                  <a:pt x="199" y="43"/>
                  <a:pt x="199" y="43"/>
                  <a:pt x="199" y="43"/>
                </a:cubicBezTo>
                <a:cubicBezTo>
                  <a:pt x="199" y="38"/>
                  <a:pt x="199" y="38"/>
                  <a:pt x="199" y="38"/>
                </a:cubicBezTo>
                <a:cubicBezTo>
                  <a:pt x="199" y="17"/>
                  <a:pt x="182" y="0"/>
                  <a:pt x="16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85" y="0"/>
                  <a:pt x="67" y="17"/>
                  <a:pt x="67" y="38"/>
                </a:cubicBezTo>
                <a:cubicBezTo>
                  <a:pt x="67" y="43"/>
                  <a:pt x="67" y="43"/>
                  <a:pt x="67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13" y="43"/>
                  <a:pt x="0" y="56"/>
                  <a:pt x="0" y="72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21"/>
                  <a:pt x="11" y="233"/>
                  <a:pt x="25" y="234"/>
                </a:cubicBezTo>
                <a:cubicBezTo>
                  <a:pt x="25" y="235"/>
                  <a:pt x="25" y="236"/>
                  <a:pt x="25" y="237"/>
                </a:cubicBezTo>
                <a:cubicBezTo>
                  <a:pt x="25" y="241"/>
                  <a:pt x="28" y="244"/>
                  <a:pt x="32" y="244"/>
                </a:cubicBezTo>
                <a:cubicBezTo>
                  <a:pt x="46" y="244"/>
                  <a:pt x="46" y="244"/>
                  <a:pt x="46" y="244"/>
                </a:cubicBezTo>
                <a:cubicBezTo>
                  <a:pt x="50" y="244"/>
                  <a:pt x="54" y="241"/>
                  <a:pt x="54" y="237"/>
                </a:cubicBezTo>
                <a:cubicBezTo>
                  <a:pt x="54" y="236"/>
                  <a:pt x="53" y="235"/>
                  <a:pt x="53" y="234"/>
                </a:cubicBezTo>
                <a:cubicBezTo>
                  <a:pt x="213" y="234"/>
                  <a:pt x="213" y="234"/>
                  <a:pt x="213" y="234"/>
                </a:cubicBezTo>
                <a:cubicBezTo>
                  <a:pt x="213" y="235"/>
                  <a:pt x="213" y="236"/>
                  <a:pt x="213" y="237"/>
                </a:cubicBezTo>
                <a:cubicBezTo>
                  <a:pt x="213" y="241"/>
                  <a:pt x="216" y="244"/>
                  <a:pt x="221" y="244"/>
                </a:cubicBezTo>
                <a:cubicBezTo>
                  <a:pt x="234" y="244"/>
                  <a:pt x="234" y="244"/>
                  <a:pt x="234" y="244"/>
                </a:cubicBezTo>
                <a:cubicBezTo>
                  <a:pt x="238" y="244"/>
                  <a:pt x="242" y="241"/>
                  <a:pt x="242" y="237"/>
                </a:cubicBezTo>
                <a:cubicBezTo>
                  <a:pt x="242" y="236"/>
                  <a:pt x="242" y="235"/>
                  <a:pt x="241" y="234"/>
                </a:cubicBezTo>
                <a:cubicBezTo>
                  <a:pt x="256" y="233"/>
                  <a:pt x="267" y="221"/>
                  <a:pt x="267" y="206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7" y="56"/>
                  <a:pt x="254" y="43"/>
                  <a:pt x="238" y="43"/>
                </a:cubicBezTo>
                <a:close/>
                <a:moveTo>
                  <a:pt x="215" y="52"/>
                </a:moveTo>
                <a:cubicBezTo>
                  <a:pt x="228" y="52"/>
                  <a:pt x="228" y="52"/>
                  <a:pt x="228" y="52"/>
                </a:cubicBezTo>
                <a:cubicBezTo>
                  <a:pt x="228" y="222"/>
                  <a:pt x="228" y="222"/>
                  <a:pt x="228" y="222"/>
                </a:cubicBezTo>
                <a:cubicBezTo>
                  <a:pt x="215" y="222"/>
                  <a:pt x="215" y="222"/>
                  <a:pt x="215" y="222"/>
                </a:cubicBezTo>
                <a:lnTo>
                  <a:pt x="215" y="52"/>
                </a:lnTo>
                <a:close/>
                <a:moveTo>
                  <a:pt x="88" y="38"/>
                </a:moveTo>
                <a:cubicBezTo>
                  <a:pt x="88" y="29"/>
                  <a:pt x="96" y="21"/>
                  <a:pt x="106" y="21"/>
                </a:cubicBezTo>
                <a:cubicBezTo>
                  <a:pt x="160" y="21"/>
                  <a:pt x="160" y="21"/>
                  <a:pt x="160" y="21"/>
                </a:cubicBezTo>
                <a:cubicBezTo>
                  <a:pt x="170" y="21"/>
                  <a:pt x="178" y="29"/>
                  <a:pt x="178" y="38"/>
                </a:cubicBezTo>
                <a:cubicBezTo>
                  <a:pt x="178" y="43"/>
                  <a:pt x="178" y="43"/>
                  <a:pt x="178" y="43"/>
                </a:cubicBezTo>
                <a:cubicBezTo>
                  <a:pt x="88" y="43"/>
                  <a:pt x="88" y="43"/>
                  <a:pt x="88" y="43"/>
                </a:cubicBezTo>
                <a:lnTo>
                  <a:pt x="88" y="38"/>
                </a:lnTo>
                <a:close/>
                <a:moveTo>
                  <a:pt x="38" y="52"/>
                </a:moveTo>
                <a:cubicBezTo>
                  <a:pt x="51" y="52"/>
                  <a:pt x="51" y="52"/>
                  <a:pt x="51" y="52"/>
                </a:cubicBezTo>
                <a:cubicBezTo>
                  <a:pt x="51" y="222"/>
                  <a:pt x="51" y="222"/>
                  <a:pt x="51" y="222"/>
                </a:cubicBezTo>
                <a:cubicBezTo>
                  <a:pt x="38" y="222"/>
                  <a:pt x="38" y="222"/>
                  <a:pt x="38" y="222"/>
                </a:cubicBezTo>
                <a:lnTo>
                  <a:pt x="38" y="52"/>
                </a:lnTo>
                <a:close/>
              </a:path>
            </a:pathLst>
          </a:custGeom>
          <a:solidFill>
            <a:srgbClr val="ECCE9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398893" y="2181326"/>
            <a:ext cx="1394212" cy="1305136"/>
            <a:chOff x="5873750" y="3163093"/>
            <a:chExt cx="571501" cy="534988"/>
          </a:xfrm>
          <a:solidFill>
            <a:srgbClr val="ECCE96"/>
          </a:solidFill>
        </p:grpSpPr>
        <p:sp>
          <p:nvSpPr>
            <p:cNvPr id="11" name="Freeform 264"/>
            <p:cNvSpPr/>
            <p:nvPr/>
          </p:nvSpPr>
          <p:spPr bwMode="auto">
            <a:xfrm>
              <a:off x="5873750" y="3320256"/>
              <a:ext cx="549275" cy="377825"/>
            </a:xfrm>
            <a:custGeom>
              <a:avLst/>
              <a:gdLst>
                <a:gd name="T0" fmla="*/ 174 w 314"/>
                <a:gd name="T1" fmla="*/ 216 h 216"/>
                <a:gd name="T2" fmla="*/ 111 w 314"/>
                <a:gd name="T3" fmla="*/ 203 h 216"/>
                <a:gd name="T4" fmla="*/ 35 w 314"/>
                <a:gd name="T5" fmla="*/ 0 h 216"/>
                <a:gd name="T6" fmla="*/ 85 w 314"/>
                <a:gd name="T7" fmla="*/ 23 h 216"/>
                <a:gd name="T8" fmla="*/ 134 w 314"/>
                <a:gd name="T9" fmla="*/ 152 h 216"/>
                <a:gd name="T10" fmla="*/ 263 w 314"/>
                <a:gd name="T11" fmla="*/ 103 h 216"/>
                <a:gd name="T12" fmla="*/ 314 w 314"/>
                <a:gd name="T13" fmla="*/ 126 h 216"/>
                <a:gd name="T14" fmla="*/ 229 w 314"/>
                <a:gd name="T15" fmla="*/ 206 h 216"/>
                <a:gd name="T16" fmla="*/ 174 w 314"/>
                <a:gd name="T17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4" h="216">
                  <a:moveTo>
                    <a:pt x="174" y="216"/>
                  </a:moveTo>
                  <a:cubicBezTo>
                    <a:pt x="153" y="216"/>
                    <a:pt x="131" y="212"/>
                    <a:pt x="111" y="203"/>
                  </a:cubicBezTo>
                  <a:cubicBezTo>
                    <a:pt x="34" y="168"/>
                    <a:pt x="0" y="77"/>
                    <a:pt x="35" y="0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63" y="72"/>
                    <a:pt x="85" y="130"/>
                    <a:pt x="134" y="152"/>
                  </a:cubicBezTo>
                  <a:cubicBezTo>
                    <a:pt x="183" y="174"/>
                    <a:pt x="241" y="152"/>
                    <a:pt x="263" y="103"/>
                  </a:cubicBezTo>
                  <a:cubicBezTo>
                    <a:pt x="314" y="126"/>
                    <a:pt x="314" y="126"/>
                    <a:pt x="314" y="126"/>
                  </a:cubicBezTo>
                  <a:cubicBezTo>
                    <a:pt x="297" y="163"/>
                    <a:pt x="267" y="192"/>
                    <a:pt x="229" y="206"/>
                  </a:cubicBezTo>
                  <a:cubicBezTo>
                    <a:pt x="211" y="213"/>
                    <a:pt x="193" y="216"/>
                    <a:pt x="174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 265"/>
            <p:cNvSpPr/>
            <p:nvPr/>
          </p:nvSpPr>
          <p:spPr bwMode="auto">
            <a:xfrm>
              <a:off x="5945188" y="3164681"/>
              <a:ext cx="207963" cy="174625"/>
            </a:xfrm>
            <a:custGeom>
              <a:avLst/>
              <a:gdLst>
                <a:gd name="T0" fmla="*/ 119 w 119"/>
                <a:gd name="T1" fmla="*/ 0 h 100"/>
                <a:gd name="T2" fmla="*/ 14 w 119"/>
                <a:gd name="T3" fmla="*/ 57 h 100"/>
                <a:gd name="T4" fmla="*/ 0 w 119"/>
                <a:gd name="T5" fmla="*/ 77 h 100"/>
                <a:gd name="T6" fmla="*/ 51 w 119"/>
                <a:gd name="T7" fmla="*/ 100 h 100"/>
                <a:gd name="T8" fmla="*/ 57 w 119"/>
                <a:gd name="T9" fmla="*/ 91 h 100"/>
                <a:gd name="T10" fmla="*/ 119 w 119"/>
                <a:gd name="T11" fmla="*/ 56 h 100"/>
                <a:gd name="T12" fmla="*/ 119 w 119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00">
                  <a:moveTo>
                    <a:pt x="119" y="0"/>
                  </a:moveTo>
                  <a:cubicBezTo>
                    <a:pt x="78" y="4"/>
                    <a:pt x="40" y="24"/>
                    <a:pt x="14" y="57"/>
                  </a:cubicBezTo>
                  <a:cubicBezTo>
                    <a:pt x="9" y="63"/>
                    <a:pt x="4" y="70"/>
                    <a:pt x="0" y="77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53" y="97"/>
                    <a:pt x="55" y="94"/>
                    <a:pt x="57" y="91"/>
                  </a:cubicBezTo>
                  <a:cubicBezTo>
                    <a:pt x="73" y="72"/>
                    <a:pt x="95" y="59"/>
                    <a:pt x="119" y="56"/>
                  </a:cubicBez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266"/>
            <p:cNvSpPr/>
            <p:nvPr/>
          </p:nvSpPr>
          <p:spPr bwMode="auto">
            <a:xfrm>
              <a:off x="6342063" y="3455193"/>
              <a:ext cx="103188" cy="63500"/>
            </a:xfrm>
            <a:custGeom>
              <a:avLst/>
              <a:gdLst>
                <a:gd name="T0" fmla="*/ 3 w 59"/>
                <a:gd name="T1" fmla="*/ 0 h 36"/>
                <a:gd name="T2" fmla="*/ 0 w 59"/>
                <a:gd name="T3" fmla="*/ 13 h 36"/>
                <a:gd name="T4" fmla="*/ 51 w 59"/>
                <a:gd name="T5" fmla="*/ 36 h 36"/>
                <a:gd name="T6" fmla="*/ 59 w 59"/>
                <a:gd name="T7" fmla="*/ 0 h 36"/>
                <a:gd name="T8" fmla="*/ 3 w 59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6">
                  <a:moveTo>
                    <a:pt x="3" y="0"/>
                  </a:moveTo>
                  <a:cubicBezTo>
                    <a:pt x="2" y="5"/>
                    <a:pt x="1" y="9"/>
                    <a:pt x="0" y="13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5" y="25"/>
                    <a:pt x="58" y="13"/>
                    <a:pt x="59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 267"/>
            <p:cNvSpPr/>
            <p:nvPr/>
          </p:nvSpPr>
          <p:spPr bwMode="auto">
            <a:xfrm>
              <a:off x="6176963" y="3163093"/>
              <a:ext cx="268288" cy="266700"/>
            </a:xfrm>
            <a:custGeom>
              <a:avLst/>
              <a:gdLst>
                <a:gd name="T0" fmla="*/ 153 w 153"/>
                <a:gd name="T1" fmla="*/ 153 h 153"/>
                <a:gd name="T2" fmla="*/ 98 w 153"/>
                <a:gd name="T3" fmla="*/ 153 h 153"/>
                <a:gd name="T4" fmla="*/ 0 w 153"/>
                <a:gd name="T5" fmla="*/ 56 h 153"/>
                <a:gd name="T6" fmla="*/ 0 w 153"/>
                <a:gd name="T7" fmla="*/ 0 h 153"/>
                <a:gd name="T8" fmla="*/ 153 w 153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153"/>
                  </a:moveTo>
                  <a:cubicBezTo>
                    <a:pt x="98" y="153"/>
                    <a:pt x="98" y="153"/>
                    <a:pt x="98" y="153"/>
                  </a:cubicBezTo>
                  <a:cubicBezTo>
                    <a:pt x="98" y="100"/>
                    <a:pt x="54" y="56"/>
                    <a:pt x="0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5" y="0"/>
                    <a:pt x="153" y="69"/>
                    <a:pt x="153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Rectangle 268"/>
            <p:cNvSpPr>
              <a:spLocks noChangeArrowheads="1"/>
            </p:cNvSpPr>
            <p:nvPr/>
          </p:nvSpPr>
          <p:spPr bwMode="auto">
            <a:xfrm>
              <a:off x="6081713" y="3463131"/>
              <a:ext cx="47625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Rectangle 269"/>
            <p:cNvSpPr>
              <a:spLocks noChangeArrowheads="1"/>
            </p:cNvSpPr>
            <p:nvPr/>
          </p:nvSpPr>
          <p:spPr bwMode="auto">
            <a:xfrm>
              <a:off x="6153150" y="3385343"/>
              <a:ext cx="49213" cy="141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Rectangle 270"/>
            <p:cNvSpPr>
              <a:spLocks noChangeArrowheads="1"/>
            </p:cNvSpPr>
            <p:nvPr/>
          </p:nvSpPr>
          <p:spPr bwMode="auto">
            <a:xfrm>
              <a:off x="6226175" y="3344068"/>
              <a:ext cx="49213" cy="182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272741" y="2270402"/>
            <a:ext cx="1525884" cy="1126984"/>
            <a:chOff x="7131050" y="1754981"/>
            <a:chExt cx="625475" cy="461962"/>
          </a:xfrm>
          <a:solidFill>
            <a:srgbClr val="ECCE96"/>
          </a:solidFill>
        </p:grpSpPr>
        <p:sp>
          <p:nvSpPr>
            <p:cNvPr id="21" name="Freeform 262"/>
            <p:cNvSpPr/>
            <p:nvPr/>
          </p:nvSpPr>
          <p:spPr bwMode="auto">
            <a:xfrm>
              <a:off x="7131050" y="1754981"/>
              <a:ext cx="436563" cy="419100"/>
            </a:xfrm>
            <a:custGeom>
              <a:avLst/>
              <a:gdLst>
                <a:gd name="T0" fmla="*/ 104 w 250"/>
                <a:gd name="T1" fmla="*/ 181 h 240"/>
                <a:gd name="T2" fmla="*/ 91 w 250"/>
                <a:gd name="T3" fmla="*/ 177 h 240"/>
                <a:gd name="T4" fmla="*/ 89 w 250"/>
                <a:gd name="T5" fmla="*/ 177 h 240"/>
                <a:gd name="T6" fmla="*/ 88 w 250"/>
                <a:gd name="T7" fmla="*/ 177 h 240"/>
                <a:gd name="T8" fmla="*/ 56 w 250"/>
                <a:gd name="T9" fmla="*/ 190 h 240"/>
                <a:gd name="T10" fmla="*/ 65 w 250"/>
                <a:gd name="T11" fmla="*/ 166 h 240"/>
                <a:gd name="T12" fmla="*/ 57 w 250"/>
                <a:gd name="T13" fmla="*/ 161 h 240"/>
                <a:gd name="T14" fmla="*/ 22 w 250"/>
                <a:gd name="T15" fmla="*/ 103 h 240"/>
                <a:gd name="T16" fmla="*/ 134 w 250"/>
                <a:gd name="T17" fmla="*/ 23 h 240"/>
                <a:gd name="T18" fmla="*/ 219 w 250"/>
                <a:gd name="T19" fmla="*/ 51 h 240"/>
                <a:gd name="T20" fmla="*/ 234 w 250"/>
                <a:gd name="T21" fmla="*/ 50 h 240"/>
                <a:gd name="T22" fmla="*/ 250 w 250"/>
                <a:gd name="T23" fmla="*/ 51 h 240"/>
                <a:gd name="T24" fmla="*/ 134 w 250"/>
                <a:gd name="T25" fmla="*/ 0 h 240"/>
                <a:gd name="T26" fmla="*/ 0 w 250"/>
                <a:gd name="T27" fmla="*/ 103 h 240"/>
                <a:gd name="T28" fmla="*/ 37 w 250"/>
                <a:gd name="T29" fmla="*/ 175 h 240"/>
                <a:gd name="T30" fmla="*/ 15 w 250"/>
                <a:gd name="T31" fmla="*/ 240 h 240"/>
                <a:gd name="T32" fmla="*/ 41 w 250"/>
                <a:gd name="T33" fmla="*/ 224 h 240"/>
                <a:gd name="T34" fmla="*/ 87 w 250"/>
                <a:gd name="T35" fmla="*/ 200 h 240"/>
                <a:gd name="T36" fmla="*/ 118 w 250"/>
                <a:gd name="T37" fmla="*/ 206 h 240"/>
                <a:gd name="T38" fmla="*/ 104 w 250"/>
                <a:gd name="T39" fmla="*/ 18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0" h="240">
                  <a:moveTo>
                    <a:pt x="104" y="181"/>
                  </a:moveTo>
                  <a:cubicBezTo>
                    <a:pt x="100" y="180"/>
                    <a:pt x="96" y="179"/>
                    <a:pt x="91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5" y="177"/>
                    <a:pt x="81" y="177"/>
                    <a:pt x="56" y="190"/>
                  </a:cubicBezTo>
                  <a:cubicBezTo>
                    <a:pt x="65" y="166"/>
                    <a:pt x="65" y="166"/>
                    <a:pt x="65" y="166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35" y="146"/>
                    <a:pt x="22" y="125"/>
                    <a:pt x="22" y="103"/>
                  </a:cubicBezTo>
                  <a:cubicBezTo>
                    <a:pt x="22" y="59"/>
                    <a:pt x="73" y="23"/>
                    <a:pt x="134" y="23"/>
                  </a:cubicBezTo>
                  <a:cubicBezTo>
                    <a:pt x="168" y="23"/>
                    <a:pt x="198" y="34"/>
                    <a:pt x="219" y="51"/>
                  </a:cubicBezTo>
                  <a:cubicBezTo>
                    <a:pt x="224" y="50"/>
                    <a:pt x="229" y="50"/>
                    <a:pt x="234" y="50"/>
                  </a:cubicBezTo>
                  <a:cubicBezTo>
                    <a:pt x="240" y="50"/>
                    <a:pt x="245" y="50"/>
                    <a:pt x="250" y="51"/>
                  </a:cubicBezTo>
                  <a:cubicBezTo>
                    <a:pt x="226" y="21"/>
                    <a:pt x="184" y="0"/>
                    <a:pt x="134" y="0"/>
                  </a:cubicBezTo>
                  <a:cubicBezTo>
                    <a:pt x="60" y="0"/>
                    <a:pt x="0" y="47"/>
                    <a:pt x="0" y="103"/>
                  </a:cubicBezTo>
                  <a:cubicBezTo>
                    <a:pt x="0" y="130"/>
                    <a:pt x="13" y="156"/>
                    <a:pt x="37" y="175"/>
                  </a:cubicBezTo>
                  <a:cubicBezTo>
                    <a:pt x="15" y="240"/>
                    <a:pt x="15" y="240"/>
                    <a:pt x="15" y="240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59" y="214"/>
                    <a:pt x="80" y="203"/>
                    <a:pt x="87" y="200"/>
                  </a:cubicBezTo>
                  <a:cubicBezTo>
                    <a:pt x="97" y="203"/>
                    <a:pt x="108" y="205"/>
                    <a:pt x="118" y="206"/>
                  </a:cubicBezTo>
                  <a:cubicBezTo>
                    <a:pt x="112" y="198"/>
                    <a:pt x="108" y="190"/>
                    <a:pt x="104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 263"/>
            <p:cNvSpPr>
              <a:spLocks noEditPoints="1"/>
            </p:cNvSpPr>
            <p:nvPr/>
          </p:nvSpPr>
          <p:spPr bwMode="auto">
            <a:xfrm>
              <a:off x="7324725" y="1861343"/>
              <a:ext cx="431800" cy="355600"/>
            </a:xfrm>
            <a:custGeom>
              <a:avLst/>
              <a:gdLst>
                <a:gd name="T0" fmla="*/ 247 w 247"/>
                <a:gd name="T1" fmla="*/ 92 h 203"/>
                <a:gd name="T2" fmla="*/ 123 w 247"/>
                <a:gd name="T3" fmla="*/ 0 h 203"/>
                <a:gd name="T4" fmla="*/ 0 w 247"/>
                <a:gd name="T5" fmla="*/ 92 h 203"/>
                <a:gd name="T6" fmla="*/ 123 w 247"/>
                <a:gd name="T7" fmla="*/ 184 h 203"/>
                <a:gd name="T8" fmla="*/ 169 w 247"/>
                <a:gd name="T9" fmla="*/ 177 h 203"/>
                <a:gd name="T10" fmla="*/ 222 w 247"/>
                <a:gd name="T11" fmla="*/ 203 h 203"/>
                <a:gd name="T12" fmla="*/ 206 w 247"/>
                <a:gd name="T13" fmla="*/ 159 h 203"/>
                <a:gd name="T14" fmla="*/ 247 w 247"/>
                <a:gd name="T15" fmla="*/ 92 h 203"/>
                <a:gd name="T16" fmla="*/ 76 w 247"/>
                <a:gd name="T17" fmla="*/ 105 h 203"/>
                <a:gd name="T18" fmla="*/ 64 w 247"/>
                <a:gd name="T19" fmla="*/ 99 h 203"/>
                <a:gd name="T20" fmla="*/ 53 w 247"/>
                <a:gd name="T21" fmla="*/ 105 h 203"/>
                <a:gd name="T22" fmla="*/ 55 w 247"/>
                <a:gd name="T23" fmla="*/ 93 h 203"/>
                <a:gd name="T24" fmla="*/ 46 w 247"/>
                <a:gd name="T25" fmla="*/ 84 h 203"/>
                <a:gd name="T26" fmla="*/ 59 w 247"/>
                <a:gd name="T27" fmla="*/ 82 h 203"/>
                <a:gd name="T28" fmla="*/ 64 w 247"/>
                <a:gd name="T29" fmla="*/ 71 h 203"/>
                <a:gd name="T30" fmla="*/ 70 w 247"/>
                <a:gd name="T31" fmla="*/ 82 h 203"/>
                <a:gd name="T32" fmla="*/ 82 w 247"/>
                <a:gd name="T33" fmla="*/ 84 h 203"/>
                <a:gd name="T34" fmla="*/ 73 w 247"/>
                <a:gd name="T35" fmla="*/ 93 h 203"/>
                <a:gd name="T36" fmla="*/ 76 w 247"/>
                <a:gd name="T37" fmla="*/ 105 h 203"/>
                <a:gd name="T38" fmla="*/ 140 w 247"/>
                <a:gd name="T39" fmla="*/ 110 h 203"/>
                <a:gd name="T40" fmla="*/ 123 w 247"/>
                <a:gd name="T41" fmla="*/ 101 h 203"/>
                <a:gd name="T42" fmla="*/ 105 w 247"/>
                <a:gd name="T43" fmla="*/ 110 h 203"/>
                <a:gd name="T44" fmla="*/ 109 w 247"/>
                <a:gd name="T45" fmla="*/ 91 h 203"/>
                <a:gd name="T46" fmla="*/ 95 w 247"/>
                <a:gd name="T47" fmla="*/ 77 h 203"/>
                <a:gd name="T48" fmla="*/ 114 w 247"/>
                <a:gd name="T49" fmla="*/ 74 h 203"/>
                <a:gd name="T50" fmla="*/ 123 w 247"/>
                <a:gd name="T51" fmla="*/ 57 h 203"/>
                <a:gd name="T52" fmla="*/ 131 w 247"/>
                <a:gd name="T53" fmla="*/ 74 h 203"/>
                <a:gd name="T54" fmla="*/ 151 w 247"/>
                <a:gd name="T55" fmla="*/ 77 h 203"/>
                <a:gd name="T56" fmla="*/ 137 w 247"/>
                <a:gd name="T57" fmla="*/ 91 h 203"/>
                <a:gd name="T58" fmla="*/ 140 w 247"/>
                <a:gd name="T59" fmla="*/ 110 h 203"/>
                <a:gd name="T60" fmla="*/ 192 w 247"/>
                <a:gd name="T61" fmla="*/ 105 h 203"/>
                <a:gd name="T62" fmla="*/ 181 w 247"/>
                <a:gd name="T63" fmla="*/ 99 h 203"/>
                <a:gd name="T64" fmla="*/ 170 w 247"/>
                <a:gd name="T65" fmla="*/ 105 h 203"/>
                <a:gd name="T66" fmla="*/ 172 w 247"/>
                <a:gd name="T67" fmla="*/ 93 h 203"/>
                <a:gd name="T68" fmla="*/ 163 w 247"/>
                <a:gd name="T69" fmla="*/ 84 h 203"/>
                <a:gd name="T70" fmla="*/ 175 w 247"/>
                <a:gd name="T71" fmla="*/ 82 h 203"/>
                <a:gd name="T72" fmla="*/ 181 w 247"/>
                <a:gd name="T73" fmla="*/ 71 h 203"/>
                <a:gd name="T74" fmla="*/ 186 w 247"/>
                <a:gd name="T75" fmla="*/ 82 h 203"/>
                <a:gd name="T76" fmla="*/ 199 w 247"/>
                <a:gd name="T77" fmla="*/ 84 h 203"/>
                <a:gd name="T78" fmla="*/ 190 w 247"/>
                <a:gd name="T79" fmla="*/ 93 h 203"/>
                <a:gd name="T80" fmla="*/ 192 w 247"/>
                <a:gd name="T81" fmla="*/ 10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7" h="203">
                  <a:moveTo>
                    <a:pt x="247" y="92"/>
                  </a:moveTo>
                  <a:cubicBezTo>
                    <a:pt x="247" y="41"/>
                    <a:pt x="191" y="0"/>
                    <a:pt x="123" y="0"/>
                  </a:cubicBezTo>
                  <a:cubicBezTo>
                    <a:pt x="55" y="0"/>
                    <a:pt x="0" y="41"/>
                    <a:pt x="0" y="92"/>
                  </a:cubicBezTo>
                  <a:cubicBezTo>
                    <a:pt x="0" y="143"/>
                    <a:pt x="55" y="184"/>
                    <a:pt x="123" y="184"/>
                  </a:cubicBezTo>
                  <a:cubicBezTo>
                    <a:pt x="140" y="184"/>
                    <a:pt x="155" y="181"/>
                    <a:pt x="169" y="177"/>
                  </a:cubicBezTo>
                  <a:cubicBezTo>
                    <a:pt x="174" y="175"/>
                    <a:pt x="222" y="203"/>
                    <a:pt x="222" y="203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31" y="143"/>
                    <a:pt x="247" y="119"/>
                    <a:pt x="247" y="92"/>
                  </a:cubicBezTo>
                  <a:close/>
                  <a:moveTo>
                    <a:pt x="76" y="105"/>
                  </a:moveTo>
                  <a:cubicBezTo>
                    <a:pt x="64" y="99"/>
                    <a:pt x="64" y="99"/>
                    <a:pt x="64" y="99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73" y="93"/>
                    <a:pt x="73" y="93"/>
                    <a:pt x="73" y="93"/>
                  </a:cubicBezTo>
                  <a:lnTo>
                    <a:pt x="76" y="105"/>
                  </a:lnTo>
                  <a:close/>
                  <a:moveTo>
                    <a:pt x="140" y="110"/>
                  </a:moveTo>
                  <a:cubicBezTo>
                    <a:pt x="123" y="101"/>
                    <a:pt x="123" y="101"/>
                    <a:pt x="123" y="101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9" y="91"/>
                    <a:pt x="109" y="91"/>
                    <a:pt x="109" y="91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23" y="57"/>
                    <a:pt x="123" y="57"/>
                    <a:pt x="123" y="57"/>
                  </a:cubicBezTo>
                  <a:cubicBezTo>
                    <a:pt x="131" y="74"/>
                    <a:pt x="131" y="74"/>
                    <a:pt x="131" y="74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37" y="91"/>
                    <a:pt x="137" y="91"/>
                    <a:pt x="137" y="91"/>
                  </a:cubicBezTo>
                  <a:lnTo>
                    <a:pt x="140" y="110"/>
                  </a:lnTo>
                  <a:close/>
                  <a:moveTo>
                    <a:pt x="192" y="105"/>
                  </a:moveTo>
                  <a:cubicBezTo>
                    <a:pt x="181" y="99"/>
                    <a:pt x="181" y="99"/>
                    <a:pt x="181" y="99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99" y="84"/>
                    <a:pt x="199" y="84"/>
                    <a:pt x="199" y="84"/>
                  </a:cubicBezTo>
                  <a:cubicBezTo>
                    <a:pt x="190" y="93"/>
                    <a:pt x="190" y="93"/>
                    <a:pt x="190" y="93"/>
                  </a:cubicBezTo>
                  <a:lnTo>
                    <a:pt x="19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566576" y="3816424"/>
            <a:ext cx="1392597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</a:t>
            </a:r>
            <a:r>
              <a:rPr lang="en-US" altLang="zh-CN" sz="18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1</a:t>
            </a:r>
            <a:endParaRPr lang="zh-CN" altLang="en-US" sz="18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6464" y="4110754"/>
            <a:ext cx="2632820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427085" y="3699870"/>
            <a:ext cx="1392597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</a:t>
            </a:r>
            <a:r>
              <a:rPr lang="en-US" altLang="zh-CN" sz="18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2</a:t>
            </a:r>
            <a:endParaRPr lang="zh-CN" altLang="en-US" sz="18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806973" y="4110754"/>
            <a:ext cx="2632820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369357" y="3699870"/>
            <a:ext cx="1392597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</a:t>
            </a:r>
            <a:r>
              <a:rPr lang="en-US" altLang="zh-CN" sz="18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3</a:t>
            </a:r>
            <a:endParaRPr lang="zh-CN" altLang="en-US" sz="18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49245" y="4110754"/>
            <a:ext cx="2632820" cy="1348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</a:p>
        </p:txBody>
      </p:sp>
      <p:sp>
        <p:nvSpPr>
          <p:cNvPr id="29" name="右箭头 24"/>
          <p:cNvSpPr/>
          <p:nvPr/>
        </p:nvSpPr>
        <p:spPr>
          <a:xfrm>
            <a:off x="3620650" y="2611821"/>
            <a:ext cx="896674" cy="444147"/>
          </a:xfrm>
          <a:prstGeom prst="rightArrow">
            <a:avLst/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30" name="右箭头 25"/>
          <p:cNvSpPr/>
          <p:nvPr/>
        </p:nvSpPr>
        <p:spPr>
          <a:xfrm>
            <a:off x="7750332" y="2611821"/>
            <a:ext cx="896674" cy="444147"/>
          </a:xfrm>
          <a:prstGeom prst="rightArrow">
            <a:avLst/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圆角矩形 4"/>
          <p:cNvSpPr/>
          <p:nvPr/>
        </p:nvSpPr>
        <p:spPr>
          <a:xfrm>
            <a:off x="617787" y="1502306"/>
            <a:ext cx="777875" cy="777875"/>
          </a:xfrm>
          <a:prstGeom prst="roundRect">
            <a:avLst>
              <a:gd name="adj" fmla="val 25841"/>
            </a:avLst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8" name="圆角矩形 5"/>
          <p:cNvSpPr/>
          <p:nvPr/>
        </p:nvSpPr>
        <p:spPr>
          <a:xfrm>
            <a:off x="617787" y="3227031"/>
            <a:ext cx="777875" cy="777875"/>
          </a:xfrm>
          <a:prstGeom prst="roundRect">
            <a:avLst>
              <a:gd name="adj" fmla="val 25841"/>
            </a:avLst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1" name="圆角矩形 6"/>
          <p:cNvSpPr/>
          <p:nvPr/>
        </p:nvSpPr>
        <p:spPr>
          <a:xfrm>
            <a:off x="617787" y="4992540"/>
            <a:ext cx="777875" cy="777875"/>
          </a:xfrm>
          <a:prstGeom prst="roundRect">
            <a:avLst>
              <a:gd name="adj" fmla="val 25841"/>
            </a:avLst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2" name="圆角矩形 7"/>
          <p:cNvSpPr/>
          <p:nvPr/>
        </p:nvSpPr>
        <p:spPr>
          <a:xfrm>
            <a:off x="6545261" y="1502306"/>
            <a:ext cx="777875" cy="777875"/>
          </a:xfrm>
          <a:prstGeom prst="roundRect">
            <a:avLst>
              <a:gd name="adj" fmla="val 25841"/>
            </a:avLst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3" name="圆角矩形 8"/>
          <p:cNvSpPr/>
          <p:nvPr/>
        </p:nvSpPr>
        <p:spPr>
          <a:xfrm>
            <a:off x="6545261" y="3227031"/>
            <a:ext cx="777875" cy="777875"/>
          </a:xfrm>
          <a:prstGeom prst="roundRect">
            <a:avLst>
              <a:gd name="adj" fmla="val 25841"/>
            </a:avLst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4" name="圆角矩形 9"/>
          <p:cNvSpPr/>
          <p:nvPr/>
        </p:nvSpPr>
        <p:spPr>
          <a:xfrm>
            <a:off x="6545261" y="4992540"/>
            <a:ext cx="777875" cy="777875"/>
          </a:xfrm>
          <a:prstGeom prst="roundRect">
            <a:avLst>
              <a:gd name="adj" fmla="val 25841"/>
            </a:avLst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51137" y="1665024"/>
            <a:ext cx="511175" cy="452438"/>
            <a:chOff x="4662488" y="381793"/>
            <a:chExt cx="511175" cy="452438"/>
          </a:xfrm>
          <a:solidFill>
            <a:srgbClr val="DA001A"/>
          </a:solidFill>
        </p:grpSpPr>
        <p:sp>
          <p:nvSpPr>
            <p:cNvPr id="18" name="Freeform 51"/>
            <p:cNvSpPr>
              <a:spLocks noEditPoints="1"/>
            </p:cNvSpPr>
            <p:nvPr/>
          </p:nvSpPr>
          <p:spPr bwMode="auto">
            <a:xfrm>
              <a:off x="4662488" y="381793"/>
              <a:ext cx="511175" cy="452438"/>
            </a:xfrm>
            <a:custGeom>
              <a:avLst/>
              <a:gdLst>
                <a:gd name="T0" fmla="*/ 283 w 293"/>
                <a:gd name="T1" fmla="*/ 0 h 259"/>
                <a:gd name="T2" fmla="*/ 10 w 293"/>
                <a:gd name="T3" fmla="*/ 0 h 259"/>
                <a:gd name="T4" fmla="*/ 0 w 293"/>
                <a:gd name="T5" fmla="*/ 9 h 259"/>
                <a:gd name="T6" fmla="*/ 0 w 293"/>
                <a:gd name="T7" fmla="*/ 250 h 259"/>
                <a:gd name="T8" fmla="*/ 10 w 293"/>
                <a:gd name="T9" fmla="*/ 259 h 259"/>
                <a:gd name="T10" fmla="*/ 283 w 293"/>
                <a:gd name="T11" fmla="*/ 259 h 259"/>
                <a:gd name="T12" fmla="*/ 293 w 293"/>
                <a:gd name="T13" fmla="*/ 250 h 259"/>
                <a:gd name="T14" fmla="*/ 293 w 293"/>
                <a:gd name="T15" fmla="*/ 9 h 259"/>
                <a:gd name="T16" fmla="*/ 283 w 293"/>
                <a:gd name="T17" fmla="*/ 0 h 259"/>
                <a:gd name="T18" fmla="*/ 225 w 293"/>
                <a:gd name="T19" fmla="*/ 20 h 259"/>
                <a:gd name="T20" fmla="*/ 238 w 293"/>
                <a:gd name="T21" fmla="*/ 32 h 259"/>
                <a:gd name="T22" fmla="*/ 225 w 293"/>
                <a:gd name="T23" fmla="*/ 44 h 259"/>
                <a:gd name="T24" fmla="*/ 213 w 293"/>
                <a:gd name="T25" fmla="*/ 32 h 259"/>
                <a:gd name="T26" fmla="*/ 225 w 293"/>
                <a:gd name="T27" fmla="*/ 20 h 259"/>
                <a:gd name="T28" fmla="*/ 189 w 293"/>
                <a:gd name="T29" fmla="*/ 20 h 259"/>
                <a:gd name="T30" fmla="*/ 201 w 293"/>
                <a:gd name="T31" fmla="*/ 32 h 259"/>
                <a:gd name="T32" fmla="*/ 189 w 293"/>
                <a:gd name="T33" fmla="*/ 44 h 259"/>
                <a:gd name="T34" fmla="*/ 177 w 293"/>
                <a:gd name="T35" fmla="*/ 32 h 259"/>
                <a:gd name="T36" fmla="*/ 189 w 293"/>
                <a:gd name="T37" fmla="*/ 20 h 259"/>
                <a:gd name="T38" fmla="*/ 274 w 293"/>
                <a:gd name="T39" fmla="*/ 241 h 259"/>
                <a:gd name="T40" fmla="*/ 19 w 293"/>
                <a:gd name="T41" fmla="*/ 241 h 259"/>
                <a:gd name="T42" fmla="*/ 19 w 293"/>
                <a:gd name="T43" fmla="*/ 65 h 259"/>
                <a:gd name="T44" fmla="*/ 274 w 293"/>
                <a:gd name="T45" fmla="*/ 65 h 259"/>
                <a:gd name="T46" fmla="*/ 274 w 293"/>
                <a:gd name="T47" fmla="*/ 241 h 259"/>
                <a:gd name="T48" fmla="*/ 262 w 293"/>
                <a:gd name="T49" fmla="*/ 44 h 259"/>
                <a:gd name="T50" fmla="*/ 249 w 293"/>
                <a:gd name="T51" fmla="*/ 32 h 259"/>
                <a:gd name="T52" fmla="*/ 262 w 293"/>
                <a:gd name="T53" fmla="*/ 20 h 259"/>
                <a:gd name="T54" fmla="*/ 274 w 293"/>
                <a:gd name="T55" fmla="*/ 32 h 259"/>
                <a:gd name="T56" fmla="*/ 262 w 293"/>
                <a:gd name="T57" fmla="*/ 4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3" h="259">
                  <a:moveTo>
                    <a:pt x="2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255"/>
                    <a:pt x="5" y="259"/>
                    <a:pt x="10" y="259"/>
                  </a:cubicBezTo>
                  <a:cubicBezTo>
                    <a:pt x="283" y="259"/>
                    <a:pt x="283" y="259"/>
                    <a:pt x="283" y="259"/>
                  </a:cubicBezTo>
                  <a:cubicBezTo>
                    <a:pt x="289" y="259"/>
                    <a:pt x="293" y="255"/>
                    <a:pt x="293" y="250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3" y="4"/>
                    <a:pt x="289" y="0"/>
                    <a:pt x="283" y="0"/>
                  </a:cubicBezTo>
                  <a:close/>
                  <a:moveTo>
                    <a:pt x="225" y="20"/>
                  </a:moveTo>
                  <a:cubicBezTo>
                    <a:pt x="232" y="20"/>
                    <a:pt x="238" y="25"/>
                    <a:pt x="238" y="32"/>
                  </a:cubicBezTo>
                  <a:cubicBezTo>
                    <a:pt x="238" y="39"/>
                    <a:pt x="232" y="44"/>
                    <a:pt x="225" y="44"/>
                  </a:cubicBezTo>
                  <a:cubicBezTo>
                    <a:pt x="219" y="44"/>
                    <a:pt x="213" y="39"/>
                    <a:pt x="213" y="32"/>
                  </a:cubicBezTo>
                  <a:cubicBezTo>
                    <a:pt x="213" y="25"/>
                    <a:pt x="219" y="20"/>
                    <a:pt x="225" y="20"/>
                  </a:cubicBezTo>
                  <a:close/>
                  <a:moveTo>
                    <a:pt x="189" y="20"/>
                  </a:moveTo>
                  <a:cubicBezTo>
                    <a:pt x="196" y="20"/>
                    <a:pt x="201" y="25"/>
                    <a:pt x="201" y="32"/>
                  </a:cubicBezTo>
                  <a:cubicBezTo>
                    <a:pt x="201" y="39"/>
                    <a:pt x="196" y="44"/>
                    <a:pt x="189" y="44"/>
                  </a:cubicBezTo>
                  <a:cubicBezTo>
                    <a:pt x="182" y="44"/>
                    <a:pt x="177" y="39"/>
                    <a:pt x="177" y="32"/>
                  </a:cubicBezTo>
                  <a:cubicBezTo>
                    <a:pt x="177" y="25"/>
                    <a:pt x="182" y="20"/>
                    <a:pt x="189" y="20"/>
                  </a:cubicBezTo>
                  <a:close/>
                  <a:moveTo>
                    <a:pt x="274" y="241"/>
                  </a:moveTo>
                  <a:cubicBezTo>
                    <a:pt x="19" y="241"/>
                    <a:pt x="19" y="241"/>
                    <a:pt x="19" y="24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74" y="65"/>
                    <a:pt x="274" y="65"/>
                    <a:pt x="274" y="65"/>
                  </a:cubicBezTo>
                  <a:lnTo>
                    <a:pt x="274" y="241"/>
                  </a:lnTo>
                  <a:close/>
                  <a:moveTo>
                    <a:pt x="262" y="44"/>
                  </a:moveTo>
                  <a:cubicBezTo>
                    <a:pt x="255" y="44"/>
                    <a:pt x="249" y="39"/>
                    <a:pt x="249" y="32"/>
                  </a:cubicBezTo>
                  <a:cubicBezTo>
                    <a:pt x="249" y="25"/>
                    <a:pt x="255" y="20"/>
                    <a:pt x="262" y="20"/>
                  </a:cubicBezTo>
                  <a:cubicBezTo>
                    <a:pt x="269" y="20"/>
                    <a:pt x="274" y="25"/>
                    <a:pt x="274" y="32"/>
                  </a:cubicBezTo>
                  <a:cubicBezTo>
                    <a:pt x="274" y="39"/>
                    <a:pt x="269" y="44"/>
                    <a:pt x="26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 52"/>
            <p:cNvSpPr/>
            <p:nvPr/>
          </p:nvSpPr>
          <p:spPr bwMode="auto">
            <a:xfrm>
              <a:off x="4735513" y="573881"/>
              <a:ext cx="122238" cy="153988"/>
            </a:xfrm>
            <a:custGeom>
              <a:avLst/>
              <a:gdLst>
                <a:gd name="T0" fmla="*/ 58 w 70"/>
                <a:gd name="T1" fmla="*/ 88 h 88"/>
                <a:gd name="T2" fmla="*/ 52 w 70"/>
                <a:gd name="T3" fmla="*/ 86 h 88"/>
                <a:gd name="T4" fmla="*/ 5 w 70"/>
                <a:gd name="T5" fmla="*/ 53 h 88"/>
                <a:gd name="T6" fmla="*/ 0 w 70"/>
                <a:gd name="T7" fmla="*/ 44 h 88"/>
                <a:gd name="T8" fmla="*/ 5 w 70"/>
                <a:gd name="T9" fmla="*/ 36 h 88"/>
                <a:gd name="T10" fmla="*/ 52 w 70"/>
                <a:gd name="T11" fmla="*/ 3 h 88"/>
                <a:gd name="T12" fmla="*/ 67 w 70"/>
                <a:gd name="T13" fmla="*/ 5 h 88"/>
                <a:gd name="T14" fmla="*/ 64 w 70"/>
                <a:gd name="T15" fmla="*/ 20 h 88"/>
                <a:gd name="T16" fmla="*/ 29 w 70"/>
                <a:gd name="T17" fmla="*/ 44 h 88"/>
                <a:gd name="T18" fmla="*/ 64 w 70"/>
                <a:gd name="T19" fmla="*/ 69 h 88"/>
                <a:gd name="T20" fmla="*/ 67 w 70"/>
                <a:gd name="T21" fmla="*/ 83 h 88"/>
                <a:gd name="T22" fmla="*/ 58 w 70"/>
                <a:gd name="T2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8">
                  <a:moveTo>
                    <a:pt x="58" y="88"/>
                  </a:moveTo>
                  <a:cubicBezTo>
                    <a:pt x="56" y="88"/>
                    <a:pt x="54" y="87"/>
                    <a:pt x="52" y="86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2" y="51"/>
                    <a:pt x="0" y="48"/>
                    <a:pt x="0" y="44"/>
                  </a:cubicBezTo>
                  <a:cubicBezTo>
                    <a:pt x="0" y="41"/>
                    <a:pt x="2" y="38"/>
                    <a:pt x="5" y="36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7" y="0"/>
                    <a:pt x="63" y="1"/>
                    <a:pt x="67" y="5"/>
                  </a:cubicBezTo>
                  <a:cubicBezTo>
                    <a:pt x="70" y="10"/>
                    <a:pt x="69" y="17"/>
                    <a:pt x="64" y="2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9" y="72"/>
                    <a:pt x="70" y="79"/>
                    <a:pt x="67" y="83"/>
                  </a:cubicBezTo>
                  <a:cubicBezTo>
                    <a:pt x="65" y="86"/>
                    <a:pt x="61" y="88"/>
                    <a:pt x="5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 53"/>
            <p:cNvSpPr/>
            <p:nvPr/>
          </p:nvSpPr>
          <p:spPr bwMode="auto">
            <a:xfrm>
              <a:off x="4978400" y="573881"/>
              <a:ext cx="120650" cy="153988"/>
            </a:xfrm>
            <a:custGeom>
              <a:avLst/>
              <a:gdLst>
                <a:gd name="T0" fmla="*/ 12 w 69"/>
                <a:gd name="T1" fmla="*/ 88 h 88"/>
                <a:gd name="T2" fmla="*/ 3 w 69"/>
                <a:gd name="T3" fmla="*/ 83 h 88"/>
                <a:gd name="T4" fmla="*/ 5 w 69"/>
                <a:gd name="T5" fmla="*/ 69 h 88"/>
                <a:gd name="T6" fmla="*/ 40 w 69"/>
                <a:gd name="T7" fmla="*/ 44 h 88"/>
                <a:gd name="T8" fmla="*/ 5 w 69"/>
                <a:gd name="T9" fmla="*/ 20 h 88"/>
                <a:gd name="T10" fmla="*/ 3 w 69"/>
                <a:gd name="T11" fmla="*/ 5 h 88"/>
                <a:gd name="T12" fmla="*/ 18 w 69"/>
                <a:gd name="T13" fmla="*/ 3 h 88"/>
                <a:gd name="T14" fmla="*/ 65 w 69"/>
                <a:gd name="T15" fmla="*/ 36 h 88"/>
                <a:gd name="T16" fmla="*/ 69 w 69"/>
                <a:gd name="T17" fmla="*/ 44 h 88"/>
                <a:gd name="T18" fmla="*/ 65 w 69"/>
                <a:gd name="T19" fmla="*/ 53 h 88"/>
                <a:gd name="T20" fmla="*/ 18 w 69"/>
                <a:gd name="T21" fmla="*/ 86 h 88"/>
                <a:gd name="T22" fmla="*/ 12 w 69"/>
                <a:gd name="T2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88">
                  <a:moveTo>
                    <a:pt x="12" y="88"/>
                  </a:moveTo>
                  <a:cubicBezTo>
                    <a:pt x="8" y="88"/>
                    <a:pt x="5" y="86"/>
                    <a:pt x="3" y="83"/>
                  </a:cubicBezTo>
                  <a:cubicBezTo>
                    <a:pt x="0" y="79"/>
                    <a:pt x="1" y="72"/>
                    <a:pt x="5" y="69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17"/>
                    <a:pt x="0" y="10"/>
                    <a:pt x="3" y="5"/>
                  </a:cubicBezTo>
                  <a:cubicBezTo>
                    <a:pt x="6" y="1"/>
                    <a:pt x="13" y="0"/>
                    <a:pt x="18" y="3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8" y="38"/>
                    <a:pt x="69" y="41"/>
                    <a:pt x="69" y="44"/>
                  </a:cubicBezTo>
                  <a:cubicBezTo>
                    <a:pt x="69" y="48"/>
                    <a:pt x="68" y="51"/>
                    <a:pt x="65" y="53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6" y="87"/>
                    <a:pt x="14" y="88"/>
                    <a:pt x="12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54"/>
            <p:cNvSpPr/>
            <p:nvPr/>
          </p:nvSpPr>
          <p:spPr bwMode="auto">
            <a:xfrm>
              <a:off x="4865688" y="559593"/>
              <a:ext cx="101600" cy="182563"/>
            </a:xfrm>
            <a:custGeom>
              <a:avLst/>
              <a:gdLst>
                <a:gd name="T0" fmla="*/ 12 w 58"/>
                <a:gd name="T1" fmla="*/ 104 h 104"/>
                <a:gd name="T2" fmla="*/ 8 w 58"/>
                <a:gd name="T3" fmla="*/ 103 h 104"/>
                <a:gd name="T4" fmla="*/ 3 w 58"/>
                <a:gd name="T5" fmla="*/ 89 h 104"/>
                <a:gd name="T6" fmla="*/ 36 w 58"/>
                <a:gd name="T7" fmla="*/ 8 h 104"/>
                <a:gd name="T8" fmla="*/ 50 w 58"/>
                <a:gd name="T9" fmla="*/ 2 h 104"/>
                <a:gd name="T10" fmla="*/ 56 w 58"/>
                <a:gd name="T11" fmla="*/ 16 h 104"/>
                <a:gd name="T12" fmla="*/ 22 w 58"/>
                <a:gd name="T13" fmla="*/ 97 h 104"/>
                <a:gd name="T14" fmla="*/ 12 w 58"/>
                <a:gd name="T1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04">
                  <a:moveTo>
                    <a:pt x="12" y="104"/>
                  </a:moveTo>
                  <a:cubicBezTo>
                    <a:pt x="11" y="104"/>
                    <a:pt x="10" y="104"/>
                    <a:pt x="8" y="103"/>
                  </a:cubicBezTo>
                  <a:cubicBezTo>
                    <a:pt x="3" y="101"/>
                    <a:pt x="0" y="95"/>
                    <a:pt x="3" y="89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9" y="2"/>
                    <a:pt x="45" y="0"/>
                    <a:pt x="50" y="2"/>
                  </a:cubicBezTo>
                  <a:cubicBezTo>
                    <a:pt x="55" y="4"/>
                    <a:pt x="58" y="10"/>
                    <a:pt x="56" y="16"/>
                  </a:cubicBezTo>
                  <a:cubicBezTo>
                    <a:pt x="22" y="97"/>
                    <a:pt x="22" y="97"/>
                    <a:pt x="22" y="97"/>
                  </a:cubicBezTo>
                  <a:cubicBezTo>
                    <a:pt x="21" y="101"/>
                    <a:pt x="17" y="104"/>
                    <a:pt x="12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51137" y="3389749"/>
            <a:ext cx="511175" cy="452438"/>
            <a:chOff x="3395663" y="381793"/>
            <a:chExt cx="511175" cy="452438"/>
          </a:xfrm>
          <a:solidFill>
            <a:srgbClr val="DA001A"/>
          </a:solidFill>
        </p:grpSpPr>
        <p:sp>
          <p:nvSpPr>
            <p:cNvPr id="23" name="Freeform 60"/>
            <p:cNvSpPr/>
            <p:nvPr/>
          </p:nvSpPr>
          <p:spPr bwMode="auto">
            <a:xfrm>
              <a:off x="3425825" y="534193"/>
              <a:ext cx="219075" cy="273050"/>
            </a:xfrm>
            <a:custGeom>
              <a:avLst/>
              <a:gdLst>
                <a:gd name="T0" fmla="*/ 119 w 125"/>
                <a:gd name="T1" fmla="*/ 96 h 156"/>
                <a:gd name="T2" fmla="*/ 105 w 125"/>
                <a:gd name="T3" fmla="*/ 96 h 156"/>
                <a:gd name="T4" fmla="*/ 101 w 125"/>
                <a:gd name="T5" fmla="*/ 81 h 156"/>
                <a:gd name="T6" fmla="*/ 113 w 125"/>
                <a:gd name="T7" fmla="*/ 75 h 156"/>
                <a:gd name="T8" fmla="*/ 115 w 125"/>
                <a:gd name="T9" fmla="*/ 67 h 156"/>
                <a:gd name="T10" fmla="*/ 103 w 125"/>
                <a:gd name="T11" fmla="*/ 46 h 156"/>
                <a:gd name="T12" fmla="*/ 95 w 125"/>
                <a:gd name="T13" fmla="*/ 44 h 156"/>
                <a:gd name="T14" fmla="*/ 83 w 125"/>
                <a:gd name="T15" fmla="*/ 51 h 156"/>
                <a:gd name="T16" fmla="*/ 72 w 125"/>
                <a:gd name="T17" fmla="*/ 41 h 156"/>
                <a:gd name="T18" fmla="*/ 79 w 125"/>
                <a:gd name="T19" fmla="*/ 29 h 156"/>
                <a:gd name="T20" fmla="*/ 77 w 125"/>
                <a:gd name="T21" fmla="*/ 21 h 156"/>
                <a:gd name="T22" fmla="*/ 56 w 125"/>
                <a:gd name="T23" fmla="*/ 9 h 156"/>
                <a:gd name="T24" fmla="*/ 48 w 125"/>
                <a:gd name="T25" fmla="*/ 11 h 156"/>
                <a:gd name="T26" fmla="*/ 41 w 125"/>
                <a:gd name="T27" fmla="*/ 23 h 156"/>
                <a:gd name="T28" fmla="*/ 27 w 125"/>
                <a:gd name="T29" fmla="*/ 20 h 156"/>
                <a:gd name="T30" fmla="*/ 27 w 125"/>
                <a:gd name="T31" fmla="*/ 6 h 156"/>
                <a:gd name="T32" fmla="*/ 21 w 125"/>
                <a:gd name="T33" fmla="*/ 0 h 156"/>
                <a:gd name="T34" fmla="*/ 0 w 125"/>
                <a:gd name="T35" fmla="*/ 0 h 156"/>
                <a:gd name="T36" fmla="*/ 0 w 125"/>
                <a:gd name="T37" fmla="*/ 43 h 156"/>
                <a:gd name="T38" fmla="*/ 10 w 125"/>
                <a:gd name="T39" fmla="*/ 42 h 156"/>
                <a:gd name="T40" fmla="*/ 83 w 125"/>
                <a:gd name="T41" fmla="*/ 115 h 156"/>
                <a:gd name="T42" fmla="*/ 70 w 125"/>
                <a:gd name="T43" fmla="*/ 156 h 156"/>
                <a:gd name="T44" fmla="*/ 117 w 125"/>
                <a:gd name="T45" fmla="*/ 156 h 156"/>
                <a:gd name="T46" fmla="*/ 114 w 125"/>
                <a:gd name="T47" fmla="*/ 153 h 156"/>
                <a:gd name="T48" fmla="*/ 102 w 125"/>
                <a:gd name="T49" fmla="*/ 146 h 156"/>
                <a:gd name="T50" fmla="*/ 106 w 125"/>
                <a:gd name="T51" fmla="*/ 131 h 156"/>
                <a:gd name="T52" fmla="*/ 119 w 125"/>
                <a:gd name="T53" fmla="*/ 131 h 156"/>
                <a:gd name="T54" fmla="*/ 125 w 125"/>
                <a:gd name="T55" fmla="*/ 125 h 156"/>
                <a:gd name="T56" fmla="*/ 125 w 125"/>
                <a:gd name="T57" fmla="*/ 102 h 156"/>
                <a:gd name="T58" fmla="*/ 119 w 125"/>
                <a:gd name="T59" fmla="*/ 9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156">
                  <a:moveTo>
                    <a:pt x="119" y="96"/>
                  </a:moveTo>
                  <a:cubicBezTo>
                    <a:pt x="105" y="96"/>
                    <a:pt x="105" y="96"/>
                    <a:pt x="105" y="96"/>
                  </a:cubicBezTo>
                  <a:cubicBezTo>
                    <a:pt x="104" y="91"/>
                    <a:pt x="103" y="86"/>
                    <a:pt x="101" y="81"/>
                  </a:cubicBezTo>
                  <a:cubicBezTo>
                    <a:pt x="113" y="75"/>
                    <a:pt x="113" y="75"/>
                    <a:pt x="113" y="75"/>
                  </a:cubicBezTo>
                  <a:cubicBezTo>
                    <a:pt x="116" y="73"/>
                    <a:pt x="117" y="69"/>
                    <a:pt x="115" y="67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2" y="43"/>
                    <a:pt x="98" y="42"/>
                    <a:pt x="95" y="44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0" y="47"/>
                    <a:pt x="76" y="44"/>
                    <a:pt x="72" y="41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81" y="26"/>
                    <a:pt x="80" y="22"/>
                    <a:pt x="77" y="21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7"/>
                    <a:pt x="50" y="8"/>
                    <a:pt x="48" y="11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7" y="22"/>
                    <a:pt x="32" y="20"/>
                    <a:pt x="27" y="2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3"/>
                    <a:pt x="24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2"/>
                    <a:pt x="7" y="42"/>
                    <a:pt x="10" y="42"/>
                  </a:cubicBezTo>
                  <a:cubicBezTo>
                    <a:pt x="50" y="42"/>
                    <a:pt x="83" y="75"/>
                    <a:pt x="83" y="115"/>
                  </a:cubicBezTo>
                  <a:cubicBezTo>
                    <a:pt x="83" y="130"/>
                    <a:pt x="78" y="145"/>
                    <a:pt x="70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6" y="155"/>
                    <a:pt x="116" y="154"/>
                    <a:pt x="114" y="153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103" y="141"/>
                    <a:pt x="105" y="136"/>
                    <a:pt x="106" y="131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22" y="131"/>
                    <a:pt x="125" y="129"/>
                    <a:pt x="125" y="125"/>
                  </a:cubicBezTo>
                  <a:cubicBezTo>
                    <a:pt x="125" y="102"/>
                    <a:pt x="125" y="102"/>
                    <a:pt x="125" y="102"/>
                  </a:cubicBezTo>
                  <a:cubicBezTo>
                    <a:pt x="125" y="98"/>
                    <a:pt x="122" y="96"/>
                    <a:pt x="119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61"/>
            <p:cNvSpPr>
              <a:spLocks noEditPoints="1"/>
            </p:cNvSpPr>
            <p:nvPr/>
          </p:nvSpPr>
          <p:spPr bwMode="auto">
            <a:xfrm>
              <a:off x="3395663" y="381793"/>
              <a:ext cx="511175" cy="452438"/>
            </a:xfrm>
            <a:custGeom>
              <a:avLst/>
              <a:gdLst>
                <a:gd name="T0" fmla="*/ 283 w 292"/>
                <a:gd name="T1" fmla="*/ 0 h 259"/>
                <a:gd name="T2" fmla="*/ 9 w 292"/>
                <a:gd name="T3" fmla="*/ 0 h 259"/>
                <a:gd name="T4" fmla="*/ 0 w 292"/>
                <a:gd name="T5" fmla="*/ 9 h 259"/>
                <a:gd name="T6" fmla="*/ 0 w 292"/>
                <a:gd name="T7" fmla="*/ 250 h 259"/>
                <a:gd name="T8" fmla="*/ 9 w 292"/>
                <a:gd name="T9" fmla="*/ 259 h 259"/>
                <a:gd name="T10" fmla="*/ 283 w 292"/>
                <a:gd name="T11" fmla="*/ 259 h 259"/>
                <a:gd name="T12" fmla="*/ 292 w 292"/>
                <a:gd name="T13" fmla="*/ 250 h 259"/>
                <a:gd name="T14" fmla="*/ 292 w 292"/>
                <a:gd name="T15" fmla="*/ 9 h 259"/>
                <a:gd name="T16" fmla="*/ 283 w 292"/>
                <a:gd name="T17" fmla="*/ 0 h 259"/>
                <a:gd name="T18" fmla="*/ 225 w 292"/>
                <a:gd name="T19" fmla="*/ 20 h 259"/>
                <a:gd name="T20" fmla="*/ 238 w 292"/>
                <a:gd name="T21" fmla="*/ 32 h 259"/>
                <a:gd name="T22" fmla="*/ 225 w 292"/>
                <a:gd name="T23" fmla="*/ 44 h 259"/>
                <a:gd name="T24" fmla="*/ 213 w 292"/>
                <a:gd name="T25" fmla="*/ 32 h 259"/>
                <a:gd name="T26" fmla="*/ 225 w 292"/>
                <a:gd name="T27" fmla="*/ 20 h 259"/>
                <a:gd name="T28" fmla="*/ 189 w 292"/>
                <a:gd name="T29" fmla="*/ 20 h 259"/>
                <a:gd name="T30" fmla="*/ 201 w 292"/>
                <a:gd name="T31" fmla="*/ 32 h 259"/>
                <a:gd name="T32" fmla="*/ 189 w 292"/>
                <a:gd name="T33" fmla="*/ 44 h 259"/>
                <a:gd name="T34" fmla="*/ 176 w 292"/>
                <a:gd name="T35" fmla="*/ 32 h 259"/>
                <a:gd name="T36" fmla="*/ 189 w 292"/>
                <a:gd name="T37" fmla="*/ 20 h 259"/>
                <a:gd name="T38" fmla="*/ 274 w 292"/>
                <a:gd name="T39" fmla="*/ 241 h 259"/>
                <a:gd name="T40" fmla="*/ 19 w 292"/>
                <a:gd name="T41" fmla="*/ 241 h 259"/>
                <a:gd name="T42" fmla="*/ 19 w 292"/>
                <a:gd name="T43" fmla="*/ 65 h 259"/>
                <a:gd name="T44" fmla="*/ 274 w 292"/>
                <a:gd name="T45" fmla="*/ 65 h 259"/>
                <a:gd name="T46" fmla="*/ 274 w 292"/>
                <a:gd name="T47" fmla="*/ 241 h 259"/>
                <a:gd name="T48" fmla="*/ 261 w 292"/>
                <a:gd name="T49" fmla="*/ 44 h 259"/>
                <a:gd name="T50" fmla="*/ 249 w 292"/>
                <a:gd name="T51" fmla="*/ 32 h 259"/>
                <a:gd name="T52" fmla="*/ 261 w 292"/>
                <a:gd name="T53" fmla="*/ 20 h 259"/>
                <a:gd name="T54" fmla="*/ 274 w 292"/>
                <a:gd name="T55" fmla="*/ 32 h 259"/>
                <a:gd name="T56" fmla="*/ 261 w 292"/>
                <a:gd name="T57" fmla="*/ 4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2" h="259">
                  <a:moveTo>
                    <a:pt x="28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255"/>
                    <a:pt x="4" y="259"/>
                    <a:pt x="9" y="259"/>
                  </a:cubicBezTo>
                  <a:cubicBezTo>
                    <a:pt x="283" y="259"/>
                    <a:pt x="283" y="259"/>
                    <a:pt x="283" y="259"/>
                  </a:cubicBezTo>
                  <a:cubicBezTo>
                    <a:pt x="288" y="259"/>
                    <a:pt x="292" y="255"/>
                    <a:pt x="292" y="250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4"/>
                    <a:pt x="288" y="0"/>
                    <a:pt x="283" y="0"/>
                  </a:cubicBezTo>
                  <a:close/>
                  <a:moveTo>
                    <a:pt x="225" y="20"/>
                  </a:moveTo>
                  <a:cubicBezTo>
                    <a:pt x="232" y="20"/>
                    <a:pt x="238" y="25"/>
                    <a:pt x="238" y="32"/>
                  </a:cubicBezTo>
                  <a:cubicBezTo>
                    <a:pt x="238" y="39"/>
                    <a:pt x="232" y="44"/>
                    <a:pt x="225" y="44"/>
                  </a:cubicBezTo>
                  <a:cubicBezTo>
                    <a:pt x="218" y="44"/>
                    <a:pt x="213" y="39"/>
                    <a:pt x="213" y="32"/>
                  </a:cubicBezTo>
                  <a:cubicBezTo>
                    <a:pt x="213" y="25"/>
                    <a:pt x="218" y="20"/>
                    <a:pt x="225" y="20"/>
                  </a:cubicBezTo>
                  <a:close/>
                  <a:moveTo>
                    <a:pt x="189" y="20"/>
                  </a:moveTo>
                  <a:cubicBezTo>
                    <a:pt x="196" y="20"/>
                    <a:pt x="201" y="25"/>
                    <a:pt x="201" y="32"/>
                  </a:cubicBezTo>
                  <a:cubicBezTo>
                    <a:pt x="201" y="39"/>
                    <a:pt x="196" y="44"/>
                    <a:pt x="189" y="44"/>
                  </a:cubicBezTo>
                  <a:cubicBezTo>
                    <a:pt x="182" y="44"/>
                    <a:pt x="176" y="39"/>
                    <a:pt x="176" y="32"/>
                  </a:cubicBezTo>
                  <a:cubicBezTo>
                    <a:pt x="176" y="25"/>
                    <a:pt x="182" y="20"/>
                    <a:pt x="189" y="20"/>
                  </a:cubicBezTo>
                  <a:close/>
                  <a:moveTo>
                    <a:pt x="274" y="241"/>
                  </a:moveTo>
                  <a:cubicBezTo>
                    <a:pt x="19" y="241"/>
                    <a:pt x="19" y="241"/>
                    <a:pt x="19" y="24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74" y="65"/>
                    <a:pt x="274" y="65"/>
                    <a:pt x="274" y="65"/>
                  </a:cubicBezTo>
                  <a:lnTo>
                    <a:pt x="274" y="241"/>
                  </a:lnTo>
                  <a:close/>
                  <a:moveTo>
                    <a:pt x="261" y="44"/>
                  </a:moveTo>
                  <a:cubicBezTo>
                    <a:pt x="255" y="44"/>
                    <a:pt x="249" y="39"/>
                    <a:pt x="249" y="32"/>
                  </a:cubicBezTo>
                  <a:cubicBezTo>
                    <a:pt x="249" y="25"/>
                    <a:pt x="255" y="20"/>
                    <a:pt x="261" y="20"/>
                  </a:cubicBezTo>
                  <a:cubicBezTo>
                    <a:pt x="268" y="20"/>
                    <a:pt x="274" y="25"/>
                    <a:pt x="274" y="32"/>
                  </a:cubicBezTo>
                  <a:cubicBezTo>
                    <a:pt x="274" y="39"/>
                    <a:pt x="268" y="44"/>
                    <a:pt x="26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62"/>
            <p:cNvSpPr/>
            <p:nvPr/>
          </p:nvSpPr>
          <p:spPr bwMode="auto">
            <a:xfrm>
              <a:off x="3719513" y="518318"/>
              <a:ext cx="49213" cy="39688"/>
            </a:xfrm>
            <a:custGeom>
              <a:avLst/>
              <a:gdLst>
                <a:gd name="T0" fmla="*/ 28 w 28"/>
                <a:gd name="T1" fmla="*/ 18 h 23"/>
                <a:gd name="T2" fmla="*/ 23 w 28"/>
                <a:gd name="T3" fmla="*/ 23 h 23"/>
                <a:gd name="T4" fmla="*/ 5 w 28"/>
                <a:gd name="T5" fmla="*/ 23 h 23"/>
                <a:gd name="T6" fmla="*/ 0 w 28"/>
                <a:gd name="T7" fmla="*/ 18 h 23"/>
                <a:gd name="T8" fmla="*/ 0 w 28"/>
                <a:gd name="T9" fmla="*/ 4 h 23"/>
                <a:gd name="T10" fmla="*/ 5 w 28"/>
                <a:gd name="T11" fmla="*/ 0 h 23"/>
                <a:gd name="T12" fmla="*/ 23 w 28"/>
                <a:gd name="T13" fmla="*/ 0 h 23"/>
                <a:gd name="T14" fmla="*/ 28 w 28"/>
                <a:gd name="T15" fmla="*/ 4 h 23"/>
                <a:gd name="T16" fmla="*/ 28 w 28"/>
                <a:gd name="T17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3">
                  <a:moveTo>
                    <a:pt x="28" y="18"/>
                  </a:moveTo>
                  <a:cubicBezTo>
                    <a:pt x="28" y="21"/>
                    <a:pt x="26" y="23"/>
                    <a:pt x="23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8" y="2"/>
                    <a:pt x="28" y="4"/>
                  </a:cubicBezTo>
                  <a:lnTo>
                    <a:pt x="2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63"/>
            <p:cNvSpPr/>
            <p:nvPr/>
          </p:nvSpPr>
          <p:spPr bwMode="auto">
            <a:xfrm>
              <a:off x="3646488" y="553243"/>
              <a:ext cx="55563" cy="57150"/>
            </a:xfrm>
            <a:custGeom>
              <a:avLst/>
              <a:gdLst>
                <a:gd name="T0" fmla="*/ 29 w 32"/>
                <a:gd name="T1" fmla="*/ 8 h 33"/>
                <a:gd name="T2" fmla="*/ 30 w 32"/>
                <a:gd name="T3" fmla="*/ 14 h 33"/>
                <a:gd name="T4" fmla="*/ 21 w 32"/>
                <a:gd name="T5" fmla="*/ 30 h 33"/>
                <a:gd name="T6" fmla="*/ 15 w 32"/>
                <a:gd name="T7" fmla="*/ 32 h 33"/>
                <a:gd name="T8" fmla="*/ 3 w 32"/>
                <a:gd name="T9" fmla="*/ 25 h 33"/>
                <a:gd name="T10" fmla="*/ 1 w 32"/>
                <a:gd name="T11" fmla="*/ 19 h 33"/>
                <a:gd name="T12" fmla="*/ 10 w 32"/>
                <a:gd name="T13" fmla="*/ 3 h 33"/>
                <a:gd name="T14" fmla="*/ 16 w 32"/>
                <a:gd name="T15" fmla="*/ 1 h 33"/>
                <a:gd name="T16" fmla="*/ 29 w 32"/>
                <a:gd name="T17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29" y="8"/>
                  </a:moveTo>
                  <a:cubicBezTo>
                    <a:pt x="31" y="9"/>
                    <a:pt x="32" y="12"/>
                    <a:pt x="30" y="1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3"/>
                    <a:pt x="17" y="33"/>
                    <a:pt x="15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4"/>
                    <a:pt x="0" y="21"/>
                    <a:pt x="1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1"/>
                    <a:pt x="14" y="0"/>
                    <a:pt x="16" y="1"/>
                  </a:cubicBezTo>
                  <a:lnTo>
                    <a:pt x="2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64"/>
            <p:cNvSpPr/>
            <p:nvPr/>
          </p:nvSpPr>
          <p:spPr bwMode="auto">
            <a:xfrm>
              <a:off x="3649663" y="637381"/>
              <a:ext cx="53975" cy="57150"/>
            </a:xfrm>
            <a:custGeom>
              <a:avLst/>
              <a:gdLst>
                <a:gd name="T0" fmla="*/ 15 w 31"/>
                <a:gd name="T1" fmla="*/ 1 h 33"/>
                <a:gd name="T2" fmla="*/ 21 w 31"/>
                <a:gd name="T3" fmla="*/ 2 h 33"/>
                <a:gd name="T4" fmla="*/ 30 w 31"/>
                <a:gd name="T5" fmla="*/ 19 h 33"/>
                <a:gd name="T6" fmla="*/ 28 w 31"/>
                <a:gd name="T7" fmla="*/ 25 h 33"/>
                <a:gd name="T8" fmla="*/ 16 w 31"/>
                <a:gd name="T9" fmla="*/ 32 h 33"/>
                <a:gd name="T10" fmla="*/ 10 w 31"/>
                <a:gd name="T11" fmla="*/ 30 h 33"/>
                <a:gd name="T12" fmla="*/ 1 w 31"/>
                <a:gd name="T13" fmla="*/ 14 h 33"/>
                <a:gd name="T14" fmla="*/ 2 w 31"/>
                <a:gd name="T15" fmla="*/ 8 h 33"/>
                <a:gd name="T16" fmla="*/ 15 w 31"/>
                <a:gd name="T17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3">
                  <a:moveTo>
                    <a:pt x="15" y="1"/>
                  </a:moveTo>
                  <a:cubicBezTo>
                    <a:pt x="17" y="0"/>
                    <a:pt x="20" y="0"/>
                    <a:pt x="21" y="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21"/>
                    <a:pt x="31" y="23"/>
                    <a:pt x="28" y="25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4" y="33"/>
                    <a:pt x="11" y="32"/>
                    <a:pt x="10" y="3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2"/>
                    <a:pt x="0" y="9"/>
                    <a:pt x="2" y="8"/>
                  </a:cubicBezTo>
                  <a:lnTo>
                    <a:pt x="1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 65"/>
            <p:cNvSpPr/>
            <p:nvPr/>
          </p:nvSpPr>
          <p:spPr bwMode="auto">
            <a:xfrm>
              <a:off x="3725863" y="685006"/>
              <a:ext cx="47625" cy="39688"/>
            </a:xfrm>
            <a:custGeom>
              <a:avLst/>
              <a:gdLst>
                <a:gd name="T0" fmla="*/ 0 w 27"/>
                <a:gd name="T1" fmla="*/ 4 h 23"/>
                <a:gd name="T2" fmla="*/ 4 w 27"/>
                <a:gd name="T3" fmla="*/ 0 h 23"/>
                <a:gd name="T4" fmla="*/ 23 w 27"/>
                <a:gd name="T5" fmla="*/ 0 h 23"/>
                <a:gd name="T6" fmla="*/ 27 w 27"/>
                <a:gd name="T7" fmla="*/ 4 h 23"/>
                <a:gd name="T8" fmla="*/ 27 w 27"/>
                <a:gd name="T9" fmla="*/ 19 h 23"/>
                <a:gd name="T10" fmla="*/ 23 w 27"/>
                <a:gd name="T11" fmla="*/ 23 h 23"/>
                <a:gd name="T12" fmla="*/ 4 w 27"/>
                <a:gd name="T13" fmla="*/ 23 h 23"/>
                <a:gd name="T14" fmla="*/ 0 w 27"/>
                <a:gd name="T15" fmla="*/ 19 h 23"/>
                <a:gd name="T16" fmla="*/ 0 w 27"/>
                <a:gd name="T1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3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4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21"/>
                    <a:pt x="25" y="23"/>
                    <a:pt x="2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66"/>
            <p:cNvSpPr/>
            <p:nvPr/>
          </p:nvSpPr>
          <p:spPr bwMode="auto">
            <a:xfrm>
              <a:off x="3792538" y="632618"/>
              <a:ext cx="55563" cy="57150"/>
            </a:xfrm>
            <a:custGeom>
              <a:avLst/>
              <a:gdLst>
                <a:gd name="T0" fmla="*/ 3 w 32"/>
                <a:gd name="T1" fmla="*/ 25 h 33"/>
                <a:gd name="T2" fmla="*/ 1 w 32"/>
                <a:gd name="T3" fmla="*/ 19 h 33"/>
                <a:gd name="T4" fmla="*/ 11 w 32"/>
                <a:gd name="T5" fmla="*/ 2 h 33"/>
                <a:gd name="T6" fmla="*/ 17 w 32"/>
                <a:gd name="T7" fmla="*/ 1 h 33"/>
                <a:gd name="T8" fmla="*/ 29 w 32"/>
                <a:gd name="T9" fmla="*/ 8 h 33"/>
                <a:gd name="T10" fmla="*/ 31 w 32"/>
                <a:gd name="T11" fmla="*/ 14 h 33"/>
                <a:gd name="T12" fmla="*/ 21 w 32"/>
                <a:gd name="T13" fmla="*/ 30 h 33"/>
                <a:gd name="T14" fmla="*/ 15 w 32"/>
                <a:gd name="T15" fmla="*/ 32 h 33"/>
                <a:gd name="T16" fmla="*/ 3 w 32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" y="25"/>
                  </a:moveTo>
                  <a:cubicBezTo>
                    <a:pt x="1" y="23"/>
                    <a:pt x="0" y="21"/>
                    <a:pt x="1" y="19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0"/>
                    <a:pt x="15" y="0"/>
                    <a:pt x="17" y="1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9"/>
                    <a:pt x="32" y="12"/>
                    <a:pt x="31" y="1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2"/>
                    <a:pt x="17" y="33"/>
                    <a:pt x="15" y="32"/>
                  </a:cubicBezTo>
                  <a:lnTo>
                    <a:pt x="3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Freeform 67"/>
            <p:cNvSpPr/>
            <p:nvPr/>
          </p:nvSpPr>
          <p:spPr bwMode="auto">
            <a:xfrm>
              <a:off x="3789363" y="548481"/>
              <a:ext cx="55563" cy="57150"/>
            </a:xfrm>
            <a:custGeom>
              <a:avLst/>
              <a:gdLst>
                <a:gd name="T0" fmla="*/ 17 w 32"/>
                <a:gd name="T1" fmla="*/ 32 h 33"/>
                <a:gd name="T2" fmla="*/ 11 w 32"/>
                <a:gd name="T3" fmla="*/ 30 h 33"/>
                <a:gd name="T4" fmla="*/ 2 w 32"/>
                <a:gd name="T5" fmla="*/ 14 h 33"/>
                <a:gd name="T6" fmla="*/ 3 w 32"/>
                <a:gd name="T7" fmla="*/ 8 h 33"/>
                <a:gd name="T8" fmla="*/ 16 w 32"/>
                <a:gd name="T9" fmla="*/ 1 h 33"/>
                <a:gd name="T10" fmla="*/ 22 w 32"/>
                <a:gd name="T11" fmla="*/ 3 h 33"/>
                <a:gd name="T12" fmla="*/ 31 w 32"/>
                <a:gd name="T13" fmla="*/ 19 h 33"/>
                <a:gd name="T14" fmla="*/ 29 w 32"/>
                <a:gd name="T15" fmla="*/ 25 h 33"/>
                <a:gd name="T16" fmla="*/ 17 w 32"/>
                <a:gd name="T1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7" y="32"/>
                  </a:moveTo>
                  <a:cubicBezTo>
                    <a:pt x="15" y="33"/>
                    <a:pt x="12" y="33"/>
                    <a:pt x="11" y="3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2"/>
                    <a:pt x="1" y="9"/>
                    <a:pt x="3" y="8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8" y="0"/>
                    <a:pt x="20" y="1"/>
                    <a:pt x="22" y="3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21"/>
                    <a:pt x="31" y="24"/>
                    <a:pt x="29" y="25"/>
                  </a:cubicBezTo>
                  <a:lnTo>
                    <a:pt x="17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Freeform 68"/>
            <p:cNvSpPr>
              <a:spLocks noEditPoints="1"/>
            </p:cNvSpPr>
            <p:nvPr/>
          </p:nvSpPr>
          <p:spPr bwMode="auto">
            <a:xfrm>
              <a:off x="3671888" y="546893"/>
              <a:ext cx="150813" cy="149225"/>
            </a:xfrm>
            <a:custGeom>
              <a:avLst/>
              <a:gdLst>
                <a:gd name="T0" fmla="*/ 43 w 86"/>
                <a:gd name="T1" fmla="*/ 0 h 86"/>
                <a:gd name="T2" fmla="*/ 0 w 86"/>
                <a:gd name="T3" fmla="*/ 43 h 86"/>
                <a:gd name="T4" fmla="*/ 43 w 86"/>
                <a:gd name="T5" fmla="*/ 86 h 86"/>
                <a:gd name="T6" fmla="*/ 86 w 86"/>
                <a:gd name="T7" fmla="*/ 43 h 86"/>
                <a:gd name="T8" fmla="*/ 43 w 86"/>
                <a:gd name="T9" fmla="*/ 0 h 86"/>
                <a:gd name="T10" fmla="*/ 43 w 86"/>
                <a:gd name="T11" fmla="*/ 63 h 86"/>
                <a:gd name="T12" fmla="*/ 22 w 86"/>
                <a:gd name="T13" fmla="*/ 43 h 86"/>
                <a:gd name="T14" fmla="*/ 43 w 86"/>
                <a:gd name="T15" fmla="*/ 23 h 86"/>
                <a:gd name="T16" fmla="*/ 63 w 86"/>
                <a:gd name="T17" fmla="*/ 43 h 86"/>
                <a:gd name="T18" fmla="*/ 43 w 86"/>
                <a:gd name="T19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6">
                  <a:moveTo>
                    <a:pt x="43" y="0"/>
                  </a:move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6"/>
                    <a:pt x="43" y="86"/>
                  </a:cubicBezTo>
                  <a:cubicBezTo>
                    <a:pt x="66" y="86"/>
                    <a:pt x="86" y="67"/>
                    <a:pt x="86" y="43"/>
                  </a:cubicBezTo>
                  <a:cubicBezTo>
                    <a:pt x="86" y="19"/>
                    <a:pt x="66" y="0"/>
                    <a:pt x="43" y="0"/>
                  </a:cubicBezTo>
                  <a:close/>
                  <a:moveTo>
                    <a:pt x="43" y="63"/>
                  </a:moveTo>
                  <a:cubicBezTo>
                    <a:pt x="32" y="63"/>
                    <a:pt x="22" y="54"/>
                    <a:pt x="22" y="43"/>
                  </a:cubicBezTo>
                  <a:cubicBezTo>
                    <a:pt x="22" y="32"/>
                    <a:pt x="32" y="23"/>
                    <a:pt x="43" y="23"/>
                  </a:cubicBezTo>
                  <a:cubicBezTo>
                    <a:pt x="54" y="23"/>
                    <a:pt x="63" y="32"/>
                    <a:pt x="63" y="43"/>
                  </a:cubicBezTo>
                  <a:cubicBezTo>
                    <a:pt x="63" y="54"/>
                    <a:pt x="54" y="63"/>
                    <a:pt x="4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77817" y="1663437"/>
            <a:ext cx="512763" cy="455613"/>
            <a:chOff x="10969625" y="3220243"/>
            <a:chExt cx="512763" cy="455613"/>
          </a:xfrm>
          <a:solidFill>
            <a:srgbClr val="DA001A"/>
          </a:solidFill>
        </p:grpSpPr>
        <p:sp>
          <p:nvSpPr>
            <p:cNvPr id="33" name="Freeform 163"/>
            <p:cNvSpPr>
              <a:spLocks noEditPoints="1"/>
            </p:cNvSpPr>
            <p:nvPr/>
          </p:nvSpPr>
          <p:spPr bwMode="auto">
            <a:xfrm>
              <a:off x="10969625" y="3220243"/>
              <a:ext cx="512763" cy="455613"/>
            </a:xfrm>
            <a:custGeom>
              <a:avLst/>
              <a:gdLst>
                <a:gd name="T0" fmla="*/ 283 w 293"/>
                <a:gd name="T1" fmla="*/ 0 h 260"/>
                <a:gd name="T2" fmla="*/ 9 w 293"/>
                <a:gd name="T3" fmla="*/ 0 h 260"/>
                <a:gd name="T4" fmla="*/ 0 w 293"/>
                <a:gd name="T5" fmla="*/ 9 h 260"/>
                <a:gd name="T6" fmla="*/ 0 w 293"/>
                <a:gd name="T7" fmla="*/ 251 h 260"/>
                <a:gd name="T8" fmla="*/ 9 w 293"/>
                <a:gd name="T9" fmla="*/ 260 h 260"/>
                <a:gd name="T10" fmla="*/ 283 w 293"/>
                <a:gd name="T11" fmla="*/ 260 h 260"/>
                <a:gd name="T12" fmla="*/ 293 w 293"/>
                <a:gd name="T13" fmla="*/ 251 h 260"/>
                <a:gd name="T14" fmla="*/ 293 w 293"/>
                <a:gd name="T15" fmla="*/ 9 h 260"/>
                <a:gd name="T16" fmla="*/ 283 w 293"/>
                <a:gd name="T17" fmla="*/ 0 h 260"/>
                <a:gd name="T18" fmla="*/ 225 w 293"/>
                <a:gd name="T19" fmla="*/ 20 h 260"/>
                <a:gd name="T20" fmla="*/ 238 w 293"/>
                <a:gd name="T21" fmla="*/ 33 h 260"/>
                <a:gd name="T22" fmla="*/ 225 w 293"/>
                <a:gd name="T23" fmla="*/ 45 h 260"/>
                <a:gd name="T24" fmla="*/ 213 w 293"/>
                <a:gd name="T25" fmla="*/ 33 h 260"/>
                <a:gd name="T26" fmla="*/ 225 w 293"/>
                <a:gd name="T27" fmla="*/ 20 h 260"/>
                <a:gd name="T28" fmla="*/ 189 w 293"/>
                <a:gd name="T29" fmla="*/ 20 h 260"/>
                <a:gd name="T30" fmla="*/ 201 w 293"/>
                <a:gd name="T31" fmla="*/ 33 h 260"/>
                <a:gd name="T32" fmla="*/ 189 w 293"/>
                <a:gd name="T33" fmla="*/ 45 h 260"/>
                <a:gd name="T34" fmla="*/ 177 w 293"/>
                <a:gd name="T35" fmla="*/ 33 h 260"/>
                <a:gd name="T36" fmla="*/ 189 w 293"/>
                <a:gd name="T37" fmla="*/ 20 h 260"/>
                <a:gd name="T38" fmla="*/ 274 w 293"/>
                <a:gd name="T39" fmla="*/ 241 h 260"/>
                <a:gd name="T40" fmla="*/ 19 w 293"/>
                <a:gd name="T41" fmla="*/ 241 h 260"/>
                <a:gd name="T42" fmla="*/ 19 w 293"/>
                <a:gd name="T43" fmla="*/ 65 h 260"/>
                <a:gd name="T44" fmla="*/ 274 w 293"/>
                <a:gd name="T45" fmla="*/ 65 h 260"/>
                <a:gd name="T46" fmla="*/ 274 w 293"/>
                <a:gd name="T47" fmla="*/ 241 h 260"/>
                <a:gd name="T48" fmla="*/ 262 w 293"/>
                <a:gd name="T49" fmla="*/ 45 h 260"/>
                <a:gd name="T50" fmla="*/ 249 w 293"/>
                <a:gd name="T51" fmla="*/ 33 h 260"/>
                <a:gd name="T52" fmla="*/ 262 w 293"/>
                <a:gd name="T53" fmla="*/ 20 h 260"/>
                <a:gd name="T54" fmla="*/ 274 w 293"/>
                <a:gd name="T55" fmla="*/ 33 h 260"/>
                <a:gd name="T56" fmla="*/ 262 w 293"/>
                <a:gd name="T57" fmla="*/ 4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3" h="260">
                  <a:moveTo>
                    <a:pt x="28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6"/>
                    <a:pt x="4" y="260"/>
                    <a:pt x="9" y="260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88" y="260"/>
                    <a:pt x="293" y="256"/>
                    <a:pt x="293" y="251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3" y="4"/>
                    <a:pt x="288" y="0"/>
                    <a:pt x="283" y="0"/>
                  </a:cubicBezTo>
                  <a:close/>
                  <a:moveTo>
                    <a:pt x="225" y="20"/>
                  </a:moveTo>
                  <a:cubicBezTo>
                    <a:pt x="232" y="20"/>
                    <a:pt x="238" y="26"/>
                    <a:pt x="238" y="33"/>
                  </a:cubicBezTo>
                  <a:cubicBezTo>
                    <a:pt x="238" y="40"/>
                    <a:pt x="232" y="45"/>
                    <a:pt x="225" y="45"/>
                  </a:cubicBezTo>
                  <a:cubicBezTo>
                    <a:pt x="218" y="45"/>
                    <a:pt x="213" y="40"/>
                    <a:pt x="213" y="33"/>
                  </a:cubicBezTo>
                  <a:cubicBezTo>
                    <a:pt x="213" y="26"/>
                    <a:pt x="218" y="20"/>
                    <a:pt x="225" y="20"/>
                  </a:cubicBezTo>
                  <a:close/>
                  <a:moveTo>
                    <a:pt x="189" y="20"/>
                  </a:moveTo>
                  <a:cubicBezTo>
                    <a:pt x="196" y="20"/>
                    <a:pt x="201" y="26"/>
                    <a:pt x="201" y="33"/>
                  </a:cubicBezTo>
                  <a:cubicBezTo>
                    <a:pt x="201" y="40"/>
                    <a:pt x="196" y="45"/>
                    <a:pt x="189" y="45"/>
                  </a:cubicBezTo>
                  <a:cubicBezTo>
                    <a:pt x="182" y="45"/>
                    <a:pt x="177" y="40"/>
                    <a:pt x="177" y="33"/>
                  </a:cubicBezTo>
                  <a:cubicBezTo>
                    <a:pt x="177" y="26"/>
                    <a:pt x="182" y="20"/>
                    <a:pt x="189" y="20"/>
                  </a:cubicBezTo>
                  <a:close/>
                  <a:moveTo>
                    <a:pt x="274" y="241"/>
                  </a:moveTo>
                  <a:cubicBezTo>
                    <a:pt x="19" y="241"/>
                    <a:pt x="19" y="241"/>
                    <a:pt x="19" y="24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74" y="65"/>
                    <a:pt x="274" y="65"/>
                    <a:pt x="274" y="65"/>
                  </a:cubicBezTo>
                  <a:lnTo>
                    <a:pt x="274" y="241"/>
                  </a:lnTo>
                  <a:close/>
                  <a:moveTo>
                    <a:pt x="262" y="45"/>
                  </a:moveTo>
                  <a:cubicBezTo>
                    <a:pt x="255" y="45"/>
                    <a:pt x="249" y="40"/>
                    <a:pt x="249" y="33"/>
                  </a:cubicBezTo>
                  <a:cubicBezTo>
                    <a:pt x="249" y="26"/>
                    <a:pt x="255" y="20"/>
                    <a:pt x="262" y="20"/>
                  </a:cubicBezTo>
                  <a:cubicBezTo>
                    <a:pt x="268" y="20"/>
                    <a:pt x="274" y="26"/>
                    <a:pt x="274" y="33"/>
                  </a:cubicBezTo>
                  <a:cubicBezTo>
                    <a:pt x="274" y="40"/>
                    <a:pt x="268" y="45"/>
                    <a:pt x="26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Freeform 164"/>
            <p:cNvSpPr>
              <a:spLocks noEditPoints="1"/>
            </p:cNvSpPr>
            <p:nvPr/>
          </p:nvSpPr>
          <p:spPr bwMode="auto">
            <a:xfrm>
              <a:off x="11039475" y="3401218"/>
              <a:ext cx="49213" cy="73025"/>
            </a:xfrm>
            <a:custGeom>
              <a:avLst/>
              <a:gdLst>
                <a:gd name="T0" fmla="*/ 0 w 28"/>
                <a:gd name="T1" fmla="*/ 21 h 42"/>
                <a:gd name="T2" fmla="*/ 3 w 28"/>
                <a:gd name="T3" fmla="*/ 5 h 42"/>
                <a:gd name="T4" fmla="*/ 14 w 28"/>
                <a:gd name="T5" fmla="*/ 0 h 42"/>
                <a:gd name="T6" fmla="*/ 25 w 28"/>
                <a:gd name="T7" fmla="*/ 5 h 42"/>
                <a:gd name="T8" fmla="*/ 28 w 28"/>
                <a:gd name="T9" fmla="*/ 21 h 42"/>
                <a:gd name="T10" fmla="*/ 24 w 28"/>
                <a:gd name="T11" fmla="*/ 37 h 42"/>
                <a:gd name="T12" fmla="*/ 14 w 28"/>
                <a:gd name="T13" fmla="*/ 42 h 42"/>
                <a:gd name="T14" fmla="*/ 3 w 28"/>
                <a:gd name="T15" fmla="*/ 37 h 42"/>
                <a:gd name="T16" fmla="*/ 0 w 28"/>
                <a:gd name="T17" fmla="*/ 21 h 42"/>
                <a:gd name="T18" fmla="*/ 7 w 28"/>
                <a:gd name="T19" fmla="*/ 21 h 42"/>
                <a:gd name="T20" fmla="*/ 9 w 28"/>
                <a:gd name="T21" fmla="*/ 32 h 42"/>
                <a:gd name="T22" fmla="*/ 14 w 28"/>
                <a:gd name="T23" fmla="*/ 36 h 42"/>
                <a:gd name="T24" fmla="*/ 19 w 28"/>
                <a:gd name="T25" fmla="*/ 32 h 42"/>
                <a:gd name="T26" fmla="*/ 21 w 28"/>
                <a:gd name="T27" fmla="*/ 21 h 42"/>
                <a:gd name="T28" fmla="*/ 19 w 28"/>
                <a:gd name="T29" fmla="*/ 10 h 42"/>
                <a:gd name="T30" fmla="*/ 14 w 28"/>
                <a:gd name="T31" fmla="*/ 6 h 42"/>
                <a:gd name="T32" fmla="*/ 9 w 28"/>
                <a:gd name="T33" fmla="*/ 10 h 42"/>
                <a:gd name="T34" fmla="*/ 7 w 28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42">
                  <a:moveTo>
                    <a:pt x="0" y="21"/>
                  </a:moveTo>
                  <a:cubicBezTo>
                    <a:pt x="0" y="14"/>
                    <a:pt x="1" y="9"/>
                    <a:pt x="3" y="5"/>
                  </a:cubicBezTo>
                  <a:cubicBezTo>
                    <a:pt x="6" y="2"/>
                    <a:pt x="9" y="0"/>
                    <a:pt x="14" y="0"/>
                  </a:cubicBezTo>
                  <a:cubicBezTo>
                    <a:pt x="19" y="0"/>
                    <a:pt x="22" y="2"/>
                    <a:pt x="25" y="5"/>
                  </a:cubicBezTo>
                  <a:cubicBezTo>
                    <a:pt x="27" y="9"/>
                    <a:pt x="28" y="14"/>
                    <a:pt x="28" y="21"/>
                  </a:cubicBezTo>
                  <a:cubicBezTo>
                    <a:pt x="28" y="28"/>
                    <a:pt x="27" y="34"/>
                    <a:pt x="24" y="37"/>
                  </a:cubicBezTo>
                  <a:cubicBezTo>
                    <a:pt x="22" y="41"/>
                    <a:pt x="18" y="42"/>
                    <a:pt x="14" y="42"/>
                  </a:cubicBezTo>
                  <a:cubicBezTo>
                    <a:pt x="9" y="42"/>
                    <a:pt x="5" y="40"/>
                    <a:pt x="3" y="37"/>
                  </a:cubicBezTo>
                  <a:cubicBezTo>
                    <a:pt x="1" y="33"/>
                    <a:pt x="0" y="28"/>
                    <a:pt x="0" y="21"/>
                  </a:cubicBezTo>
                  <a:close/>
                  <a:moveTo>
                    <a:pt x="7" y="21"/>
                  </a:moveTo>
                  <a:cubicBezTo>
                    <a:pt x="7" y="26"/>
                    <a:pt x="8" y="29"/>
                    <a:pt x="9" y="32"/>
                  </a:cubicBezTo>
                  <a:cubicBezTo>
                    <a:pt x="10" y="35"/>
                    <a:pt x="12" y="36"/>
                    <a:pt x="14" y="36"/>
                  </a:cubicBezTo>
                  <a:cubicBezTo>
                    <a:pt x="16" y="36"/>
                    <a:pt x="18" y="35"/>
                    <a:pt x="19" y="32"/>
                  </a:cubicBezTo>
                  <a:cubicBezTo>
                    <a:pt x="20" y="30"/>
                    <a:pt x="21" y="26"/>
                    <a:pt x="21" y="21"/>
                  </a:cubicBezTo>
                  <a:cubicBezTo>
                    <a:pt x="21" y="16"/>
                    <a:pt x="20" y="13"/>
                    <a:pt x="19" y="10"/>
                  </a:cubicBezTo>
                  <a:cubicBezTo>
                    <a:pt x="18" y="8"/>
                    <a:pt x="16" y="6"/>
                    <a:pt x="14" y="6"/>
                  </a:cubicBezTo>
                  <a:cubicBezTo>
                    <a:pt x="12" y="6"/>
                    <a:pt x="10" y="8"/>
                    <a:pt x="9" y="10"/>
                  </a:cubicBezTo>
                  <a:cubicBezTo>
                    <a:pt x="8" y="12"/>
                    <a:pt x="7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Freeform 165"/>
            <p:cNvSpPr/>
            <p:nvPr/>
          </p:nvSpPr>
          <p:spPr bwMode="auto">
            <a:xfrm>
              <a:off x="11106150" y="3401218"/>
              <a:ext cx="46038" cy="71438"/>
            </a:xfrm>
            <a:custGeom>
              <a:avLst/>
              <a:gdLst>
                <a:gd name="T0" fmla="*/ 4 w 29"/>
                <a:gd name="T1" fmla="*/ 38 h 45"/>
                <a:gd name="T2" fmla="*/ 12 w 29"/>
                <a:gd name="T3" fmla="*/ 38 h 45"/>
                <a:gd name="T4" fmla="*/ 12 w 29"/>
                <a:gd name="T5" fmla="*/ 13 h 45"/>
                <a:gd name="T6" fmla="*/ 14 w 29"/>
                <a:gd name="T7" fmla="*/ 9 h 45"/>
                <a:gd name="T8" fmla="*/ 10 w 29"/>
                <a:gd name="T9" fmla="*/ 13 h 45"/>
                <a:gd name="T10" fmla="*/ 5 w 29"/>
                <a:gd name="T11" fmla="*/ 16 h 45"/>
                <a:gd name="T12" fmla="*/ 0 w 29"/>
                <a:gd name="T13" fmla="*/ 12 h 45"/>
                <a:gd name="T14" fmla="*/ 16 w 29"/>
                <a:gd name="T15" fmla="*/ 0 h 45"/>
                <a:gd name="T16" fmla="*/ 20 w 29"/>
                <a:gd name="T17" fmla="*/ 0 h 45"/>
                <a:gd name="T18" fmla="*/ 20 w 29"/>
                <a:gd name="T19" fmla="*/ 38 h 45"/>
                <a:gd name="T20" fmla="*/ 29 w 29"/>
                <a:gd name="T21" fmla="*/ 38 h 45"/>
                <a:gd name="T22" fmla="*/ 29 w 29"/>
                <a:gd name="T23" fmla="*/ 45 h 45"/>
                <a:gd name="T24" fmla="*/ 4 w 29"/>
                <a:gd name="T25" fmla="*/ 45 h 45"/>
                <a:gd name="T26" fmla="*/ 4 w 29"/>
                <a:gd name="T2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5">
                  <a:moveTo>
                    <a:pt x="4" y="38"/>
                  </a:moveTo>
                  <a:lnTo>
                    <a:pt x="12" y="38"/>
                  </a:lnTo>
                  <a:lnTo>
                    <a:pt x="12" y="13"/>
                  </a:lnTo>
                  <a:lnTo>
                    <a:pt x="14" y="9"/>
                  </a:lnTo>
                  <a:lnTo>
                    <a:pt x="10" y="13"/>
                  </a:lnTo>
                  <a:lnTo>
                    <a:pt x="5" y="16"/>
                  </a:lnTo>
                  <a:lnTo>
                    <a:pt x="0" y="1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38"/>
                  </a:lnTo>
                  <a:lnTo>
                    <a:pt x="29" y="38"/>
                  </a:lnTo>
                  <a:lnTo>
                    <a:pt x="29" y="45"/>
                  </a:lnTo>
                  <a:lnTo>
                    <a:pt x="4" y="45"/>
                  </a:lnTo>
                  <a:lnTo>
                    <a:pt x="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Freeform 166"/>
            <p:cNvSpPr>
              <a:spLocks noEditPoints="1"/>
            </p:cNvSpPr>
            <p:nvPr/>
          </p:nvSpPr>
          <p:spPr bwMode="auto">
            <a:xfrm>
              <a:off x="11169650" y="3401218"/>
              <a:ext cx="50800" cy="73025"/>
            </a:xfrm>
            <a:custGeom>
              <a:avLst/>
              <a:gdLst>
                <a:gd name="T0" fmla="*/ 0 w 29"/>
                <a:gd name="T1" fmla="*/ 21 h 42"/>
                <a:gd name="T2" fmla="*/ 4 w 29"/>
                <a:gd name="T3" fmla="*/ 5 h 42"/>
                <a:gd name="T4" fmla="*/ 15 w 29"/>
                <a:gd name="T5" fmla="*/ 0 h 42"/>
                <a:gd name="T6" fmla="*/ 25 w 29"/>
                <a:gd name="T7" fmla="*/ 5 h 42"/>
                <a:gd name="T8" fmla="*/ 29 w 29"/>
                <a:gd name="T9" fmla="*/ 21 h 42"/>
                <a:gd name="T10" fmla="*/ 25 w 29"/>
                <a:gd name="T11" fmla="*/ 37 h 42"/>
                <a:gd name="T12" fmla="*/ 14 w 29"/>
                <a:gd name="T13" fmla="*/ 42 h 42"/>
                <a:gd name="T14" fmla="*/ 4 w 29"/>
                <a:gd name="T15" fmla="*/ 37 h 42"/>
                <a:gd name="T16" fmla="*/ 0 w 29"/>
                <a:gd name="T17" fmla="*/ 21 h 42"/>
                <a:gd name="T18" fmla="*/ 8 w 29"/>
                <a:gd name="T19" fmla="*/ 21 h 42"/>
                <a:gd name="T20" fmla="*/ 9 w 29"/>
                <a:gd name="T21" fmla="*/ 32 h 42"/>
                <a:gd name="T22" fmla="*/ 15 w 29"/>
                <a:gd name="T23" fmla="*/ 36 h 42"/>
                <a:gd name="T24" fmla="*/ 20 w 29"/>
                <a:gd name="T25" fmla="*/ 32 h 42"/>
                <a:gd name="T26" fmla="*/ 21 w 29"/>
                <a:gd name="T27" fmla="*/ 21 h 42"/>
                <a:gd name="T28" fmla="*/ 20 w 29"/>
                <a:gd name="T29" fmla="*/ 10 h 42"/>
                <a:gd name="T30" fmla="*/ 14 w 29"/>
                <a:gd name="T31" fmla="*/ 6 h 42"/>
                <a:gd name="T32" fmla="*/ 9 w 29"/>
                <a:gd name="T33" fmla="*/ 10 h 42"/>
                <a:gd name="T34" fmla="*/ 8 w 29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42">
                  <a:moveTo>
                    <a:pt x="0" y="21"/>
                  </a:moveTo>
                  <a:cubicBezTo>
                    <a:pt x="0" y="14"/>
                    <a:pt x="2" y="9"/>
                    <a:pt x="4" y="5"/>
                  </a:cubicBezTo>
                  <a:cubicBezTo>
                    <a:pt x="6" y="2"/>
                    <a:pt x="10" y="0"/>
                    <a:pt x="15" y="0"/>
                  </a:cubicBezTo>
                  <a:cubicBezTo>
                    <a:pt x="19" y="0"/>
                    <a:pt x="23" y="2"/>
                    <a:pt x="25" y="5"/>
                  </a:cubicBezTo>
                  <a:cubicBezTo>
                    <a:pt x="28" y="9"/>
                    <a:pt x="29" y="14"/>
                    <a:pt x="29" y="21"/>
                  </a:cubicBezTo>
                  <a:cubicBezTo>
                    <a:pt x="29" y="28"/>
                    <a:pt x="27" y="34"/>
                    <a:pt x="25" y="37"/>
                  </a:cubicBezTo>
                  <a:cubicBezTo>
                    <a:pt x="23" y="41"/>
                    <a:pt x="19" y="42"/>
                    <a:pt x="14" y="42"/>
                  </a:cubicBezTo>
                  <a:cubicBezTo>
                    <a:pt x="10" y="42"/>
                    <a:pt x="6" y="40"/>
                    <a:pt x="4" y="37"/>
                  </a:cubicBezTo>
                  <a:cubicBezTo>
                    <a:pt x="2" y="33"/>
                    <a:pt x="0" y="28"/>
                    <a:pt x="0" y="21"/>
                  </a:cubicBezTo>
                  <a:close/>
                  <a:moveTo>
                    <a:pt x="8" y="21"/>
                  </a:moveTo>
                  <a:cubicBezTo>
                    <a:pt x="8" y="26"/>
                    <a:pt x="8" y="29"/>
                    <a:pt x="9" y="32"/>
                  </a:cubicBezTo>
                  <a:cubicBezTo>
                    <a:pt x="10" y="35"/>
                    <a:pt x="12" y="36"/>
                    <a:pt x="15" y="36"/>
                  </a:cubicBezTo>
                  <a:cubicBezTo>
                    <a:pt x="17" y="36"/>
                    <a:pt x="19" y="35"/>
                    <a:pt x="20" y="32"/>
                  </a:cubicBezTo>
                  <a:cubicBezTo>
                    <a:pt x="21" y="30"/>
                    <a:pt x="21" y="26"/>
                    <a:pt x="21" y="21"/>
                  </a:cubicBezTo>
                  <a:cubicBezTo>
                    <a:pt x="21" y="16"/>
                    <a:pt x="21" y="13"/>
                    <a:pt x="20" y="10"/>
                  </a:cubicBezTo>
                  <a:cubicBezTo>
                    <a:pt x="19" y="8"/>
                    <a:pt x="17" y="6"/>
                    <a:pt x="14" y="6"/>
                  </a:cubicBezTo>
                  <a:cubicBezTo>
                    <a:pt x="12" y="6"/>
                    <a:pt x="10" y="8"/>
                    <a:pt x="9" y="10"/>
                  </a:cubicBezTo>
                  <a:cubicBezTo>
                    <a:pt x="8" y="12"/>
                    <a:pt x="8" y="16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Freeform 167"/>
            <p:cNvSpPr/>
            <p:nvPr/>
          </p:nvSpPr>
          <p:spPr bwMode="auto">
            <a:xfrm>
              <a:off x="11237913" y="3401218"/>
              <a:ext cx="42863" cy="71438"/>
            </a:xfrm>
            <a:custGeom>
              <a:avLst/>
              <a:gdLst>
                <a:gd name="T0" fmla="*/ 2 w 27"/>
                <a:gd name="T1" fmla="*/ 38 h 45"/>
                <a:gd name="T2" fmla="*/ 11 w 27"/>
                <a:gd name="T3" fmla="*/ 38 h 45"/>
                <a:gd name="T4" fmla="*/ 11 w 27"/>
                <a:gd name="T5" fmla="*/ 13 h 45"/>
                <a:gd name="T6" fmla="*/ 12 w 27"/>
                <a:gd name="T7" fmla="*/ 9 h 45"/>
                <a:gd name="T8" fmla="*/ 9 w 27"/>
                <a:gd name="T9" fmla="*/ 13 h 45"/>
                <a:gd name="T10" fmla="*/ 3 w 27"/>
                <a:gd name="T11" fmla="*/ 16 h 45"/>
                <a:gd name="T12" fmla="*/ 0 w 27"/>
                <a:gd name="T13" fmla="*/ 12 h 45"/>
                <a:gd name="T14" fmla="*/ 14 w 27"/>
                <a:gd name="T15" fmla="*/ 0 h 45"/>
                <a:gd name="T16" fmla="*/ 19 w 27"/>
                <a:gd name="T17" fmla="*/ 0 h 45"/>
                <a:gd name="T18" fmla="*/ 19 w 27"/>
                <a:gd name="T19" fmla="*/ 38 h 45"/>
                <a:gd name="T20" fmla="*/ 27 w 27"/>
                <a:gd name="T21" fmla="*/ 38 h 45"/>
                <a:gd name="T22" fmla="*/ 27 w 27"/>
                <a:gd name="T23" fmla="*/ 45 h 45"/>
                <a:gd name="T24" fmla="*/ 2 w 27"/>
                <a:gd name="T25" fmla="*/ 45 h 45"/>
                <a:gd name="T26" fmla="*/ 2 w 27"/>
                <a:gd name="T2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45">
                  <a:moveTo>
                    <a:pt x="2" y="38"/>
                  </a:moveTo>
                  <a:lnTo>
                    <a:pt x="11" y="38"/>
                  </a:lnTo>
                  <a:lnTo>
                    <a:pt x="11" y="13"/>
                  </a:lnTo>
                  <a:lnTo>
                    <a:pt x="12" y="9"/>
                  </a:lnTo>
                  <a:lnTo>
                    <a:pt x="9" y="13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9" y="38"/>
                  </a:lnTo>
                  <a:lnTo>
                    <a:pt x="27" y="38"/>
                  </a:lnTo>
                  <a:lnTo>
                    <a:pt x="27" y="45"/>
                  </a:lnTo>
                  <a:lnTo>
                    <a:pt x="2" y="4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Freeform 168"/>
            <p:cNvSpPr>
              <a:spLocks noEditPoints="1"/>
            </p:cNvSpPr>
            <p:nvPr/>
          </p:nvSpPr>
          <p:spPr bwMode="auto">
            <a:xfrm>
              <a:off x="11301413" y="3401218"/>
              <a:ext cx="47625" cy="73025"/>
            </a:xfrm>
            <a:custGeom>
              <a:avLst/>
              <a:gdLst>
                <a:gd name="T0" fmla="*/ 0 w 28"/>
                <a:gd name="T1" fmla="*/ 21 h 42"/>
                <a:gd name="T2" fmla="*/ 4 w 28"/>
                <a:gd name="T3" fmla="*/ 5 h 42"/>
                <a:gd name="T4" fmla="*/ 14 w 28"/>
                <a:gd name="T5" fmla="*/ 0 h 42"/>
                <a:gd name="T6" fmla="*/ 25 w 28"/>
                <a:gd name="T7" fmla="*/ 5 h 42"/>
                <a:gd name="T8" fmla="*/ 28 w 28"/>
                <a:gd name="T9" fmla="*/ 21 h 42"/>
                <a:gd name="T10" fmla="*/ 25 w 28"/>
                <a:gd name="T11" fmla="*/ 37 h 42"/>
                <a:gd name="T12" fmla="*/ 14 w 28"/>
                <a:gd name="T13" fmla="*/ 42 h 42"/>
                <a:gd name="T14" fmla="*/ 3 w 28"/>
                <a:gd name="T15" fmla="*/ 37 h 42"/>
                <a:gd name="T16" fmla="*/ 0 w 28"/>
                <a:gd name="T17" fmla="*/ 21 h 42"/>
                <a:gd name="T18" fmla="*/ 7 w 28"/>
                <a:gd name="T19" fmla="*/ 21 h 42"/>
                <a:gd name="T20" fmla="*/ 9 w 28"/>
                <a:gd name="T21" fmla="*/ 32 h 42"/>
                <a:gd name="T22" fmla="*/ 14 w 28"/>
                <a:gd name="T23" fmla="*/ 36 h 42"/>
                <a:gd name="T24" fmla="*/ 19 w 28"/>
                <a:gd name="T25" fmla="*/ 32 h 42"/>
                <a:gd name="T26" fmla="*/ 21 w 28"/>
                <a:gd name="T27" fmla="*/ 21 h 42"/>
                <a:gd name="T28" fmla="*/ 19 w 28"/>
                <a:gd name="T29" fmla="*/ 10 h 42"/>
                <a:gd name="T30" fmla="*/ 14 w 28"/>
                <a:gd name="T31" fmla="*/ 6 h 42"/>
                <a:gd name="T32" fmla="*/ 9 w 28"/>
                <a:gd name="T33" fmla="*/ 10 h 42"/>
                <a:gd name="T34" fmla="*/ 7 w 28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42">
                  <a:moveTo>
                    <a:pt x="0" y="21"/>
                  </a:moveTo>
                  <a:cubicBezTo>
                    <a:pt x="0" y="14"/>
                    <a:pt x="1" y="9"/>
                    <a:pt x="4" y="5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9" y="0"/>
                    <a:pt x="23" y="2"/>
                    <a:pt x="25" y="5"/>
                  </a:cubicBezTo>
                  <a:cubicBezTo>
                    <a:pt x="27" y="9"/>
                    <a:pt x="28" y="14"/>
                    <a:pt x="28" y="21"/>
                  </a:cubicBezTo>
                  <a:cubicBezTo>
                    <a:pt x="28" y="28"/>
                    <a:pt x="27" y="34"/>
                    <a:pt x="25" y="37"/>
                  </a:cubicBezTo>
                  <a:cubicBezTo>
                    <a:pt x="22" y="41"/>
                    <a:pt x="19" y="42"/>
                    <a:pt x="14" y="42"/>
                  </a:cubicBezTo>
                  <a:cubicBezTo>
                    <a:pt x="9" y="42"/>
                    <a:pt x="6" y="40"/>
                    <a:pt x="3" y="37"/>
                  </a:cubicBezTo>
                  <a:cubicBezTo>
                    <a:pt x="1" y="33"/>
                    <a:pt x="0" y="28"/>
                    <a:pt x="0" y="21"/>
                  </a:cubicBezTo>
                  <a:close/>
                  <a:moveTo>
                    <a:pt x="7" y="21"/>
                  </a:moveTo>
                  <a:cubicBezTo>
                    <a:pt x="7" y="26"/>
                    <a:pt x="8" y="29"/>
                    <a:pt x="9" y="32"/>
                  </a:cubicBezTo>
                  <a:cubicBezTo>
                    <a:pt x="10" y="35"/>
                    <a:pt x="12" y="36"/>
                    <a:pt x="14" y="36"/>
                  </a:cubicBezTo>
                  <a:cubicBezTo>
                    <a:pt x="16" y="36"/>
                    <a:pt x="18" y="35"/>
                    <a:pt x="19" y="32"/>
                  </a:cubicBezTo>
                  <a:cubicBezTo>
                    <a:pt x="20" y="30"/>
                    <a:pt x="21" y="26"/>
                    <a:pt x="21" y="21"/>
                  </a:cubicBezTo>
                  <a:cubicBezTo>
                    <a:pt x="21" y="16"/>
                    <a:pt x="20" y="13"/>
                    <a:pt x="19" y="10"/>
                  </a:cubicBezTo>
                  <a:cubicBezTo>
                    <a:pt x="18" y="8"/>
                    <a:pt x="17" y="6"/>
                    <a:pt x="14" y="6"/>
                  </a:cubicBezTo>
                  <a:cubicBezTo>
                    <a:pt x="12" y="6"/>
                    <a:pt x="10" y="8"/>
                    <a:pt x="9" y="10"/>
                  </a:cubicBezTo>
                  <a:cubicBezTo>
                    <a:pt x="8" y="12"/>
                    <a:pt x="7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Freeform 169"/>
            <p:cNvSpPr/>
            <p:nvPr/>
          </p:nvSpPr>
          <p:spPr bwMode="auto">
            <a:xfrm>
              <a:off x="11369675" y="3401218"/>
              <a:ext cx="42863" cy="71438"/>
            </a:xfrm>
            <a:custGeom>
              <a:avLst/>
              <a:gdLst>
                <a:gd name="T0" fmla="*/ 2 w 27"/>
                <a:gd name="T1" fmla="*/ 38 h 45"/>
                <a:gd name="T2" fmla="*/ 11 w 27"/>
                <a:gd name="T3" fmla="*/ 38 h 45"/>
                <a:gd name="T4" fmla="*/ 11 w 27"/>
                <a:gd name="T5" fmla="*/ 13 h 45"/>
                <a:gd name="T6" fmla="*/ 12 w 27"/>
                <a:gd name="T7" fmla="*/ 9 h 45"/>
                <a:gd name="T8" fmla="*/ 8 w 27"/>
                <a:gd name="T9" fmla="*/ 13 h 45"/>
                <a:gd name="T10" fmla="*/ 3 w 27"/>
                <a:gd name="T11" fmla="*/ 16 h 45"/>
                <a:gd name="T12" fmla="*/ 0 w 27"/>
                <a:gd name="T13" fmla="*/ 12 h 45"/>
                <a:gd name="T14" fmla="*/ 14 w 27"/>
                <a:gd name="T15" fmla="*/ 0 h 45"/>
                <a:gd name="T16" fmla="*/ 18 w 27"/>
                <a:gd name="T17" fmla="*/ 0 h 45"/>
                <a:gd name="T18" fmla="*/ 18 w 27"/>
                <a:gd name="T19" fmla="*/ 38 h 45"/>
                <a:gd name="T20" fmla="*/ 27 w 27"/>
                <a:gd name="T21" fmla="*/ 38 h 45"/>
                <a:gd name="T22" fmla="*/ 27 w 27"/>
                <a:gd name="T23" fmla="*/ 45 h 45"/>
                <a:gd name="T24" fmla="*/ 2 w 27"/>
                <a:gd name="T25" fmla="*/ 45 h 45"/>
                <a:gd name="T26" fmla="*/ 2 w 27"/>
                <a:gd name="T2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45">
                  <a:moveTo>
                    <a:pt x="2" y="38"/>
                  </a:moveTo>
                  <a:lnTo>
                    <a:pt x="11" y="38"/>
                  </a:lnTo>
                  <a:lnTo>
                    <a:pt x="11" y="13"/>
                  </a:lnTo>
                  <a:lnTo>
                    <a:pt x="12" y="9"/>
                  </a:lnTo>
                  <a:lnTo>
                    <a:pt x="8" y="13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38"/>
                  </a:lnTo>
                  <a:lnTo>
                    <a:pt x="27" y="38"/>
                  </a:lnTo>
                  <a:lnTo>
                    <a:pt x="27" y="45"/>
                  </a:lnTo>
                  <a:lnTo>
                    <a:pt x="2" y="4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Freeform 170"/>
            <p:cNvSpPr>
              <a:spLocks noEditPoints="1"/>
            </p:cNvSpPr>
            <p:nvPr/>
          </p:nvSpPr>
          <p:spPr bwMode="auto">
            <a:xfrm>
              <a:off x="11039475" y="3523456"/>
              <a:ext cx="49213" cy="73025"/>
            </a:xfrm>
            <a:custGeom>
              <a:avLst/>
              <a:gdLst>
                <a:gd name="T0" fmla="*/ 0 w 28"/>
                <a:gd name="T1" fmla="*/ 21 h 42"/>
                <a:gd name="T2" fmla="*/ 3 w 28"/>
                <a:gd name="T3" fmla="*/ 5 h 42"/>
                <a:gd name="T4" fmla="*/ 14 w 28"/>
                <a:gd name="T5" fmla="*/ 0 h 42"/>
                <a:gd name="T6" fmla="*/ 25 w 28"/>
                <a:gd name="T7" fmla="*/ 5 h 42"/>
                <a:gd name="T8" fmla="*/ 28 w 28"/>
                <a:gd name="T9" fmla="*/ 21 h 42"/>
                <a:gd name="T10" fmla="*/ 24 w 28"/>
                <a:gd name="T11" fmla="*/ 37 h 42"/>
                <a:gd name="T12" fmla="*/ 14 w 28"/>
                <a:gd name="T13" fmla="*/ 42 h 42"/>
                <a:gd name="T14" fmla="*/ 3 w 28"/>
                <a:gd name="T15" fmla="*/ 36 h 42"/>
                <a:gd name="T16" fmla="*/ 0 w 28"/>
                <a:gd name="T17" fmla="*/ 21 h 42"/>
                <a:gd name="T18" fmla="*/ 7 w 28"/>
                <a:gd name="T19" fmla="*/ 21 h 42"/>
                <a:gd name="T20" fmla="*/ 9 w 28"/>
                <a:gd name="T21" fmla="*/ 32 h 42"/>
                <a:gd name="T22" fmla="*/ 14 w 28"/>
                <a:gd name="T23" fmla="*/ 36 h 42"/>
                <a:gd name="T24" fmla="*/ 19 w 28"/>
                <a:gd name="T25" fmla="*/ 32 h 42"/>
                <a:gd name="T26" fmla="*/ 21 w 28"/>
                <a:gd name="T27" fmla="*/ 21 h 42"/>
                <a:gd name="T28" fmla="*/ 19 w 28"/>
                <a:gd name="T29" fmla="*/ 10 h 42"/>
                <a:gd name="T30" fmla="*/ 14 w 28"/>
                <a:gd name="T31" fmla="*/ 6 h 42"/>
                <a:gd name="T32" fmla="*/ 9 w 28"/>
                <a:gd name="T33" fmla="*/ 10 h 42"/>
                <a:gd name="T34" fmla="*/ 7 w 28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42">
                  <a:moveTo>
                    <a:pt x="0" y="21"/>
                  </a:moveTo>
                  <a:cubicBezTo>
                    <a:pt x="0" y="14"/>
                    <a:pt x="1" y="8"/>
                    <a:pt x="3" y="5"/>
                  </a:cubicBezTo>
                  <a:cubicBezTo>
                    <a:pt x="6" y="1"/>
                    <a:pt x="9" y="0"/>
                    <a:pt x="14" y="0"/>
                  </a:cubicBezTo>
                  <a:cubicBezTo>
                    <a:pt x="19" y="0"/>
                    <a:pt x="22" y="1"/>
                    <a:pt x="25" y="5"/>
                  </a:cubicBezTo>
                  <a:cubicBezTo>
                    <a:pt x="27" y="8"/>
                    <a:pt x="28" y="14"/>
                    <a:pt x="28" y="21"/>
                  </a:cubicBezTo>
                  <a:cubicBezTo>
                    <a:pt x="28" y="28"/>
                    <a:pt x="27" y="33"/>
                    <a:pt x="24" y="37"/>
                  </a:cubicBezTo>
                  <a:cubicBezTo>
                    <a:pt x="22" y="40"/>
                    <a:pt x="18" y="42"/>
                    <a:pt x="14" y="42"/>
                  </a:cubicBezTo>
                  <a:cubicBezTo>
                    <a:pt x="9" y="42"/>
                    <a:pt x="5" y="40"/>
                    <a:pt x="3" y="36"/>
                  </a:cubicBezTo>
                  <a:cubicBezTo>
                    <a:pt x="1" y="33"/>
                    <a:pt x="0" y="28"/>
                    <a:pt x="0" y="21"/>
                  </a:cubicBezTo>
                  <a:close/>
                  <a:moveTo>
                    <a:pt x="7" y="21"/>
                  </a:moveTo>
                  <a:cubicBezTo>
                    <a:pt x="7" y="25"/>
                    <a:pt x="8" y="29"/>
                    <a:pt x="9" y="32"/>
                  </a:cubicBezTo>
                  <a:cubicBezTo>
                    <a:pt x="10" y="34"/>
                    <a:pt x="12" y="36"/>
                    <a:pt x="14" y="36"/>
                  </a:cubicBezTo>
                  <a:cubicBezTo>
                    <a:pt x="16" y="36"/>
                    <a:pt x="18" y="34"/>
                    <a:pt x="19" y="32"/>
                  </a:cubicBezTo>
                  <a:cubicBezTo>
                    <a:pt x="20" y="30"/>
                    <a:pt x="21" y="26"/>
                    <a:pt x="21" y="21"/>
                  </a:cubicBezTo>
                  <a:cubicBezTo>
                    <a:pt x="21" y="16"/>
                    <a:pt x="20" y="12"/>
                    <a:pt x="19" y="10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0" y="7"/>
                    <a:pt x="9" y="10"/>
                  </a:cubicBezTo>
                  <a:cubicBezTo>
                    <a:pt x="8" y="12"/>
                    <a:pt x="7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Freeform 171"/>
            <p:cNvSpPr>
              <a:spLocks noEditPoints="1"/>
            </p:cNvSpPr>
            <p:nvPr/>
          </p:nvSpPr>
          <p:spPr bwMode="auto">
            <a:xfrm>
              <a:off x="11104563" y="3523456"/>
              <a:ext cx="49213" cy="73025"/>
            </a:xfrm>
            <a:custGeom>
              <a:avLst/>
              <a:gdLst>
                <a:gd name="T0" fmla="*/ 0 w 28"/>
                <a:gd name="T1" fmla="*/ 21 h 42"/>
                <a:gd name="T2" fmla="*/ 4 w 28"/>
                <a:gd name="T3" fmla="*/ 5 h 42"/>
                <a:gd name="T4" fmla="*/ 14 w 28"/>
                <a:gd name="T5" fmla="*/ 0 h 42"/>
                <a:gd name="T6" fmla="*/ 25 w 28"/>
                <a:gd name="T7" fmla="*/ 5 h 42"/>
                <a:gd name="T8" fmla="*/ 28 w 28"/>
                <a:gd name="T9" fmla="*/ 21 h 42"/>
                <a:gd name="T10" fmla="*/ 25 w 28"/>
                <a:gd name="T11" fmla="*/ 37 h 42"/>
                <a:gd name="T12" fmla="*/ 14 w 28"/>
                <a:gd name="T13" fmla="*/ 42 h 42"/>
                <a:gd name="T14" fmla="*/ 4 w 28"/>
                <a:gd name="T15" fmla="*/ 36 h 42"/>
                <a:gd name="T16" fmla="*/ 0 w 28"/>
                <a:gd name="T17" fmla="*/ 21 h 42"/>
                <a:gd name="T18" fmla="*/ 8 w 28"/>
                <a:gd name="T19" fmla="*/ 21 h 42"/>
                <a:gd name="T20" fmla="*/ 9 w 28"/>
                <a:gd name="T21" fmla="*/ 32 h 42"/>
                <a:gd name="T22" fmla="*/ 14 w 28"/>
                <a:gd name="T23" fmla="*/ 36 h 42"/>
                <a:gd name="T24" fmla="*/ 19 w 28"/>
                <a:gd name="T25" fmla="*/ 32 h 42"/>
                <a:gd name="T26" fmla="*/ 21 w 28"/>
                <a:gd name="T27" fmla="*/ 21 h 42"/>
                <a:gd name="T28" fmla="*/ 19 w 28"/>
                <a:gd name="T29" fmla="*/ 10 h 42"/>
                <a:gd name="T30" fmla="*/ 14 w 28"/>
                <a:gd name="T31" fmla="*/ 6 h 42"/>
                <a:gd name="T32" fmla="*/ 9 w 28"/>
                <a:gd name="T33" fmla="*/ 10 h 42"/>
                <a:gd name="T34" fmla="*/ 8 w 28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42">
                  <a:moveTo>
                    <a:pt x="0" y="21"/>
                  </a:moveTo>
                  <a:cubicBezTo>
                    <a:pt x="0" y="14"/>
                    <a:pt x="1" y="8"/>
                    <a:pt x="4" y="5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19" y="0"/>
                    <a:pt x="23" y="1"/>
                    <a:pt x="25" y="5"/>
                  </a:cubicBezTo>
                  <a:cubicBezTo>
                    <a:pt x="27" y="8"/>
                    <a:pt x="28" y="14"/>
                    <a:pt x="28" y="21"/>
                  </a:cubicBezTo>
                  <a:cubicBezTo>
                    <a:pt x="28" y="28"/>
                    <a:pt x="27" y="33"/>
                    <a:pt x="25" y="37"/>
                  </a:cubicBezTo>
                  <a:cubicBezTo>
                    <a:pt x="22" y="40"/>
                    <a:pt x="19" y="42"/>
                    <a:pt x="14" y="42"/>
                  </a:cubicBezTo>
                  <a:cubicBezTo>
                    <a:pt x="9" y="42"/>
                    <a:pt x="6" y="40"/>
                    <a:pt x="4" y="36"/>
                  </a:cubicBezTo>
                  <a:cubicBezTo>
                    <a:pt x="1" y="33"/>
                    <a:pt x="0" y="28"/>
                    <a:pt x="0" y="21"/>
                  </a:cubicBezTo>
                  <a:close/>
                  <a:moveTo>
                    <a:pt x="8" y="21"/>
                  </a:moveTo>
                  <a:cubicBezTo>
                    <a:pt x="8" y="25"/>
                    <a:pt x="8" y="29"/>
                    <a:pt x="9" y="32"/>
                  </a:cubicBezTo>
                  <a:cubicBezTo>
                    <a:pt x="10" y="34"/>
                    <a:pt x="12" y="36"/>
                    <a:pt x="14" y="36"/>
                  </a:cubicBezTo>
                  <a:cubicBezTo>
                    <a:pt x="17" y="36"/>
                    <a:pt x="18" y="34"/>
                    <a:pt x="19" y="32"/>
                  </a:cubicBezTo>
                  <a:cubicBezTo>
                    <a:pt x="20" y="30"/>
                    <a:pt x="21" y="26"/>
                    <a:pt x="21" y="21"/>
                  </a:cubicBezTo>
                  <a:cubicBezTo>
                    <a:pt x="21" y="16"/>
                    <a:pt x="20" y="12"/>
                    <a:pt x="19" y="10"/>
                  </a:cubicBezTo>
                  <a:cubicBezTo>
                    <a:pt x="18" y="7"/>
                    <a:pt x="17" y="6"/>
                    <a:pt x="14" y="6"/>
                  </a:cubicBezTo>
                  <a:cubicBezTo>
                    <a:pt x="12" y="6"/>
                    <a:pt x="10" y="7"/>
                    <a:pt x="9" y="10"/>
                  </a:cubicBezTo>
                  <a:cubicBezTo>
                    <a:pt x="8" y="12"/>
                    <a:pt x="8" y="16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Freeform 172"/>
            <p:cNvSpPr/>
            <p:nvPr/>
          </p:nvSpPr>
          <p:spPr bwMode="auto">
            <a:xfrm>
              <a:off x="11172825" y="3523456"/>
              <a:ext cx="44450" cy="71438"/>
            </a:xfrm>
            <a:custGeom>
              <a:avLst/>
              <a:gdLst>
                <a:gd name="T0" fmla="*/ 2 w 28"/>
                <a:gd name="T1" fmla="*/ 38 h 45"/>
                <a:gd name="T2" fmla="*/ 11 w 28"/>
                <a:gd name="T3" fmla="*/ 38 h 45"/>
                <a:gd name="T4" fmla="*/ 11 w 28"/>
                <a:gd name="T5" fmla="*/ 13 h 45"/>
                <a:gd name="T6" fmla="*/ 12 w 28"/>
                <a:gd name="T7" fmla="*/ 9 h 45"/>
                <a:gd name="T8" fmla="*/ 9 w 28"/>
                <a:gd name="T9" fmla="*/ 12 h 45"/>
                <a:gd name="T10" fmla="*/ 4 w 28"/>
                <a:gd name="T11" fmla="*/ 16 h 45"/>
                <a:gd name="T12" fmla="*/ 0 w 28"/>
                <a:gd name="T13" fmla="*/ 11 h 45"/>
                <a:gd name="T14" fmla="*/ 15 w 28"/>
                <a:gd name="T15" fmla="*/ 0 h 45"/>
                <a:gd name="T16" fmla="*/ 19 w 28"/>
                <a:gd name="T17" fmla="*/ 0 h 45"/>
                <a:gd name="T18" fmla="*/ 19 w 28"/>
                <a:gd name="T19" fmla="*/ 38 h 45"/>
                <a:gd name="T20" fmla="*/ 28 w 28"/>
                <a:gd name="T21" fmla="*/ 38 h 45"/>
                <a:gd name="T22" fmla="*/ 28 w 28"/>
                <a:gd name="T23" fmla="*/ 45 h 45"/>
                <a:gd name="T24" fmla="*/ 2 w 28"/>
                <a:gd name="T25" fmla="*/ 45 h 45"/>
                <a:gd name="T26" fmla="*/ 2 w 28"/>
                <a:gd name="T2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45">
                  <a:moveTo>
                    <a:pt x="2" y="38"/>
                  </a:moveTo>
                  <a:lnTo>
                    <a:pt x="11" y="38"/>
                  </a:lnTo>
                  <a:lnTo>
                    <a:pt x="11" y="13"/>
                  </a:lnTo>
                  <a:lnTo>
                    <a:pt x="12" y="9"/>
                  </a:lnTo>
                  <a:lnTo>
                    <a:pt x="9" y="12"/>
                  </a:lnTo>
                  <a:lnTo>
                    <a:pt x="4" y="16"/>
                  </a:lnTo>
                  <a:lnTo>
                    <a:pt x="0" y="1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19" y="38"/>
                  </a:lnTo>
                  <a:lnTo>
                    <a:pt x="28" y="38"/>
                  </a:lnTo>
                  <a:lnTo>
                    <a:pt x="28" y="45"/>
                  </a:lnTo>
                  <a:lnTo>
                    <a:pt x="2" y="4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 173"/>
            <p:cNvSpPr>
              <a:spLocks noEditPoints="1"/>
            </p:cNvSpPr>
            <p:nvPr/>
          </p:nvSpPr>
          <p:spPr bwMode="auto">
            <a:xfrm>
              <a:off x="11236325" y="3523456"/>
              <a:ext cx="49213" cy="73025"/>
            </a:xfrm>
            <a:custGeom>
              <a:avLst/>
              <a:gdLst>
                <a:gd name="T0" fmla="*/ 0 w 28"/>
                <a:gd name="T1" fmla="*/ 21 h 42"/>
                <a:gd name="T2" fmla="*/ 3 w 28"/>
                <a:gd name="T3" fmla="*/ 5 h 42"/>
                <a:gd name="T4" fmla="*/ 14 w 28"/>
                <a:gd name="T5" fmla="*/ 0 h 42"/>
                <a:gd name="T6" fmla="*/ 25 w 28"/>
                <a:gd name="T7" fmla="*/ 5 h 42"/>
                <a:gd name="T8" fmla="*/ 28 w 28"/>
                <a:gd name="T9" fmla="*/ 21 h 42"/>
                <a:gd name="T10" fmla="*/ 24 w 28"/>
                <a:gd name="T11" fmla="*/ 37 h 42"/>
                <a:gd name="T12" fmla="*/ 14 w 28"/>
                <a:gd name="T13" fmla="*/ 42 h 42"/>
                <a:gd name="T14" fmla="*/ 3 w 28"/>
                <a:gd name="T15" fmla="*/ 36 h 42"/>
                <a:gd name="T16" fmla="*/ 0 w 28"/>
                <a:gd name="T17" fmla="*/ 21 h 42"/>
                <a:gd name="T18" fmla="*/ 7 w 28"/>
                <a:gd name="T19" fmla="*/ 21 h 42"/>
                <a:gd name="T20" fmla="*/ 9 w 28"/>
                <a:gd name="T21" fmla="*/ 32 h 42"/>
                <a:gd name="T22" fmla="*/ 14 w 28"/>
                <a:gd name="T23" fmla="*/ 36 h 42"/>
                <a:gd name="T24" fmla="*/ 19 w 28"/>
                <a:gd name="T25" fmla="*/ 32 h 42"/>
                <a:gd name="T26" fmla="*/ 20 w 28"/>
                <a:gd name="T27" fmla="*/ 21 h 42"/>
                <a:gd name="T28" fmla="*/ 19 w 28"/>
                <a:gd name="T29" fmla="*/ 10 h 42"/>
                <a:gd name="T30" fmla="*/ 14 w 28"/>
                <a:gd name="T31" fmla="*/ 6 h 42"/>
                <a:gd name="T32" fmla="*/ 9 w 28"/>
                <a:gd name="T33" fmla="*/ 10 h 42"/>
                <a:gd name="T34" fmla="*/ 7 w 28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42">
                  <a:moveTo>
                    <a:pt x="0" y="21"/>
                  </a:moveTo>
                  <a:cubicBezTo>
                    <a:pt x="0" y="14"/>
                    <a:pt x="1" y="8"/>
                    <a:pt x="3" y="5"/>
                  </a:cubicBezTo>
                  <a:cubicBezTo>
                    <a:pt x="6" y="1"/>
                    <a:pt x="9" y="0"/>
                    <a:pt x="14" y="0"/>
                  </a:cubicBezTo>
                  <a:cubicBezTo>
                    <a:pt x="19" y="0"/>
                    <a:pt x="22" y="1"/>
                    <a:pt x="25" y="5"/>
                  </a:cubicBezTo>
                  <a:cubicBezTo>
                    <a:pt x="27" y="8"/>
                    <a:pt x="28" y="14"/>
                    <a:pt x="28" y="21"/>
                  </a:cubicBezTo>
                  <a:cubicBezTo>
                    <a:pt x="28" y="28"/>
                    <a:pt x="27" y="33"/>
                    <a:pt x="24" y="37"/>
                  </a:cubicBezTo>
                  <a:cubicBezTo>
                    <a:pt x="22" y="40"/>
                    <a:pt x="18" y="42"/>
                    <a:pt x="14" y="42"/>
                  </a:cubicBezTo>
                  <a:cubicBezTo>
                    <a:pt x="9" y="42"/>
                    <a:pt x="5" y="40"/>
                    <a:pt x="3" y="36"/>
                  </a:cubicBezTo>
                  <a:cubicBezTo>
                    <a:pt x="1" y="33"/>
                    <a:pt x="0" y="28"/>
                    <a:pt x="0" y="21"/>
                  </a:cubicBezTo>
                  <a:close/>
                  <a:moveTo>
                    <a:pt x="7" y="21"/>
                  </a:moveTo>
                  <a:cubicBezTo>
                    <a:pt x="7" y="25"/>
                    <a:pt x="8" y="29"/>
                    <a:pt x="9" y="32"/>
                  </a:cubicBezTo>
                  <a:cubicBezTo>
                    <a:pt x="10" y="34"/>
                    <a:pt x="11" y="36"/>
                    <a:pt x="14" y="36"/>
                  </a:cubicBezTo>
                  <a:cubicBezTo>
                    <a:pt x="16" y="36"/>
                    <a:pt x="18" y="34"/>
                    <a:pt x="19" y="32"/>
                  </a:cubicBezTo>
                  <a:cubicBezTo>
                    <a:pt x="20" y="30"/>
                    <a:pt x="20" y="26"/>
                    <a:pt x="20" y="21"/>
                  </a:cubicBezTo>
                  <a:cubicBezTo>
                    <a:pt x="20" y="16"/>
                    <a:pt x="20" y="12"/>
                    <a:pt x="19" y="10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1" y="6"/>
                    <a:pt x="10" y="7"/>
                    <a:pt x="9" y="10"/>
                  </a:cubicBezTo>
                  <a:cubicBezTo>
                    <a:pt x="8" y="12"/>
                    <a:pt x="7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 174"/>
            <p:cNvSpPr/>
            <p:nvPr/>
          </p:nvSpPr>
          <p:spPr bwMode="auto">
            <a:xfrm>
              <a:off x="11303000" y="3523456"/>
              <a:ext cx="44450" cy="71438"/>
            </a:xfrm>
            <a:custGeom>
              <a:avLst/>
              <a:gdLst>
                <a:gd name="T0" fmla="*/ 2 w 28"/>
                <a:gd name="T1" fmla="*/ 38 h 45"/>
                <a:gd name="T2" fmla="*/ 12 w 28"/>
                <a:gd name="T3" fmla="*/ 38 h 45"/>
                <a:gd name="T4" fmla="*/ 12 w 28"/>
                <a:gd name="T5" fmla="*/ 13 h 45"/>
                <a:gd name="T6" fmla="*/ 12 w 28"/>
                <a:gd name="T7" fmla="*/ 9 h 45"/>
                <a:gd name="T8" fmla="*/ 10 w 28"/>
                <a:gd name="T9" fmla="*/ 12 h 45"/>
                <a:gd name="T10" fmla="*/ 3 w 28"/>
                <a:gd name="T11" fmla="*/ 16 h 45"/>
                <a:gd name="T12" fmla="*/ 0 w 28"/>
                <a:gd name="T13" fmla="*/ 11 h 45"/>
                <a:gd name="T14" fmla="*/ 15 w 28"/>
                <a:gd name="T15" fmla="*/ 0 h 45"/>
                <a:gd name="T16" fmla="*/ 20 w 28"/>
                <a:gd name="T17" fmla="*/ 0 h 45"/>
                <a:gd name="T18" fmla="*/ 20 w 28"/>
                <a:gd name="T19" fmla="*/ 38 h 45"/>
                <a:gd name="T20" fmla="*/ 28 w 28"/>
                <a:gd name="T21" fmla="*/ 38 h 45"/>
                <a:gd name="T22" fmla="*/ 28 w 28"/>
                <a:gd name="T23" fmla="*/ 45 h 45"/>
                <a:gd name="T24" fmla="*/ 2 w 28"/>
                <a:gd name="T25" fmla="*/ 45 h 45"/>
                <a:gd name="T26" fmla="*/ 2 w 28"/>
                <a:gd name="T2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45">
                  <a:moveTo>
                    <a:pt x="2" y="38"/>
                  </a:moveTo>
                  <a:lnTo>
                    <a:pt x="12" y="38"/>
                  </a:lnTo>
                  <a:lnTo>
                    <a:pt x="12" y="13"/>
                  </a:lnTo>
                  <a:lnTo>
                    <a:pt x="12" y="9"/>
                  </a:lnTo>
                  <a:lnTo>
                    <a:pt x="10" y="12"/>
                  </a:lnTo>
                  <a:lnTo>
                    <a:pt x="3" y="16"/>
                  </a:lnTo>
                  <a:lnTo>
                    <a:pt x="0" y="11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38"/>
                  </a:lnTo>
                  <a:lnTo>
                    <a:pt x="28" y="38"/>
                  </a:lnTo>
                  <a:lnTo>
                    <a:pt x="28" y="45"/>
                  </a:lnTo>
                  <a:lnTo>
                    <a:pt x="2" y="4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Freeform 175"/>
            <p:cNvSpPr>
              <a:spLocks noEditPoints="1"/>
            </p:cNvSpPr>
            <p:nvPr/>
          </p:nvSpPr>
          <p:spPr bwMode="auto">
            <a:xfrm>
              <a:off x="11364913" y="3523456"/>
              <a:ext cx="50800" cy="73025"/>
            </a:xfrm>
            <a:custGeom>
              <a:avLst/>
              <a:gdLst>
                <a:gd name="T0" fmla="*/ 0 w 29"/>
                <a:gd name="T1" fmla="*/ 21 h 42"/>
                <a:gd name="T2" fmla="*/ 4 w 29"/>
                <a:gd name="T3" fmla="*/ 5 h 42"/>
                <a:gd name="T4" fmla="*/ 14 w 29"/>
                <a:gd name="T5" fmla="*/ 0 h 42"/>
                <a:gd name="T6" fmla="*/ 25 w 29"/>
                <a:gd name="T7" fmla="*/ 5 h 42"/>
                <a:gd name="T8" fmla="*/ 29 w 29"/>
                <a:gd name="T9" fmla="*/ 21 h 42"/>
                <a:gd name="T10" fmla="*/ 25 w 29"/>
                <a:gd name="T11" fmla="*/ 37 h 42"/>
                <a:gd name="T12" fmla="*/ 14 w 29"/>
                <a:gd name="T13" fmla="*/ 42 h 42"/>
                <a:gd name="T14" fmla="*/ 4 w 29"/>
                <a:gd name="T15" fmla="*/ 36 h 42"/>
                <a:gd name="T16" fmla="*/ 0 w 29"/>
                <a:gd name="T17" fmla="*/ 21 h 42"/>
                <a:gd name="T18" fmla="*/ 8 w 29"/>
                <a:gd name="T19" fmla="*/ 21 h 42"/>
                <a:gd name="T20" fmla="*/ 9 w 29"/>
                <a:gd name="T21" fmla="*/ 32 h 42"/>
                <a:gd name="T22" fmla="*/ 14 w 29"/>
                <a:gd name="T23" fmla="*/ 36 h 42"/>
                <a:gd name="T24" fmla="*/ 19 w 29"/>
                <a:gd name="T25" fmla="*/ 32 h 42"/>
                <a:gd name="T26" fmla="*/ 21 w 29"/>
                <a:gd name="T27" fmla="*/ 21 h 42"/>
                <a:gd name="T28" fmla="*/ 20 w 29"/>
                <a:gd name="T29" fmla="*/ 10 h 42"/>
                <a:gd name="T30" fmla="*/ 14 w 29"/>
                <a:gd name="T31" fmla="*/ 6 h 42"/>
                <a:gd name="T32" fmla="*/ 9 w 29"/>
                <a:gd name="T33" fmla="*/ 10 h 42"/>
                <a:gd name="T34" fmla="*/ 8 w 29"/>
                <a:gd name="T3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42">
                  <a:moveTo>
                    <a:pt x="0" y="21"/>
                  </a:moveTo>
                  <a:cubicBezTo>
                    <a:pt x="0" y="14"/>
                    <a:pt x="1" y="8"/>
                    <a:pt x="4" y="5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19" y="0"/>
                    <a:pt x="23" y="1"/>
                    <a:pt x="25" y="5"/>
                  </a:cubicBezTo>
                  <a:cubicBezTo>
                    <a:pt x="27" y="8"/>
                    <a:pt x="29" y="14"/>
                    <a:pt x="29" y="21"/>
                  </a:cubicBezTo>
                  <a:cubicBezTo>
                    <a:pt x="29" y="28"/>
                    <a:pt x="27" y="33"/>
                    <a:pt x="25" y="37"/>
                  </a:cubicBezTo>
                  <a:cubicBezTo>
                    <a:pt x="22" y="40"/>
                    <a:pt x="19" y="42"/>
                    <a:pt x="14" y="42"/>
                  </a:cubicBezTo>
                  <a:cubicBezTo>
                    <a:pt x="10" y="42"/>
                    <a:pt x="6" y="40"/>
                    <a:pt x="4" y="36"/>
                  </a:cubicBezTo>
                  <a:cubicBezTo>
                    <a:pt x="1" y="33"/>
                    <a:pt x="0" y="28"/>
                    <a:pt x="0" y="21"/>
                  </a:cubicBezTo>
                  <a:close/>
                  <a:moveTo>
                    <a:pt x="8" y="21"/>
                  </a:moveTo>
                  <a:cubicBezTo>
                    <a:pt x="8" y="25"/>
                    <a:pt x="8" y="29"/>
                    <a:pt x="9" y="32"/>
                  </a:cubicBezTo>
                  <a:cubicBezTo>
                    <a:pt x="10" y="34"/>
                    <a:pt x="12" y="36"/>
                    <a:pt x="14" y="36"/>
                  </a:cubicBezTo>
                  <a:cubicBezTo>
                    <a:pt x="17" y="36"/>
                    <a:pt x="18" y="34"/>
                    <a:pt x="19" y="32"/>
                  </a:cubicBezTo>
                  <a:cubicBezTo>
                    <a:pt x="21" y="30"/>
                    <a:pt x="21" y="26"/>
                    <a:pt x="21" y="21"/>
                  </a:cubicBezTo>
                  <a:cubicBezTo>
                    <a:pt x="21" y="16"/>
                    <a:pt x="21" y="12"/>
                    <a:pt x="20" y="10"/>
                  </a:cubicBezTo>
                  <a:cubicBezTo>
                    <a:pt x="19" y="7"/>
                    <a:pt x="17" y="6"/>
                    <a:pt x="14" y="6"/>
                  </a:cubicBezTo>
                  <a:cubicBezTo>
                    <a:pt x="12" y="6"/>
                    <a:pt x="10" y="7"/>
                    <a:pt x="9" y="10"/>
                  </a:cubicBezTo>
                  <a:cubicBezTo>
                    <a:pt x="8" y="12"/>
                    <a:pt x="8" y="16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77817" y="3388162"/>
            <a:ext cx="512763" cy="455613"/>
            <a:chOff x="7186613" y="4631531"/>
            <a:chExt cx="512763" cy="455613"/>
          </a:xfrm>
          <a:solidFill>
            <a:srgbClr val="DA001A"/>
          </a:solidFill>
        </p:grpSpPr>
        <p:sp>
          <p:nvSpPr>
            <p:cNvPr id="47" name="Freeform 838"/>
            <p:cNvSpPr>
              <a:spLocks noEditPoints="1"/>
            </p:cNvSpPr>
            <p:nvPr/>
          </p:nvSpPr>
          <p:spPr bwMode="auto">
            <a:xfrm>
              <a:off x="7186613" y="4631531"/>
              <a:ext cx="512763" cy="455613"/>
            </a:xfrm>
            <a:custGeom>
              <a:avLst/>
              <a:gdLst>
                <a:gd name="T0" fmla="*/ 283 w 293"/>
                <a:gd name="T1" fmla="*/ 0 h 260"/>
                <a:gd name="T2" fmla="*/ 10 w 293"/>
                <a:gd name="T3" fmla="*/ 0 h 260"/>
                <a:gd name="T4" fmla="*/ 0 w 293"/>
                <a:gd name="T5" fmla="*/ 10 h 260"/>
                <a:gd name="T6" fmla="*/ 0 w 293"/>
                <a:gd name="T7" fmla="*/ 251 h 260"/>
                <a:gd name="T8" fmla="*/ 10 w 293"/>
                <a:gd name="T9" fmla="*/ 260 h 260"/>
                <a:gd name="T10" fmla="*/ 283 w 293"/>
                <a:gd name="T11" fmla="*/ 260 h 260"/>
                <a:gd name="T12" fmla="*/ 293 w 293"/>
                <a:gd name="T13" fmla="*/ 251 h 260"/>
                <a:gd name="T14" fmla="*/ 293 w 293"/>
                <a:gd name="T15" fmla="*/ 10 h 260"/>
                <a:gd name="T16" fmla="*/ 283 w 293"/>
                <a:gd name="T17" fmla="*/ 0 h 260"/>
                <a:gd name="T18" fmla="*/ 225 w 293"/>
                <a:gd name="T19" fmla="*/ 21 h 260"/>
                <a:gd name="T20" fmla="*/ 238 w 293"/>
                <a:gd name="T21" fmla="*/ 33 h 260"/>
                <a:gd name="T22" fmla="*/ 225 w 293"/>
                <a:gd name="T23" fmla="*/ 45 h 260"/>
                <a:gd name="T24" fmla="*/ 213 w 293"/>
                <a:gd name="T25" fmla="*/ 33 h 260"/>
                <a:gd name="T26" fmla="*/ 225 w 293"/>
                <a:gd name="T27" fmla="*/ 21 h 260"/>
                <a:gd name="T28" fmla="*/ 189 w 293"/>
                <a:gd name="T29" fmla="*/ 21 h 260"/>
                <a:gd name="T30" fmla="*/ 201 w 293"/>
                <a:gd name="T31" fmla="*/ 33 h 260"/>
                <a:gd name="T32" fmla="*/ 189 w 293"/>
                <a:gd name="T33" fmla="*/ 45 h 260"/>
                <a:gd name="T34" fmla="*/ 177 w 293"/>
                <a:gd name="T35" fmla="*/ 33 h 260"/>
                <a:gd name="T36" fmla="*/ 189 w 293"/>
                <a:gd name="T37" fmla="*/ 21 h 260"/>
                <a:gd name="T38" fmla="*/ 274 w 293"/>
                <a:gd name="T39" fmla="*/ 242 h 260"/>
                <a:gd name="T40" fmla="*/ 19 w 293"/>
                <a:gd name="T41" fmla="*/ 242 h 260"/>
                <a:gd name="T42" fmla="*/ 19 w 293"/>
                <a:gd name="T43" fmla="*/ 65 h 260"/>
                <a:gd name="T44" fmla="*/ 274 w 293"/>
                <a:gd name="T45" fmla="*/ 65 h 260"/>
                <a:gd name="T46" fmla="*/ 274 w 293"/>
                <a:gd name="T47" fmla="*/ 242 h 260"/>
                <a:gd name="T48" fmla="*/ 262 w 293"/>
                <a:gd name="T49" fmla="*/ 45 h 260"/>
                <a:gd name="T50" fmla="*/ 249 w 293"/>
                <a:gd name="T51" fmla="*/ 33 h 260"/>
                <a:gd name="T52" fmla="*/ 262 w 293"/>
                <a:gd name="T53" fmla="*/ 21 h 260"/>
                <a:gd name="T54" fmla="*/ 274 w 293"/>
                <a:gd name="T55" fmla="*/ 33 h 260"/>
                <a:gd name="T56" fmla="*/ 262 w 293"/>
                <a:gd name="T57" fmla="*/ 4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3" h="260">
                  <a:moveTo>
                    <a:pt x="2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6"/>
                    <a:pt x="5" y="260"/>
                    <a:pt x="10" y="260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89" y="260"/>
                    <a:pt x="293" y="256"/>
                    <a:pt x="293" y="251"/>
                  </a:cubicBezTo>
                  <a:cubicBezTo>
                    <a:pt x="293" y="10"/>
                    <a:pt x="293" y="10"/>
                    <a:pt x="293" y="10"/>
                  </a:cubicBezTo>
                  <a:cubicBezTo>
                    <a:pt x="293" y="5"/>
                    <a:pt x="289" y="0"/>
                    <a:pt x="283" y="0"/>
                  </a:cubicBezTo>
                  <a:close/>
                  <a:moveTo>
                    <a:pt x="225" y="21"/>
                  </a:moveTo>
                  <a:cubicBezTo>
                    <a:pt x="232" y="21"/>
                    <a:pt x="238" y="26"/>
                    <a:pt x="238" y="33"/>
                  </a:cubicBezTo>
                  <a:cubicBezTo>
                    <a:pt x="238" y="40"/>
                    <a:pt x="232" y="45"/>
                    <a:pt x="225" y="45"/>
                  </a:cubicBezTo>
                  <a:cubicBezTo>
                    <a:pt x="219" y="45"/>
                    <a:pt x="213" y="40"/>
                    <a:pt x="213" y="33"/>
                  </a:cubicBezTo>
                  <a:cubicBezTo>
                    <a:pt x="213" y="26"/>
                    <a:pt x="219" y="21"/>
                    <a:pt x="225" y="21"/>
                  </a:cubicBezTo>
                  <a:close/>
                  <a:moveTo>
                    <a:pt x="189" y="21"/>
                  </a:moveTo>
                  <a:cubicBezTo>
                    <a:pt x="196" y="21"/>
                    <a:pt x="201" y="26"/>
                    <a:pt x="201" y="33"/>
                  </a:cubicBezTo>
                  <a:cubicBezTo>
                    <a:pt x="201" y="40"/>
                    <a:pt x="196" y="45"/>
                    <a:pt x="189" y="45"/>
                  </a:cubicBezTo>
                  <a:cubicBezTo>
                    <a:pt x="182" y="45"/>
                    <a:pt x="177" y="40"/>
                    <a:pt x="177" y="33"/>
                  </a:cubicBezTo>
                  <a:cubicBezTo>
                    <a:pt x="177" y="26"/>
                    <a:pt x="182" y="21"/>
                    <a:pt x="189" y="21"/>
                  </a:cubicBezTo>
                  <a:close/>
                  <a:moveTo>
                    <a:pt x="274" y="242"/>
                  </a:moveTo>
                  <a:cubicBezTo>
                    <a:pt x="19" y="242"/>
                    <a:pt x="19" y="242"/>
                    <a:pt x="19" y="242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74" y="65"/>
                    <a:pt x="274" y="65"/>
                    <a:pt x="274" y="65"/>
                  </a:cubicBezTo>
                  <a:lnTo>
                    <a:pt x="274" y="242"/>
                  </a:lnTo>
                  <a:close/>
                  <a:moveTo>
                    <a:pt x="262" y="45"/>
                  </a:moveTo>
                  <a:cubicBezTo>
                    <a:pt x="255" y="45"/>
                    <a:pt x="249" y="40"/>
                    <a:pt x="249" y="33"/>
                  </a:cubicBezTo>
                  <a:cubicBezTo>
                    <a:pt x="249" y="26"/>
                    <a:pt x="255" y="21"/>
                    <a:pt x="262" y="21"/>
                  </a:cubicBezTo>
                  <a:cubicBezTo>
                    <a:pt x="269" y="21"/>
                    <a:pt x="274" y="26"/>
                    <a:pt x="274" y="33"/>
                  </a:cubicBezTo>
                  <a:cubicBezTo>
                    <a:pt x="274" y="40"/>
                    <a:pt x="269" y="45"/>
                    <a:pt x="26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Freeform 839"/>
            <p:cNvSpPr/>
            <p:nvPr/>
          </p:nvSpPr>
          <p:spPr bwMode="auto">
            <a:xfrm>
              <a:off x="7512050" y="4769643"/>
              <a:ext cx="47625" cy="41275"/>
            </a:xfrm>
            <a:custGeom>
              <a:avLst/>
              <a:gdLst>
                <a:gd name="T0" fmla="*/ 27 w 27"/>
                <a:gd name="T1" fmla="*/ 19 h 23"/>
                <a:gd name="T2" fmla="*/ 23 w 27"/>
                <a:gd name="T3" fmla="*/ 23 h 23"/>
                <a:gd name="T4" fmla="*/ 4 w 27"/>
                <a:gd name="T5" fmla="*/ 23 h 23"/>
                <a:gd name="T6" fmla="*/ 0 w 27"/>
                <a:gd name="T7" fmla="*/ 19 h 23"/>
                <a:gd name="T8" fmla="*/ 0 w 27"/>
                <a:gd name="T9" fmla="*/ 5 h 23"/>
                <a:gd name="T10" fmla="*/ 4 w 27"/>
                <a:gd name="T11" fmla="*/ 0 h 23"/>
                <a:gd name="T12" fmla="*/ 23 w 27"/>
                <a:gd name="T13" fmla="*/ 0 h 23"/>
                <a:gd name="T14" fmla="*/ 27 w 27"/>
                <a:gd name="T15" fmla="*/ 5 h 23"/>
                <a:gd name="T16" fmla="*/ 27 w 27"/>
                <a:gd name="T17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3">
                  <a:moveTo>
                    <a:pt x="27" y="19"/>
                  </a:moveTo>
                  <a:cubicBezTo>
                    <a:pt x="27" y="21"/>
                    <a:pt x="25" y="23"/>
                    <a:pt x="2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2"/>
                    <a:pt x="27" y="5"/>
                  </a:cubicBezTo>
                  <a:lnTo>
                    <a:pt x="2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Freeform 840"/>
            <p:cNvSpPr/>
            <p:nvPr/>
          </p:nvSpPr>
          <p:spPr bwMode="auto">
            <a:xfrm>
              <a:off x="7435850" y="4804568"/>
              <a:ext cx="57150" cy="60325"/>
            </a:xfrm>
            <a:custGeom>
              <a:avLst/>
              <a:gdLst>
                <a:gd name="T0" fmla="*/ 29 w 32"/>
                <a:gd name="T1" fmla="*/ 9 h 34"/>
                <a:gd name="T2" fmla="*/ 31 w 32"/>
                <a:gd name="T3" fmla="*/ 15 h 34"/>
                <a:gd name="T4" fmla="*/ 21 w 32"/>
                <a:gd name="T5" fmla="*/ 31 h 34"/>
                <a:gd name="T6" fmla="*/ 15 w 32"/>
                <a:gd name="T7" fmla="*/ 33 h 34"/>
                <a:gd name="T8" fmla="*/ 3 w 32"/>
                <a:gd name="T9" fmla="*/ 25 h 34"/>
                <a:gd name="T10" fmla="*/ 1 w 32"/>
                <a:gd name="T11" fmla="*/ 19 h 34"/>
                <a:gd name="T12" fmla="*/ 11 w 32"/>
                <a:gd name="T13" fmla="*/ 3 h 34"/>
                <a:gd name="T14" fmla="*/ 17 w 32"/>
                <a:gd name="T15" fmla="*/ 2 h 34"/>
                <a:gd name="T16" fmla="*/ 29 w 32"/>
                <a:gd name="T17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29" y="9"/>
                  </a:moveTo>
                  <a:cubicBezTo>
                    <a:pt x="31" y="10"/>
                    <a:pt x="32" y="13"/>
                    <a:pt x="31" y="15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3"/>
                    <a:pt x="18" y="34"/>
                    <a:pt x="15" y="33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4"/>
                    <a:pt x="0" y="21"/>
                    <a:pt x="1" y="19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1"/>
                    <a:pt x="15" y="0"/>
                    <a:pt x="17" y="2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Freeform 841"/>
            <p:cNvSpPr/>
            <p:nvPr/>
          </p:nvSpPr>
          <p:spPr bwMode="auto">
            <a:xfrm>
              <a:off x="7440613" y="4888706"/>
              <a:ext cx="55563" cy="58738"/>
            </a:xfrm>
            <a:custGeom>
              <a:avLst/>
              <a:gdLst>
                <a:gd name="T0" fmla="*/ 15 w 32"/>
                <a:gd name="T1" fmla="*/ 1 h 33"/>
                <a:gd name="T2" fmla="*/ 21 w 32"/>
                <a:gd name="T3" fmla="*/ 3 h 33"/>
                <a:gd name="T4" fmla="*/ 30 w 32"/>
                <a:gd name="T5" fmla="*/ 19 h 33"/>
                <a:gd name="T6" fmla="*/ 29 w 32"/>
                <a:gd name="T7" fmla="*/ 25 h 33"/>
                <a:gd name="T8" fmla="*/ 16 w 32"/>
                <a:gd name="T9" fmla="*/ 32 h 33"/>
                <a:gd name="T10" fmla="*/ 11 w 32"/>
                <a:gd name="T11" fmla="*/ 31 h 33"/>
                <a:gd name="T12" fmla="*/ 1 w 32"/>
                <a:gd name="T13" fmla="*/ 14 h 33"/>
                <a:gd name="T14" fmla="*/ 3 w 32"/>
                <a:gd name="T15" fmla="*/ 8 h 33"/>
                <a:gd name="T16" fmla="*/ 15 w 32"/>
                <a:gd name="T17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5" y="1"/>
                  </a:moveTo>
                  <a:cubicBezTo>
                    <a:pt x="17" y="0"/>
                    <a:pt x="20" y="1"/>
                    <a:pt x="21" y="3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2" y="21"/>
                    <a:pt x="31" y="24"/>
                    <a:pt x="29" y="25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4" y="33"/>
                    <a:pt x="12" y="33"/>
                    <a:pt x="11" y="3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2"/>
                    <a:pt x="1" y="10"/>
                    <a:pt x="3" y="8"/>
                  </a:cubicBezTo>
                  <a:lnTo>
                    <a:pt x="1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Freeform 842"/>
            <p:cNvSpPr/>
            <p:nvPr/>
          </p:nvSpPr>
          <p:spPr bwMode="auto">
            <a:xfrm>
              <a:off x="7516813" y="4937918"/>
              <a:ext cx="49213" cy="41275"/>
            </a:xfrm>
            <a:custGeom>
              <a:avLst/>
              <a:gdLst>
                <a:gd name="T0" fmla="*/ 0 w 28"/>
                <a:gd name="T1" fmla="*/ 4 h 23"/>
                <a:gd name="T2" fmla="*/ 5 w 28"/>
                <a:gd name="T3" fmla="*/ 0 h 23"/>
                <a:gd name="T4" fmla="*/ 23 w 28"/>
                <a:gd name="T5" fmla="*/ 0 h 23"/>
                <a:gd name="T6" fmla="*/ 28 w 28"/>
                <a:gd name="T7" fmla="*/ 4 h 23"/>
                <a:gd name="T8" fmla="*/ 28 w 28"/>
                <a:gd name="T9" fmla="*/ 18 h 23"/>
                <a:gd name="T10" fmla="*/ 23 w 28"/>
                <a:gd name="T11" fmla="*/ 23 h 23"/>
                <a:gd name="T12" fmla="*/ 5 w 28"/>
                <a:gd name="T13" fmla="*/ 23 h 23"/>
                <a:gd name="T14" fmla="*/ 0 w 28"/>
                <a:gd name="T15" fmla="*/ 18 h 23"/>
                <a:gd name="T16" fmla="*/ 0 w 28"/>
                <a:gd name="T1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3">
                  <a:moveTo>
                    <a:pt x="0" y="4"/>
                  </a:moveTo>
                  <a:cubicBezTo>
                    <a:pt x="0" y="1"/>
                    <a:pt x="2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8" y="1"/>
                    <a:pt x="28" y="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21"/>
                    <a:pt x="26" y="23"/>
                    <a:pt x="23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8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Freeform 843"/>
            <p:cNvSpPr/>
            <p:nvPr/>
          </p:nvSpPr>
          <p:spPr bwMode="auto">
            <a:xfrm>
              <a:off x="7585075" y="4883943"/>
              <a:ext cx="53975" cy="57150"/>
            </a:xfrm>
            <a:custGeom>
              <a:avLst/>
              <a:gdLst>
                <a:gd name="T0" fmla="*/ 2 w 31"/>
                <a:gd name="T1" fmla="*/ 25 h 33"/>
                <a:gd name="T2" fmla="*/ 1 w 31"/>
                <a:gd name="T3" fmla="*/ 19 h 33"/>
                <a:gd name="T4" fmla="*/ 10 w 31"/>
                <a:gd name="T5" fmla="*/ 3 h 33"/>
                <a:gd name="T6" fmla="*/ 16 w 31"/>
                <a:gd name="T7" fmla="*/ 1 h 33"/>
                <a:gd name="T8" fmla="*/ 29 w 31"/>
                <a:gd name="T9" fmla="*/ 8 h 33"/>
                <a:gd name="T10" fmla="*/ 30 w 31"/>
                <a:gd name="T11" fmla="*/ 14 h 33"/>
                <a:gd name="T12" fmla="*/ 21 w 31"/>
                <a:gd name="T13" fmla="*/ 31 h 33"/>
                <a:gd name="T14" fmla="*/ 15 w 31"/>
                <a:gd name="T15" fmla="*/ 32 h 33"/>
                <a:gd name="T16" fmla="*/ 2 w 31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3">
                  <a:moveTo>
                    <a:pt x="2" y="25"/>
                  </a:moveTo>
                  <a:cubicBezTo>
                    <a:pt x="0" y="24"/>
                    <a:pt x="0" y="21"/>
                    <a:pt x="1" y="19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10"/>
                    <a:pt x="31" y="12"/>
                    <a:pt x="30" y="1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3"/>
                    <a:pt x="17" y="33"/>
                    <a:pt x="15" y="32"/>
                  </a:cubicBezTo>
                  <a:lnTo>
                    <a:pt x="2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Freeform 844"/>
            <p:cNvSpPr/>
            <p:nvPr/>
          </p:nvSpPr>
          <p:spPr bwMode="auto">
            <a:xfrm>
              <a:off x="7581900" y="4799806"/>
              <a:ext cx="55563" cy="60325"/>
            </a:xfrm>
            <a:custGeom>
              <a:avLst/>
              <a:gdLst>
                <a:gd name="T0" fmla="*/ 16 w 32"/>
                <a:gd name="T1" fmla="*/ 33 h 34"/>
                <a:gd name="T2" fmla="*/ 10 w 32"/>
                <a:gd name="T3" fmla="*/ 31 h 34"/>
                <a:gd name="T4" fmla="*/ 1 w 32"/>
                <a:gd name="T5" fmla="*/ 15 h 34"/>
                <a:gd name="T6" fmla="*/ 3 w 32"/>
                <a:gd name="T7" fmla="*/ 9 h 34"/>
                <a:gd name="T8" fmla="*/ 15 w 32"/>
                <a:gd name="T9" fmla="*/ 2 h 34"/>
                <a:gd name="T10" fmla="*/ 21 w 32"/>
                <a:gd name="T11" fmla="*/ 3 h 34"/>
                <a:gd name="T12" fmla="*/ 30 w 32"/>
                <a:gd name="T13" fmla="*/ 19 h 34"/>
                <a:gd name="T14" fmla="*/ 29 w 32"/>
                <a:gd name="T15" fmla="*/ 25 h 34"/>
                <a:gd name="T16" fmla="*/ 16 w 32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6" y="33"/>
                  </a:moveTo>
                  <a:cubicBezTo>
                    <a:pt x="14" y="34"/>
                    <a:pt x="12" y="33"/>
                    <a:pt x="10" y="31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3"/>
                    <a:pt x="1" y="10"/>
                    <a:pt x="3" y="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0"/>
                    <a:pt x="20" y="1"/>
                    <a:pt x="21" y="3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2" y="21"/>
                    <a:pt x="31" y="24"/>
                    <a:pt x="29" y="25"/>
                  </a:cubicBezTo>
                  <a:lnTo>
                    <a:pt x="16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Freeform 845"/>
            <p:cNvSpPr>
              <a:spLocks noEditPoints="1"/>
            </p:cNvSpPr>
            <p:nvPr/>
          </p:nvSpPr>
          <p:spPr bwMode="auto">
            <a:xfrm>
              <a:off x="7462838" y="4799806"/>
              <a:ext cx="150813" cy="149225"/>
            </a:xfrm>
            <a:custGeom>
              <a:avLst/>
              <a:gdLst>
                <a:gd name="T0" fmla="*/ 43 w 86"/>
                <a:gd name="T1" fmla="*/ 0 h 85"/>
                <a:gd name="T2" fmla="*/ 0 w 86"/>
                <a:gd name="T3" fmla="*/ 42 h 85"/>
                <a:gd name="T4" fmla="*/ 43 w 86"/>
                <a:gd name="T5" fmla="*/ 85 h 85"/>
                <a:gd name="T6" fmla="*/ 86 w 86"/>
                <a:gd name="T7" fmla="*/ 42 h 85"/>
                <a:gd name="T8" fmla="*/ 43 w 86"/>
                <a:gd name="T9" fmla="*/ 0 h 85"/>
                <a:gd name="T10" fmla="*/ 43 w 86"/>
                <a:gd name="T11" fmla="*/ 63 h 85"/>
                <a:gd name="T12" fmla="*/ 23 w 86"/>
                <a:gd name="T13" fmla="*/ 42 h 85"/>
                <a:gd name="T14" fmla="*/ 43 w 86"/>
                <a:gd name="T15" fmla="*/ 22 h 85"/>
                <a:gd name="T16" fmla="*/ 64 w 86"/>
                <a:gd name="T17" fmla="*/ 42 h 85"/>
                <a:gd name="T18" fmla="*/ 43 w 86"/>
                <a:gd name="T19" fmla="*/ 6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5">
                  <a:moveTo>
                    <a:pt x="43" y="0"/>
                  </a:moveTo>
                  <a:cubicBezTo>
                    <a:pt x="20" y="0"/>
                    <a:pt x="0" y="19"/>
                    <a:pt x="0" y="42"/>
                  </a:cubicBezTo>
                  <a:cubicBezTo>
                    <a:pt x="0" y="66"/>
                    <a:pt x="20" y="85"/>
                    <a:pt x="43" y="85"/>
                  </a:cubicBezTo>
                  <a:cubicBezTo>
                    <a:pt x="67" y="85"/>
                    <a:pt x="86" y="66"/>
                    <a:pt x="86" y="42"/>
                  </a:cubicBezTo>
                  <a:cubicBezTo>
                    <a:pt x="86" y="19"/>
                    <a:pt x="67" y="0"/>
                    <a:pt x="43" y="0"/>
                  </a:cubicBezTo>
                  <a:close/>
                  <a:moveTo>
                    <a:pt x="43" y="63"/>
                  </a:moveTo>
                  <a:cubicBezTo>
                    <a:pt x="32" y="63"/>
                    <a:pt x="23" y="54"/>
                    <a:pt x="23" y="42"/>
                  </a:cubicBezTo>
                  <a:cubicBezTo>
                    <a:pt x="23" y="31"/>
                    <a:pt x="32" y="22"/>
                    <a:pt x="43" y="22"/>
                  </a:cubicBezTo>
                  <a:cubicBezTo>
                    <a:pt x="55" y="22"/>
                    <a:pt x="64" y="31"/>
                    <a:pt x="64" y="42"/>
                  </a:cubicBezTo>
                  <a:cubicBezTo>
                    <a:pt x="64" y="54"/>
                    <a:pt x="55" y="63"/>
                    <a:pt x="4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Freeform 846"/>
            <p:cNvSpPr/>
            <p:nvPr/>
          </p:nvSpPr>
          <p:spPr bwMode="auto">
            <a:xfrm>
              <a:off x="7248525" y="4779168"/>
              <a:ext cx="187325" cy="236538"/>
            </a:xfrm>
            <a:custGeom>
              <a:avLst/>
              <a:gdLst>
                <a:gd name="T0" fmla="*/ 46 w 108"/>
                <a:gd name="T1" fmla="*/ 133 h 135"/>
                <a:gd name="T2" fmla="*/ 47 w 108"/>
                <a:gd name="T3" fmla="*/ 134 h 135"/>
                <a:gd name="T4" fmla="*/ 48 w 108"/>
                <a:gd name="T5" fmla="*/ 134 h 135"/>
                <a:gd name="T6" fmla="*/ 50 w 108"/>
                <a:gd name="T7" fmla="*/ 135 h 135"/>
                <a:gd name="T8" fmla="*/ 51 w 108"/>
                <a:gd name="T9" fmla="*/ 135 h 135"/>
                <a:gd name="T10" fmla="*/ 53 w 108"/>
                <a:gd name="T11" fmla="*/ 135 h 135"/>
                <a:gd name="T12" fmla="*/ 53 w 108"/>
                <a:gd name="T13" fmla="*/ 135 h 135"/>
                <a:gd name="T14" fmla="*/ 53 w 108"/>
                <a:gd name="T15" fmla="*/ 135 h 135"/>
                <a:gd name="T16" fmla="*/ 55 w 108"/>
                <a:gd name="T17" fmla="*/ 135 h 135"/>
                <a:gd name="T18" fmla="*/ 56 w 108"/>
                <a:gd name="T19" fmla="*/ 135 h 135"/>
                <a:gd name="T20" fmla="*/ 57 w 108"/>
                <a:gd name="T21" fmla="*/ 134 h 135"/>
                <a:gd name="T22" fmla="*/ 58 w 108"/>
                <a:gd name="T23" fmla="*/ 134 h 135"/>
                <a:gd name="T24" fmla="*/ 60 w 108"/>
                <a:gd name="T25" fmla="*/ 133 h 135"/>
                <a:gd name="T26" fmla="*/ 60 w 108"/>
                <a:gd name="T27" fmla="*/ 133 h 135"/>
                <a:gd name="T28" fmla="*/ 61 w 108"/>
                <a:gd name="T29" fmla="*/ 133 h 135"/>
                <a:gd name="T30" fmla="*/ 101 w 108"/>
                <a:gd name="T31" fmla="*/ 104 h 135"/>
                <a:gd name="T32" fmla="*/ 103 w 108"/>
                <a:gd name="T33" fmla="*/ 86 h 135"/>
                <a:gd name="T34" fmla="*/ 85 w 108"/>
                <a:gd name="T35" fmla="*/ 83 h 135"/>
                <a:gd name="T36" fmla="*/ 66 w 108"/>
                <a:gd name="T37" fmla="*/ 97 h 135"/>
                <a:gd name="T38" fmla="*/ 66 w 108"/>
                <a:gd name="T39" fmla="*/ 13 h 135"/>
                <a:gd name="T40" fmla="*/ 53 w 108"/>
                <a:gd name="T41" fmla="*/ 0 h 135"/>
                <a:gd name="T42" fmla="*/ 40 w 108"/>
                <a:gd name="T43" fmla="*/ 13 h 135"/>
                <a:gd name="T44" fmla="*/ 40 w 108"/>
                <a:gd name="T45" fmla="*/ 97 h 135"/>
                <a:gd name="T46" fmla="*/ 21 w 108"/>
                <a:gd name="T47" fmla="*/ 83 h 135"/>
                <a:gd name="T48" fmla="*/ 2 w 108"/>
                <a:gd name="T49" fmla="*/ 86 h 135"/>
                <a:gd name="T50" fmla="*/ 0 w 108"/>
                <a:gd name="T51" fmla="*/ 93 h 135"/>
                <a:gd name="T52" fmla="*/ 5 w 108"/>
                <a:gd name="T53" fmla="*/ 104 h 135"/>
                <a:gd name="T54" fmla="*/ 45 w 108"/>
                <a:gd name="T55" fmla="*/ 133 h 135"/>
                <a:gd name="T56" fmla="*/ 45 w 108"/>
                <a:gd name="T57" fmla="*/ 133 h 135"/>
                <a:gd name="T58" fmla="*/ 46 w 108"/>
                <a:gd name="T59" fmla="*/ 1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8" h="135">
                  <a:moveTo>
                    <a:pt x="46" y="133"/>
                  </a:moveTo>
                  <a:cubicBezTo>
                    <a:pt x="47" y="134"/>
                    <a:pt x="47" y="134"/>
                    <a:pt x="47" y="134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9" y="135"/>
                    <a:pt x="49" y="135"/>
                    <a:pt x="50" y="135"/>
                  </a:cubicBezTo>
                  <a:cubicBezTo>
                    <a:pt x="50" y="135"/>
                    <a:pt x="50" y="135"/>
                    <a:pt x="51" y="135"/>
                  </a:cubicBezTo>
                  <a:cubicBezTo>
                    <a:pt x="51" y="135"/>
                    <a:pt x="52" y="135"/>
                    <a:pt x="53" y="135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54" y="135"/>
                    <a:pt x="54" y="135"/>
                    <a:pt x="55" y="135"/>
                  </a:cubicBezTo>
                  <a:cubicBezTo>
                    <a:pt x="55" y="135"/>
                    <a:pt x="56" y="135"/>
                    <a:pt x="56" y="135"/>
                  </a:cubicBezTo>
                  <a:cubicBezTo>
                    <a:pt x="57" y="135"/>
                    <a:pt x="57" y="135"/>
                    <a:pt x="57" y="134"/>
                  </a:cubicBezTo>
                  <a:cubicBezTo>
                    <a:pt x="58" y="134"/>
                    <a:pt x="58" y="134"/>
                    <a:pt x="58" y="134"/>
                  </a:cubicBezTo>
                  <a:cubicBezTo>
                    <a:pt x="59" y="134"/>
                    <a:pt x="59" y="134"/>
                    <a:pt x="60" y="133"/>
                  </a:cubicBezTo>
                  <a:cubicBezTo>
                    <a:pt x="60" y="133"/>
                    <a:pt x="60" y="133"/>
                    <a:pt x="60" y="133"/>
                  </a:cubicBezTo>
                  <a:cubicBezTo>
                    <a:pt x="60" y="133"/>
                    <a:pt x="60" y="133"/>
                    <a:pt x="61" y="133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6" y="100"/>
                    <a:pt x="108" y="91"/>
                    <a:pt x="103" y="86"/>
                  </a:cubicBezTo>
                  <a:cubicBezTo>
                    <a:pt x="99" y="80"/>
                    <a:pt x="91" y="78"/>
                    <a:pt x="85" y="83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6"/>
                    <a:pt x="60" y="0"/>
                    <a:pt x="53" y="0"/>
                  </a:cubicBezTo>
                  <a:cubicBezTo>
                    <a:pt x="46" y="0"/>
                    <a:pt x="40" y="6"/>
                    <a:pt x="40" y="13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15" y="78"/>
                    <a:pt x="7" y="80"/>
                    <a:pt x="2" y="86"/>
                  </a:cubicBezTo>
                  <a:cubicBezTo>
                    <a:pt x="1" y="88"/>
                    <a:pt x="0" y="91"/>
                    <a:pt x="0" y="93"/>
                  </a:cubicBezTo>
                  <a:cubicBezTo>
                    <a:pt x="0" y="97"/>
                    <a:pt x="2" y="101"/>
                    <a:pt x="5" y="104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6" y="133"/>
                    <a:pt x="46" y="133"/>
                    <a:pt x="46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677817" y="5153671"/>
            <a:ext cx="512763" cy="455613"/>
            <a:chOff x="10969625" y="4631531"/>
            <a:chExt cx="512763" cy="455613"/>
          </a:xfrm>
          <a:solidFill>
            <a:srgbClr val="DA001A"/>
          </a:solidFill>
        </p:grpSpPr>
        <p:sp>
          <p:nvSpPr>
            <p:cNvPr id="57" name="Freeform 137"/>
            <p:cNvSpPr/>
            <p:nvPr/>
          </p:nvSpPr>
          <p:spPr bwMode="auto">
            <a:xfrm>
              <a:off x="10979150" y="4787106"/>
              <a:ext cx="419100" cy="292100"/>
            </a:xfrm>
            <a:custGeom>
              <a:avLst/>
              <a:gdLst>
                <a:gd name="T0" fmla="*/ 19 w 264"/>
                <a:gd name="T1" fmla="*/ 184 h 184"/>
                <a:gd name="T2" fmla="*/ 0 w 264"/>
                <a:gd name="T3" fmla="*/ 170 h 184"/>
                <a:gd name="T4" fmla="*/ 91 w 264"/>
                <a:gd name="T5" fmla="*/ 53 h 184"/>
                <a:gd name="T6" fmla="*/ 164 w 264"/>
                <a:gd name="T7" fmla="*/ 97 h 184"/>
                <a:gd name="T8" fmla="*/ 246 w 264"/>
                <a:gd name="T9" fmla="*/ 0 h 184"/>
                <a:gd name="T10" fmla="*/ 264 w 264"/>
                <a:gd name="T11" fmla="*/ 16 h 184"/>
                <a:gd name="T12" fmla="*/ 168 w 264"/>
                <a:gd name="T13" fmla="*/ 128 h 184"/>
                <a:gd name="T14" fmla="*/ 97 w 264"/>
                <a:gd name="T15" fmla="*/ 84 h 184"/>
                <a:gd name="T16" fmla="*/ 19 w 264"/>
                <a:gd name="T17" fmla="*/ 184 h 184"/>
                <a:gd name="T18" fmla="*/ 19 w 264"/>
                <a:gd name="T1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184">
                  <a:moveTo>
                    <a:pt x="19" y="184"/>
                  </a:moveTo>
                  <a:lnTo>
                    <a:pt x="0" y="170"/>
                  </a:lnTo>
                  <a:lnTo>
                    <a:pt x="91" y="53"/>
                  </a:lnTo>
                  <a:lnTo>
                    <a:pt x="164" y="97"/>
                  </a:lnTo>
                  <a:lnTo>
                    <a:pt x="246" y="0"/>
                  </a:lnTo>
                  <a:lnTo>
                    <a:pt x="264" y="16"/>
                  </a:lnTo>
                  <a:lnTo>
                    <a:pt x="168" y="128"/>
                  </a:lnTo>
                  <a:lnTo>
                    <a:pt x="97" y="84"/>
                  </a:lnTo>
                  <a:lnTo>
                    <a:pt x="19" y="184"/>
                  </a:lnTo>
                  <a:lnTo>
                    <a:pt x="19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Freeform 138"/>
            <p:cNvSpPr/>
            <p:nvPr/>
          </p:nvSpPr>
          <p:spPr bwMode="auto">
            <a:xfrm>
              <a:off x="11344275" y="4779168"/>
              <a:ext cx="65088" cy="65088"/>
            </a:xfrm>
            <a:custGeom>
              <a:avLst/>
              <a:gdLst>
                <a:gd name="T0" fmla="*/ 0 w 41"/>
                <a:gd name="T1" fmla="*/ 0 h 41"/>
                <a:gd name="T2" fmla="*/ 41 w 41"/>
                <a:gd name="T3" fmla="*/ 0 h 41"/>
                <a:gd name="T4" fmla="*/ 41 w 41"/>
                <a:gd name="T5" fmla="*/ 41 h 41"/>
                <a:gd name="T6" fmla="*/ 0 w 41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Freeform 139"/>
            <p:cNvSpPr>
              <a:spLocks noEditPoints="1"/>
            </p:cNvSpPr>
            <p:nvPr/>
          </p:nvSpPr>
          <p:spPr bwMode="auto">
            <a:xfrm>
              <a:off x="10969625" y="4631531"/>
              <a:ext cx="512763" cy="455613"/>
            </a:xfrm>
            <a:custGeom>
              <a:avLst/>
              <a:gdLst>
                <a:gd name="T0" fmla="*/ 283 w 293"/>
                <a:gd name="T1" fmla="*/ 0 h 260"/>
                <a:gd name="T2" fmla="*/ 9 w 293"/>
                <a:gd name="T3" fmla="*/ 0 h 260"/>
                <a:gd name="T4" fmla="*/ 0 w 293"/>
                <a:gd name="T5" fmla="*/ 10 h 260"/>
                <a:gd name="T6" fmla="*/ 0 w 293"/>
                <a:gd name="T7" fmla="*/ 251 h 260"/>
                <a:gd name="T8" fmla="*/ 9 w 293"/>
                <a:gd name="T9" fmla="*/ 260 h 260"/>
                <a:gd name="T10" fmla="*/ 283 w 293"/>
                <a:gd name="T11" fmla="*/ 260 h 260"/>
                <a:gd name="T12" fmla="*/ 293 w 293"/>
                <a:gd name="T13" fmla="*/ 251 h 260"/>
                <a:gd name="T14" fmla="*/ 293 w 293"/>
                <a:gd name="T15" fmla="*/ 10 h 260"/>
                <a:gd name="T16" fmla="*/ 283 w 293"/>
                <a:gd name="T17" fmla="*/ 0 h 260"/>
                <a:gd name="T18" fmla="*/ 225 w 293"/>
                <a:gd name="T19" fmla="*/ 21 h 260"/>
                <a:gd name="T20" fmla="*/ 238 w 293"/>
                <a:gd name="T21" fmla="*/ 33 h 260"/>
                <a:gd name="T22" fmla="*/ 225 w 293"/>
                <a:gd name="T23" fmla="*/ 45 h 260"/>
                <a:gd name="T24" fmla="*/ 213 w 293"/>
                <a:gd name="T25" fmla="*/ 33 h 260"/>
                <a:gd name="T26" fmla="*/ 225 w 293"/>
                <a:gd name="T27" fmla="*/ 21 h 260"/>
                <a:gd name="T28" fmla="*/ 189 w 293"/>
                <a:gd name="T29" fmla="*/ 21 h 260"/>
                <a:gd name="T30" fmla="*/ 201 w 293"/>
                <a:gd name="T31" fmla="*/ 33 h 260"/>
                <a:gd name="T32" fmla="*/ 189 w 293"/>
                <a:gd name="T33" fmla="*/ 45 h 260"/>
                <a:gd name="T34" fmla="*/ 177 w 293"/>
                <a:gd name="T35" fmla="*/ 33 h 260"/>
                <a:gd name="T36" fmla="*/ 189 w 293"/>
                <a:gd name="T37" fmla="*/ 21 h 260"/>
                <a:gd name="T38" fmla="*/ 274 w 293"/>
                <a:gd name="T39" fmla="*/ 242 h 260"/>
                <a:gd name="T40" fmla="*/ 19 w 293"/>
                <a:gd name="T41" fmla="*/ 242 h 260"/>
                <a:gd name="T42" fmla="*/ 19 w 293"/>
                <a:gd name="T43" fmla="*/ 65 h 260"/>
                <a:gd name="T44" fmla="*/ 274 w 293"/>
                <a:gd name="T45" fmla="*/ 65 h 260"/>
                <a:gd name="T46" fmla="*/ 274 w 293"/>
                <a:gd name="T47" fmla="*/ 242 h 260"/>
                <a:gd name="T48" fmla="*/ 262 w 293"/>
                <a:gd name="T49" fmla="*/ 45 h 260"/>
                <a:gd name="T50" fmla="*/ 249 w 293"/>
                <a:gd name="T51" fmla="*/ 33 h 260"/>
                <a:gd name="T52" fmla="*/ 262 w 293"/>
                <a:gd name="T53" fmla="*/ 21 h 260"/>
                <a:gd name="T54" fmla="*/ 274 w 293"/>
                <a:gd name="T55" fmla="*/ 33 h 260"/>
                <a:gd name="T56" fmla="*/ 262 w 293"/>
                <a:gd name="T57" fmla="*/ 4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3" h="260">
                  <a:moveTo>
                    <a:pt x="28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6"/>
                    <a:pt x="4" y="260"/>
                    <a:pt x="9" y="260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88" y="260"/>
                    <a:pt x="293" y="256"/>
                    <a:pt x="293" y="251"/>
                  </a:cubicBezTo>
                  <a:cubicBezTo>
                    <a:pt x="293" y="10"/>
                    <a:pt x="293" y="10"/>
                    <a:pt x="293" y="10"/>
                  </a:cubicBezTo>
                  <a:cubicBezTo>
                    <a:pt x="293" y="5"/>
                    <a:pt x="288" y="0"/>
                    <a:pt x="283" y="0"/>
                  </a:cubicBezTo>
                  <a:close/>
                  <a:moveTo>
                    <a:pt x="225" y="21"/>
                  </a:moveTo>
                  <a:cubicBezTo>
                    <a:pt x="232" y="21"/>
                    <a:pt x="238" y="26"/>
                    <a:pt x="238" y="33"/>
                  </a:cubicBezTo>
                  <a:cubicBezTo>
                    <a:pt x="238" y="40"/>
                    <a:pt x="232" y="45"/>
                    <a:pt x="225" y="45"/>
                  </a:cubicBezTo>
                  <a:cubicBezTo>
                    <a:pt x="218" y="45"/>
                    <a:pt x="213" y="40"/>
                    <a:pt x="213" y="33"/>
                  </a:cubicBezTo>
                  <a:cubicBezTo>
                    <a:pt x="213" y="26"/>
                    <a:pt x="218" y="21"/>
                    <a:pt x="225" y="21"/>
                  </a:cubicBezTo>
                  <a:close/>
                  <a:moveTo>
                    <a:pt x="189" y="21"/>
                  </a:moveTo>
                  <a:cubicBezTo>
                    <a:pt x="196" y="21"/>
                    <a:pt x="201" y="26"/>
                    <a:pt x="201" y="33"/>
                  </a:cubicBezTo>
                  <a:cubicBezTo>
                    <a:pt x="201" y="40"/>
                    <a:pt x="196" y="45"/>
                    <a:pt x="189" y="45"/>
                  </a:cubicBezTo>
                  <a:cubicBezTo>
                    <a:pt x="182" y="45"/>
                    <a:pt x="177" y="40"/>
                    <a:pt x="177" y="33"/>
                  </a:cubicBezTo>
                  <a:cubicBezTo>
                    <a:pt x="177" y="26"/>
                    <a:pt x="182" y="21"/>
                    <a:pt x="189" y="21"/>
                  </a:cubicBezTo>
                  <a:close/>
                  <a:moveTo>
                    <a:pt x="274" y="242"/>
                  </a:moveTo>
                  <a:cubicBezTo>
                    <a:pt x="19" y="242"/>
                    <a:pt x="19" y="242"/>
                    <a:pt x="19" y="242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74" y="65"/>
                    <a:pt x="274" y="65"/>
                    <a:pt x="274" y="65"/>
                  </a:cubicBezTo>
                  <a:lnTo>
                    <a:pt x="274" y="242"/>
                  </a:lnTo>
                  <a:close/>
                  <a:moveTo>
                    <a:pt x="262" y="45"/>
                  </a:moveTo>
                  <a:cubicBezTo>
                    <a:pt x="255" y="45"/>
                    <a:pt x="249" y="40"/>
                    <a:pt x="249" y="33"/>
                  </a:cubicBezTo>
                  <a:cubicBezTo>
                    <a:pt x="249" y="26"/>
                    <a:pt x="255" y="21"/>
                    <a:pt x="262" y="21"/>
                  </a:cubicBezTo>
                  <a:cubicBezTo>
                    <a:pt x="268" y="21"/>
                    <a:pt x="274" y="26"/>
                    <a:pt x="274" y="33"/>
                  </a:cubicBezTo>
                  <a:cubicBezTo>
                    <a:pt x="274" y="40"/>
                    <a:pt x="268" y="45"/>
                    <a:pt x="26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Freeform 140"/>
            <p:cNvSpPr/>
            <p:nvPr/>
          </p:nvSpPr>
          <p:spPr bwMode="auto">
            <a:xfrm>
              <a:off x="11107738" y="5017293"/>
              <a:ext cx="33338" cy="46038"/>
            </a:xfrm>
            <a:custGeom>
              <a:avLst/>
              <a:gdLst>
                <a:gd name="T0" fmla="*/ 21 w 21"/>
                <a:gd name="T1" fmla="*/ 29 h 29"/>
                <a:gd name="T2" fmla="*/ 0 w 21"/>
                <a:gd name="T3" fmla="*/ 29 h 29"/>
                <a:gd name="T4" fmla="*/ 0 w 21"/>
                <a:gd name="T5" fmla="*/ 0 h 29"/>
                <a:gd name="T6" fmla="*/ 21 w 21"/>
                <a:gd name="T7" fmla="*/ 0 h 29"/>
                <a:gd name="T8" fmla="*/ 21 w 21"/>
                <a:gd name="T9" fmla="*/ 29 h 29"/>
                <a:gd name="T10" fmla="*/ 21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21" y="29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29"/>
                  </a:lnTo>
                  <a:lnTo>
                    <a:pt x="21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Freeform 141"/>
            <p:cNvSpPr/>
            <p:nvPr/>
          </p:nvSpPr>
          <p:spPr bwMode="auto">
            <a:xfrm>
              <a:off x="11176000" y="5017293"/>
              <a:ext cx="33338" cy="46038"/>
            </a:xfrm>
            <a:custGeom>
              <a:avLst/>
              <a:gdLst>
                <a:gd name="T0" fmla="*/ 21 w 21"/>
                <a:gd name="T1" fmla="*/ 29 h 29"/>
                <a:gd name="T2" fmla="*/ 0 w 21"/>
                <a:gd name="T3" fmla="*/ 29 h 29"/>
                <a:gd name="T4" fmla="*/ 0 w 21"/>
                <a:gd name="T5" fmla="*/ 0 h 29"/>
                <a:gd name="T6" fmla="*/ 21 w 21"/>
                <a:gd name="T7" fmla="*/ 0 h 29"/>
                <a:gd name="T8" fmla="*/ 21 w 21"/>
                <a:gd name="T9" fmla="*/ 29 h 29"/>
                <a:gd name="T10" fmla="*/ 21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21" y="29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29"/>
                  </a:lnTo>
                  <a:lnTo>
                    <a:pt x="21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Freeform 142"/>
            <p:cNvSpPr/>
            <p:nvPr/>
          </p:nvSpPr>
          <p:spPr bwMode="auto">
            <a:xfrm>
              <a:off x="11244263" y="5017293"/>
              <a:ext cx="31750" cy="46038"/>
            </a:xfrm>
            <a:custGeom>
              <a:avLst/>
              <a:gdLst>
                <a:gd name="T0" fmla="*/ 20 w 20"/>
                <a:gd name="T1" fmla="*/ 29 h 29"/>
                <a:gd name="T2" fmla="*/ 0 w 20"/>
                <a:gd name="T3" fmla="*/ 29 h 29"/>
                <a:gd name="T4" fmla="*/ 0 w 20"/>
                <a:gd name="T5" fmla="*/ 0 h 29"/>
                <a:gd name="T6" fmla="*/ 20 w 20"/>
                <a:gd name="T7" fmla="*/ 0 h 29"/>
                <a:gd name="T8" fmla="*/ 20 w 20"/>
                <a:gd name="T9" fmla="*/ 29 h 29"/>
                <a:gd name="T10" fmla="*/ 20 w 20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9">
                  <a:moveTo>
                    <a:pt x="20" y="29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29"/>
                  </a:lnTo>
                  <a:lnTo>
                    <a:pt x="2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Freeform 143"/>
            <p:cNvSpPr/>
            <p:nvPr/>
          </p:nvSpPr>
          <p:spPr bwMode="auto">
            <a:xfrm>
              <a:off x="11310938" y="5017293"/>
              <a:ext cx="33338" cy="46038"/>
            </a:xfrm>
            <a:custGeom>
              <a:avLst/>
              <a:gdLst>
                <a:gd name="T0" fmla="*/ 21 w 21"/>
                <a:gd name="T1" fmla="*/ 29 h 29"/>
                <a:gd name="T2" fmla="*/ 0 w 21"/>
                <a:gd name="T3" fmla="*/ 29 h 29"/>
                <a:gd name="T4" fmla="*/ 0 w 21"/>
                <a:gd name="T5" fmla="*/ 0 h 29"/>
                <a:gd name="T6" fmla="*/ 21 w 21"/>
                <a:gd name="T7" fmla="*/ 0 h 29"/>
                <a:gd name="T8" fmla="*/ 21 w 21"/>
                <a:gd name="T9" fmla="*/ 29 h 29"/>
                <a:gd name="T10" fmla="*/ 21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21" y="29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29"/>
                  </a:lnTo>
                  <a:lnTo>
                    <a:pt x="21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Freeform 144"/>
            <p:cNvSpPr/>
            <p:nvPr/>
          </p:nvSpPr>
          <p:spPr bwMode="auto">
            <a:xfrm>
              <a:off x="11379200" y="5017293"/>
              <a:ext cx="33338" cy="46038"/>
            </a:xfrm>
            <a:custGeom>
              <a:avLst/>
              <a:gdLst>
                <a:gd name="T0" fmla="*/ 21 w 21"/>
                <a:gd name="T1" fmla="*/ 29 h 29"/>
                <a:gd name="T2" fmla="*/ 0 w 21"/>
                <a:gd name="T3" fmla="*/ 29 h 29"/>
                <a:gd name="T4" fmla="*/ 0 w 21"/>
                <a:gd name="T5" fmla="*/ 0 h 29"/>
                <a:gd name="T6" fmla="*/ 21 w 21"/>
                <a:gd name="T7" fmla="*/ 0 h 29"/>
                <a:gd name="T8" fmla="*/ 21 w 21"/>
                <a:gd name="T9" fmla="*/ 29 h 29"/>
                <a:gd name="T10" fmla="*/ 21 w 2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21" y="29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29"/>
                  </a:lnTo>
                  <a:lnTo>
                    <a:pt x="21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Freeform 145"/>
            <p:cNvSpPr/>
            <p:nvPr/>
          </p:nvSpPr>
          <p:spPr bwMode="auto">
            <a:xfrm>
              <a:off x="10985500" y="4907756"/>
              <a:ext cx="49213" cy="33338"/>
            </a:xfrm>
            <a:custGeom>
              <a:avLst/>
              <a:gdLst>
                <a:gd name="T0" fmla="*/ 31 w 31"/>
                <a:gd name="T1" fmla="*/ 21 h 21"/>
                <a:gd name="T2" fmla="*/ 0 w 31"/>
                <a:gd name="T3" fmla="*/ 21 h 21"/>
                <a:gd name="T4" fmla="*/ 0 w 31"/>
                <a:gd name="T5" fmla="*/ 0 h 21"/>
                <a:gd name="T6" fmla="*/ 31 w 31"/>
                <a:gd name="T7" fmla="*/ 0 h 21"/>
                <a:gd name="T8" fmla="*/ 31 w 31"/>
                <a:gd name="T9" fmla="*/ 21 h 21"/>
                <a:gd name="T10" fmla="*/ 31 w 31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1">
                  <a:moveTo>
                    <a:pt x="31" y="21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21"/>
                  </a:lnTo>
                  <a:lnTo>
                    <a:pt x="3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Freeform 146"/>
            <p:cNvSpPr/>
            <p:nvPr/>
          </p:nvSpPr>
          <p:spPr bwMode="auto">
            <a:xfrm>
              <a:off x="10985500" y="4842668"/>
              <a:ext cx="49213" cy="30163"/>
            </a:xfrm>
            <a:custGeom>
              <a:avLst/>
              <a:gdLst>
                <a:gd name="T0" fmla="*/ 31 w 31"/>
                <a:gd name="T1" fmla="*/ 19 h 19"/>
                <a:gd name="T2" fmla="*/ 0 w 31"/>
                <a:gd name="T3" fmla="*/ 19 h 19"/>
                <a:gd name="T4" fmla="*/ 0 w 31"/>
                <a:gd name="T5" fmla="*/ 0 h 19"/>
                <a:gd name="T6" fmla="*/ 31 w 31"/>
                <a:gd name="T7" fmla="*/ 0 h 19"/>
                <a:gd name="T8" fmla="*/ 31 w 31"/>
                <a:gd name="T9" fmla="*/ 19 h 19"/>
                <a:gd name="T10" fmla="*/ 31 w 31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9">
                  <a:moveTo>
                    <a:pt x="31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9"/>
                  </a:lnTo>
                  <a:lnTo>
                    <a:pt x="3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7" name="Freeform 147"/>
            <p:cNvSpPr/>
            <p:nvPr/>
          </p:nvSpPr>
          <p:spPr bwMode="auto">
            <a:xfrm>
              <a:off x="10985500" y="4774406"/>
              <a:ext cx="49213" cy="33338"/>
            </a:xfrm>
            <a:custGeom>
              <a:avLst/>
              <a:gdLst>
                <a:gd name="T0" fmla="*/ 31 w 31"/>
                <a:gd name="T1" fmla="*/ 21 h 21"/>
                <a:gd name="T2" fmla="*/ 0 w 31"/>
                <a:gd name="T3" fmla="*/ 21 h 21"/>
                <a:gd name="T4" fmla="*/ 0 w 31"/>
                <a:gd name="T5" fmla="*/ 0 h 21"/>
                <a:gd name="T6" fmla="*/ 31 w 31"/>
                <a:gd name="T7" fmla="*/ 0 h 21"/>
                <a:gd name="T8" fmla="*/ 31 w 31"/>
                <a:gd name="T9" fmla="*/ 21 h 21"/>
                <a:gd name="T10" fmla="*/ 31 w 31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1">
                  <a:moveTo>
                    <a:pt x="31" y="21"/>
                  </a:moveTo>
                  <a:lnTo>
                    <a:pt x="0" y="21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21"/>
                  </a:lnTo>
                  <a:lnTo>
                    <a:pt x="3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51137" y="5154465"/>
            <a:ext cx="511175" cy="454025"/>
            <a:chOff x="4662488" y="6045993"/>
            <a:chExt cx="511175" cy="454025"/>
          </a:xfrm>
          <a:solidFill>
            <a:srgbClr val="DA001A"/>
          </a:solidFill>
        </p:grpSpPr>
        <p:sp>
          <p:nvSpPr>
            <p:cNvPr id="69" name="Freeform 73"/>
            <p:cNvSpPr/>
            <p:nvPr/>
          </p:nvSpPr>
          <p:spPr bwMode="auto">
            <a:xfrm>
              <a:off x="4786313" y="626030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Freeform 74"/>
            <p:cNvSpPr/>
            <p:nvPr/>
          </p:nvSpPr>
          <p:spPr bwMode="auto">
            <a:xfrm>
              <a:off x="4762500" y="6277768"/>
              <a:ext cx="4763" cy="7938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0 h 4"/>
                <a:gd name="T4" fmla="*/ 0 w 2"/>
                <a:gd name="T5" fmla="*/ 2 h 4"/>
                <a:gd name="T6" fmla="*/ 0 w 2"/>
                <a:gd name="T7" fmla="*/ 2 h 4"/>
                <a:gd name="T8" fmla="*/ 1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2" y="4"/>
                    <a:pt x="2" y="1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Freeform 75"/>
            <p:cNvSpPr/>
            <p:nvPr/>
          </p:nvSpPr>
          <p:spPr bwMode="auto">
            <a:xfrm>
              <a:off x="4770438" y="6268243"/>
              <a:ext cx="9525" cy="19050"/>
            </a:xfrm>
            <a:custGeom>
              <a:avLst/>
              <a:gdLst>
                <a:gd name="T0" fmla="*/ 4 w 6"/>
                <a:gd name="T1" fmla="*/ 8 h 11"/>
                <a:gd name="T2" fmla="*/ 4 w 6"/>
                <a:gd name="T3" fmla="*/ 11 h 11"/>
                <a:gd name="T4" fmla="*/ 6 w 6"/>
                <a:gd name="T5" fmla="*/ 7 h 11"/>
                <a:gd name="T6" fmla="*/ 4 w 6"/>
                <a:gd name="T7" fmla="*/ 7 h 11"/>
                <a:gd name="T8" fmla="*/ 4 w 6"/>
                <a:gd name="T9" fmla="*/ 0 h 11"/>
                <a:gd name="T10" fmla="*/ 0 w 6"/>
                <a:gd name="T11" fmla="*/ 4 h 11"/>
                <a:gd name="T12" fmla="*/ 1 w 6"/>
                <a:gd name="T13" fmla="*/ 4 h 11"/>
                <a:gd name="T14" fmla="*/ 4 w 6"/>
                <a:gd name="T1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4" y="8"/>
                  </a:moveTo>
                  <a:cubicBezTo>
                    <a:pt x="5" y="10"/>
                    <a:pt x="3" y="10"/>
                    <a:pt x="4" y="11"/>
                  </a:cubicBezTo>
                  <a:cubicBezTo>
                    <a:pt x="4" y="10"/>
                    <a:pt x="5" y="9"/>
                    <a:pt x="6" y="7"/>
                  </a:cubicBezTo>
                  <a:cubicBezTo>
                    <a:pt x="6" y="6"/>
                    <a:pt x="4" y="7"/>
                    <a:pt x="4" y="7"/>
                  </a:cubicBezTo>
                  <a:cubicBezTo>
                    <a:pt x="2" y="5"/>
                    <a:pt x="3" y="2"/>
                    <a:pt x="4" y="0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6"/>
                    <a:pt x="3" y="7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Freeform 76"/>
            <p:cNvSpPr/>
            <p:nvPr/>
          </p:nvSpPr>
          <p:spPr bwMode="auto">
            <a:xfrm>
              <a:off x="5048250" y="6261893"/>
              <a:ext cx="4763" cy="1588"/>
            </a:xfrm>
            <a:custGeom>
              <a:avLst/>
              <a:gdLst>
                <a:gd name="T0" fmla="*/ 3 w 3"/>
                <a:gd name="T1" fmla="*/ 1 h 1"/>
                <a:gd name="T2" fmla="*/ 1 w 3"/>
                <a:gd name="T3" fmla="*/ 0 h 1"/>
                <a:gd name="T4" fmla="*/ 0 w 3"/>
                <a:gd name="T5" fmla="*/ 1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Freeform 77"/>
            <p:cNvSpPr>
              <a:spLocks noEditPoints="1"/>
            </p:cNvSpPr>
            <p:nvPr/>
          </p:nvSpPr>
          <p:spPr bwMode="auto">
            <a:xfrm>
              <a:off x="4687888" y="6187281"/>
              <a:ext cx="458788" cy="292100"/>
            </a:xfrm>
            <a:custGeom>
              <a:avLst/>
              <a:gdLst>
                <a:gd name="T0" fmla="*/ 0 w 262"/>
                <a:gd name="T1" fmla="*/ 132 h 167"/>
                <a:gd name="T2" fmla="*/ 19 w 262"/>
                <a:gd name="T3" fmla="*/ 167 h 167"/>
                <a:gd name="T4" fmla="*/ 15 w 262"/>
                <a:gd name="T5" fmla="*/ 115 h 167"/>
                <a:gd name="T6" fmla="*/ 13 w 262"/>
                <a:gd name="T7" fmla="*/ 110 h 167"/>
                <a:gd name="T8" fmla="*/ 40 w 262"/>
                <a:gd name="T9" fmla="*/ 56 h 167"/>
                <a:gd name="T10" fmla="*/ 45 w 262"/>
                <a:gd name="T11" fmla="*/ 52 h 167"/>
                <a:gd name="T12" fmla="*/ 45 w 262"/>
                <a:gd name="T13" fmla="*/ 49 h 167"/>
                <a:gd name="T14" fmla="*/ 51 w 262"/>
                <a:gd name="T15" fmla="*/ 46 h 167"/>
                <a:gd name="T16" fmla="*/ 53 w 262"/>
                <a:gd name="T17" fmla="*/ 44 h 167"/>
                <a:gd name="T18" fmla="*/ 51 w 262"/>
                <a:gd name="T19" fmla="*/ 44 h 167"/>
                <a:gd name="T20" fmla="*/ 52 w 262"/>
                <a:gd name="T21" fmla="*/ 41 h 167"/>
                <a:gd name="T22" fmla="*/ 56 w 262"/>
                <a:gd name="T23" fmla="*/ 42 h 167"/>
                <a:gd name="T24" fmla="*/ 75 w 262"/>
                <a:gd name="T25" fmla="*/ 25 h 167"/>
                <a:gd name="T26" fmla="*/ 71 w 262"/>
                <a:gd name="T27" fmla="*/ 29 h 167"/>
                <a:gd name="T28" fmla="*/ 131 w 262"/>
                <a:gd name="T29" fmla="*/ 14 h 167"/>
                <a:gd name="T30" fmla="*/ 194 w 262"/>
                <a:gd name="T31" fmla="*/ 33 h 167"/>
                <a:gd name="T32" fmla="*/ 202 w 262"/>
                <a:gd name="T33" fmla="*/ 39 h 167"/>
                <a:gd name="T34" fmla="*/ 207 w 262"/>
                <a:gd name="T35" fmla="*/ 41 h 167"/>
                <a:gd name="T36" fmla="*/ 209 w 262"/>
                <a:gd name="T37" fmla="*/ 44 h 167"/>
                <a:gd name="T38" fmla="*/ 212 w 262"/>
                <a:gd name="T39" fmla="*/ 45 h 167"/>
                <a:gd name="T40" fmla="*/ 237 w 262"/>
                <a:gd name="T41" fmla="*/ 76 h 167"/>
                <a:gd name="T42" fmla="*/ 238 w 262"/>
                <a:gd name="T43" fmla="*/ 79 h 167"/>
                <a:gd name="T44" fmla="*/ 241 w 262"/>
                <a:gd name="T45" fmla="*/ 90 h 167"/>
                <a:gd name="T46" fmla="*/ 242 w 262"/>
                <a:gd name="T47" fmla="*/ 95 h 167"/>
                <a:gd name="T48" fmla="*/ 244 w 262"/>
                <a:gd name="T49" fmla="*/ 93 h 167"/>
                <a:gd name="T50" fmla="*/ 245 w 262"/>
                <a:gd name="T51" fmla="*/ 98 h 167"/>
                <a:gd name="T52" fmla="*/ 243 w 262"/>
                <a:gd name="T53" fmla="*/ 97 h 167"/>
                <a:gd name="T54" fmla="*/ 243 w 262"/>
                <a:gd name="T55" fmla="*/ 98 h 167"/>
                <a:gd name="T56" fmla="*/ 245 w 262"/>
                <a:gd name="T57" fmla="*/ 107 h 167"/>
                <a:gd name="T58" fmla="*/ 248 w 262"/>
                <a:gd name="T59" fmla="*/ 132 h 167"/>
                <a:gd name="T60" fmla="*/ 246 w 262"/>
                <a:gd name="T61" fmla="*/ 154 h 167"/>
                <a:gd name="T62" fmla="*/ 246 w 262"/>
                <a:gd name="T63" fmla="*/ 164 h 167"/>
                <a:gd name="T64" fmla="*/ 244 w 262"/>
                <a:gd name="T65" fmla="*/ 160 h 167"/>
                <a:gd name="T66" fmla="*/ 257 w 262"/>
                <a:gd name="T67" fmla="*/ 167 h 167"/>
                <a:gd name="T68" fmla="*/ 131 w 262"/>
                <a:gd name="T69" fmla="*/ 0 h 167"/>
                <a:gd name="T70" fmla="*/ 242 w 262"/>
                <a:gd name="T71" fmla="*/ 8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2" h="167">
                  <a:moveTo>
                    <a:pt x="131" y="0"/>
                  </a:moveTo>
                  <a:cubicBezTo>
                    <a:pt x="58" y="0"/>
                    <a:pt x="0" y="59"/>
                    <a:pt x="0" y="132"/>
                  </a:cubicBezTo>
                  <a:cubicBezTo>
                    <a:pt x="0" y="144"/>
                    <a:pt x="2" y="156"/>
                    <a:pt x="5" y="167"/>
                  </a:cubicBezTo>
                  <a:cubicBezTo>
                    <a:pt x="19" y="167"/>
                    <a:pt x="19" y="167"/>
                    <a:pt x="19" y="167"/>
                  </a:cubicBezTo>
                  <a:cubicBezTo>
                    <a:pt x="16" y="156"/>
                    <a:pt x="14" y="144"/>
                    <a:pt x="14" y="132"/>
                  </a:cubicBezTo>
                  <a:cubicBezTo>
                    <a:pt x="14" y="126"/>
                    <a:pt x="14" y="120"/>
                    <a:pt x="15" y="115"/>
                  </a:cubicBezTo>
                  <a:cubicBezTo>
                    <a:pt x="15" y="113"/>
                    <a:pt x="14" y="112"/>
                    <a:pt x="14" y="111"/>
                  </a:cubicBezTo>
                  <a:cubicBezTo>
                    <a:pt x="13" y="111"/>
                    <a:pt x="13" y="110"/>
                    <a:pt x="13" y="110"/>
                  </a:cubicBezTo>
                  <a:cubicBezTo>
                    <a:pt x="17" y="89"/>
                    <a:pt x="26" y="71"/>
                    <a:pt x="38" y="55"/>
                  </a:cubicBezTo>
                  <a:cubicBezTo>
                    <a:pt x="39" y="55"/>
                    <a:pt x="39" y="56"/>
                    <a:pt x="40" y="56"/>
                  </a:cubicBezTo>
                  <a:cubicBezTo>
                    <a:pt x="41" y="56"/>
                    <a:pt x="41" y="54"/>
                    <a:pt x="43" y="54"/>
                  </a:cubicBezTo>
                  <a:cubicBezTo>
                    <a:pt x="44" y="53"/>
                    <a:pt x="44" y="53"/>
                    <a:pt x="45" y="52"/>
                  </a:cubicBezTo>
                  <a:cubicBezTo>
                    <a:pt x="45" y="52"/>
                    <a:pt x="45" y="51"/>
                    <a:pt x="44" y="51"/>
                  </a:cubicBezTo>
                  <a:cubicBezTo>
                    <a:pt x="44" y="50"/>
                    <a:pt x="45" y="50"/>
                    <a:pt x="45" y="49"/>
                  </a:cubicBezTo>
                  <a:cubicBezTo>
                    <a:pt x="46" y="48"/>
                    <a:pt x="46" y="49"/>
                    <a:pt x="47" y="50"/>
                  </a:cubicBezTo>
                  <a:cubicBezTo>
                    <a:pt x="48" y="48"/>
                    <a:pt x="50" y="47"/>
                    <a:pt x="51" y="46"/>
                  </a:cubicBezTo>
                  <a:cubicBezTo>
                    <a:pt x="52" y="45"/>
                    <a:pt x="52" y="45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2" y="44"/>
                    <a:pt x="51" y="44"/>
                  </a:cubicBezTo>
                  <a:cubicBezTo>
                    <a:pt x="51" y="43"/>
                    <a:pt x="51" y="43"/>
                    <a:pt x="50" y="43"/>
                  </a:cubicBezTo>
                  <a:cubicBezTo>
                    <a:pt x="51" y="42"/>
                    <a:pt x="51" y="42"/>
                    <a:pt x="52" y="41"/>
                  </a:cubicBezTo>
                  <a:cubicBezTo>
                    <a:pt x="53" y="42"/>
                    <a:pt x="54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5" y="41"/>
                    <a:pt x="54" y="40"/>
                    <a:pt x="53" y="40"/>
                  </a:cubicBezTo>
                  <a:cubicBezTo>
                    <a:pt x="60" y="34"/>
                    <a:pt x="67" y="30"/>
                    <a:pt x="75" y="25"/>
                  </a:cubicBezTo>
                  <a:cubicBezTo>
                    <a:pt x="75" y="26"/>
                    <a:pt x="76" y="26"/>
                    <a:pt x="76" y="26"/>
                  </a:cubicBezTo>
                  <a:cubicBezTo>
                    <a:pt x="76" y="29"/>
                    <a:pt x="73" y="28"/>
                    <a:pt x="71" y="29"/>
                  </a:cubicBezTo>
                  <a:cubicBezTo>
                    <a:pt x="71" y="29"/>
                    <a:pt x="72" y="30"/>
                    <a:pt x="72" y="31"/>
                  </a:cubicBezTo>
                  <a:cubicBezTo>
                    <a:pt x="89" y="20"/>
                    <a:pt x="109" y="14"/>
                    <a:pt x="131" y="14"/>
                  </a:cubicBezTo>
                  <a:cubicBezTo>
                    <a:pt x="153" y="14"/>
                    <a:pt x="173" y="21"/>
                    <a:pt x="191" y="31"/>
                  </a:cubicBezTo>
                  <a:cubicBezTo>
                    <a:pt x="192" y="31"/>
                    <a:pt x="194" y="32"/>
                    <a:pt x="194" y="33"/>
                  </a:cubicBezTo>
                  <a:cubicBezTo>
                    <a:pt x="194" y="33"/>
                    <a:pt x="194" y="33"/>
                    <a:pt x="194" y="33"/>
                  </a:cubicBezTo>
                  <a:cubicBezTo>
                    <a:pt x="197" y="35"/>
                    <a:pt x="199" y="37"/>
                    <a:pt x="202" y="39"/>
                  </a:cubicBezTo>
                  <a:cubicBezTo>
                    <a:pt x="203" y="39"/>
                    <a:pt x="204" y="38"/>
                    <a:pt x="205" y="38"/>
                  </a:cubicBezTo>
                  <a:cubicBezTo>
                    <a:pt x="206" y="39"/>
                    <a:pt x="207" y="40"/>
                    <a:pt x="207" y="41"/>
                  </a:cubicBezTo>
                  <a:cubicBezTo>
                    <a:pt x="207" y="42"/>
                    <a:pt x="207" y="42"/>
                    <a:pt x="207" y="43"/>
                  </a:cubicBezTo>
                  <a:cubicBezTo>
                    <a:pt x="208" y="43"/>
                    <a:pt x="208" y="44"/>
                    <a:pt x="209" y="44"/>
                  </a:cubicBezTo>
                  <a:cubicBezTo>
                    <a:pt x="209" y="45"/>
                    <a:pt x="210" y="45"/>
                    <a:pt x="210" y="45"/>
                  </a:cubicBezTo>
                  <a:cubicBezTo>
                    <a:pt x="211" y="45"/>
                    <a:pt x="211" y="45"/>
                    <a:pt x="212" y="45"/>
                  </a:cubicBezTo>
                  <a:cubicBezTo>
                    <a:pt x="213" y="45"/>
                    <a:pt x="214" y="46"/>
                    <a:pt x="215" y="46"/>
                  </a:cubicBezTo>
                  <a:cubicBezTo>
                    <a:pt x="224" y="55"/>
                    <a:pt x="231" y="65"/>
                    <a:pt x="237" y="76"/>
                  </a:cubicBezTo>
                  <a:cubicBezTo>
                    <a:pt x="236" y="77"/>
                    <a:pt x="236" y="77"/>
                    <a:pt x="235" y="78"/>
                  </a:cubicBezTo>
                  <a:cubicBezTo>
                    <a:pt x="236" y="80"/>
                    <a:pt x="237" y="79"/>
                    <a:pt x="238" y="79"/>
                  </a:cubicBezTo>
                  <a:cubicBezTo>
                    <a:pt x="239" y="80"/>
                    <a:pt x="240" y="82"/>
                    <a:pt x="240" y="83"/>
                  </a:cubicBezTo>
                  <a:cubicBezTo>
                    <a:pt x="240" y="85"/>
                    <a:pt x="241" y="88"/>
                    <a:pt x="241" y="90"/>
                  </a:cubicBezTo>
                  <a:cubicBezTo>
                    <a:pt x="241" y="91"/>
                    <a:pt x="241" y="91"/>
                    <a:pt x="240" y="91"/>
                  </a:cubicBezTo>
                  <a:cubicBezTo>
                    <a:pt x="241" y="92"/>
                    <a:pt x="242" y="94"/>
                    <a:pt x="242" y="95"/>
                  </a:cubicBezTo>
                  <a:cubicBezTo>
                    <a:pt x="242" y="94"/>
                    <a:pt x="242" y="93"/>
                    <a:pt x="242" y="92"/>
                  </a:cubicBezTo>
                  <a:cubicBezTo>
                    <a:pt x="243" y="92"/>
                    <a:pt x="244" y="93"/>
                    <a:pt x="244" y="93"/>
                  </a:cubicBezTo>
                  <a:cubicBezTo>
                    <a:pt x="245" y="94"/>
                    <a:pt x="245" y="96"/>
                    <a:pt x="246" y="97"/>
                  </a:cubicBezTo>
                  <a:cubicBezTo>
                    <a:pt x="246" y="98"/>
                    <a:pt x="246" y="98"/>
                    <a:pt x="245" y="98"/>
                  </a:cubicBezTo>
                  <a:cubicBezTo>
                    <a:pt x="244" y="98"/>
                    <a:pt x="245" y="97"/>
                    <a:pt x="244" y="97"/>
                  </a:cubicBezTo>
                  <a:cubicBezTo>
                    <a:pt x="243" y="96"/>
                    <a:pt x="243" y="97"/>
                    <a:pt x="243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4" y="98"/>
                    <a:pt x="244" y="98"/>
                    <a:pt x="245" y="98"/>
                  </a:cubicBezTo>
                  <a:cubicBezTo>
                    <a:pt x="245" y="101"/>
                    <a:pt x="245" y="104"/>
                    <a:pt x="245" y="107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47" y="115"/>
                    <a:pt x="248" y="123"/>
                    <a:pt x="248" y="132"/>
                  </a:cubicBezTo>
                  <a:cubicBezTo>
                    <a:pt x="248" y="139"/>
                    <a:pt x="247" y="147"/>
                    <a:pt x="246" y="154"/>
                  </a:cubicBezTo>
                  <a:cubicBezTo>
                    <a:pt x="246" y="154"/>
                    <a:pt x="246" y="154"/>
                    <a:pt x="246" y="154"/>
                  </a:cubicBezTo>
                  <a:cubicBezTo>
                    <a:pt x="247" y="154"/>
                    <a:pt x="248" y="155"/>
                    <a:pt x="248" y="155"/>
                  </a:cubicBezTo>
                  <a:cubicBezTo>
                    <a:pt x="248" y="158"/>
                    <a:pt x="247" y="161"/>
                    <a:pt x="246" y="164"/>
                  </a:cubicBezTo>
                  <a:cubicBezTo>
                    <a:pt x="246" y="163"/>
                    <a:pt x="246" y="162"/>
                    <a:pt x="246" y="161"/>
                  </a:cubicBezTo>
                  <a:cubicBezTo>
                    <a:pt x="246" y="160"/>
                    <a:pt x="245" y="160"/>
                    <a:pt x="244" y="160"/>
                  </a:cubicBezTo>
                  <a:cubicBezTo>
                    <a:pt x="244" y="162"/>
                    <a:pt x="243" y="165"/>
                    <a:pt x="242" y="167"/>
                  </a:cubicBezTo>
                  <a:cubicBezTo>
                    <a:pt x="257" y="167"/>
                    <a:pt x="257" y="167"/>
                    <a:pt x="257" y="167"/>
                  </a:cubicBezTo>
                  <a:cubicBezTo>
                    <a:pt x="260" y="156"/>
                    <a:pt x="262" y="144"/>
                    <a:pt x="262" y="132"/>
                  </a:cubicBezTo>
                  <a:cubicBezTo>
                    <a:pt x="262" y="59"/>
                    <a:pt x="203" y="0"/>
                    <a:pt x="131" y="0"/>
                  </a:cubicBezTo>
                  <a:close/>
                  <a:moveTo>
                    <a:pt x="244" y="91"/>
                  </a:moveTo>
                  <a:cubicBezTo>
                    <a:pt x="242" y="91"/>
                    <a:pt x="242" y="89"/>
                    <a:pt x="242" y="87"/>
                  </a:cubicBezTo>
                  <a:cubicBezTo>
                    <a:pt x="243" y="88"/>
                    <a:pt x="243" y="90"/>
                    <a:pt x="244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Freeform 78"/>
            <p:cNvSpPr/>
            <p:nvPr/>
          </p:nvSpPr>
          <p:spPr bwMode="auto">
            <a:xfrm>
              <a:off x="4800600" y="6244431"/>
              <a:ext cx="6350" cy="4763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0 h 3"/>
                <a:gd name="T4" fmla="*/ 0 w 4"/>
                <a:gd name="T5" fmla="*/ 2 h 3"/>
                <a:gd name="T6" fmla="*/ 0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1" y="2"/>
                    <a:pt x="2" y="1"/>
                    <a:pt x="4" y="0"/>
                  </a:cubicBezTo>
                  <a:cubicBezTo>
                    <a:pt x="2" y="0"/>
                    <a:pt x="2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Freeform 79"/>
            <p:cNvSpPr/>
            <p:nvPr/>
          </p:nvSpPr>
          <p:spPr bwMode="auto">
            <a:xfrm>
              <a:off x="4808538" y="624125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Freeform 80"/>
            <p:cNvSpPr>
              <a:spLocks noEditPoints="1"/>
            </p:cNvSpPr>
            <p:nvPr/>
          </p:nvSpPr>
          <p:spPr bwMode="auto">
            <a:xfrm>
              <a:off x="4710113" y="6263481"/>
              <a:ext cx="134938" cy="215900"/>
            </a:xfrm>
            <a:custGeom>
              <a:avLst/>
              <a:gdLst>
                <a:gd name="T0" fmla="*/ 40 w 77"/>
                <a:gd name="T1" fmla="*/ 9 h 123"/>
                <a:gd name="T2" fmla="*/ 35 w 77"/>
                <a:gd name="T3" fmla="*/ 6 h 123"/>
                <a:gd name="T4" fmla="*/ 31 w 77"/>
                <a:gd name="T5" fmla="*/ 7 h 123"/>
                <a:gd name="T6" fmla="*/ 30 w 77"/>
                <a:gd name="T7" fmla="*/ 10 h 123"/>
                <a:gd name="T8" fmla="*/ 25 w 77"/>
                <a:gd name="T9" fmla="*/ 11 h 123"/>
                <a:gd name="T10" fmla="*/ 2 w 77"/>
                <a:gd name="T11" fmla="*/ 71 h 123"/>
                <a:gd name="T12" fmla="*/ 6 w 77"/>
                <a:gd name="T13" fmla="*/ 80 h 123"/>
                <a:gd name="T14" fmla="*/ 7 w 77"/>
                <a:gd name="T15" fmla="*/ 75 h 123"/>
                <a:gd name="T16" fmla="*/ 11 w 77"/>
                <a:gd name="T17" fmla="*/ 81 h 123"/>
                <a:gd name="T18" fmla="*/ 24 w 77"/>
                <a:gd name="T19" fmla="*/ 94 h 123"/>
                <a:gd name="T20" fmla="*/ 29 w 77"/>
                <a:gd name="T21" fmla="*/ 98 h 123"/>
                <a:gd name="T22" fmla="*/ 36 w 77"/>
                <a:gd name="T23" fmla="*/ 104 h 123"/>
                <a:gd name="T24" fmla="*/ 34 w 77"/>
                <a:gd name="T25" fmla="*/ 117 h 123"/>
                <a:gd name="T26" fmla="*/ 35 w 77"/>
                <a:gd name="T27" fmla="*/ 123 h 123"/>
                <a:gd name="T28" fmla="*/ 77 w 77"/>
                <a:gd name="T29" fmla="*/ 119 h 123"/>
                <a:gd name="T30" fmla="*/ 71 w 77"/>
                <a:gd name="T31" fmla="*/ 112 h 123"/>
                <a:gd name="T32" fmla="*/ 62 w 77"/>
                <a:gd name="T33" fmla="*/ 109 h 123"/>
                <a:gd name="T34" fmla="*/ 49 w 77"/>
                <a:gd name="T35" fmla="*/ 96 h 123"/>
                <a:gd name="T36" fmla="*/ 44 w 77"/>
                <a:gd name="T37" fmla="*/ 95 h 123"/>
                <a:gd name="T38" fmla="*/ 36 w 77"/>
                <a:gd name="T39" fmla="*/ 98 h 123"/>
                <a:gd name="T40" fmla="*/ 32 w 77"/>
                <a:gd name="T41" fmla="*/ 90 h 123"/>
                <a:gd name="T42" fmla="*/ 24 w 77"/>
                <a:gd name="T43" fmla="*/ 82 h 123"/>
                <a:gd name="T44" fmla="*/ 23 w 77"/>
                <a:gd name="T45" fmla="*/ 73 h 123"/>
                <a:gd name="T46" fmla="*/ 33 w 77"/>
                <a:gd name="T47" fmla="*/ 74 h 123"/>
                <a:gd name="T48" fmla="*/ 35 w 77"/>
                <a:gd name="T49" fmla="*/ 71 h 123"/>
                <a:gd name="T50" fmla="*/ 42 w 77"/>
                <a:gd name="T51" fmla="*/ 62 h 123"/>
                <a:gd name="T52" fmla="*/ 46 w 77"/>
                <a:gd name="T53" fmla="*/ 53 h 123"/>
                <a:gd name="T54" fmla="*/ 55 w 77"/>
                <a:gd name="T55" fmla="*/ 49 h 123"/>
                <a:gd name="T56" fmla="*/ 54 w 77"/>
                <a:gd name="T57" fmla="*/ 42 h 123"/>
                <a:gd name="T58" fmla="*/ 60 w 77"/>
                <a:gd name="T59" fmla="*/ 47 h 123"/>
                <a:gd name="T60" fmla="*/ 63 w 77"/>
                <a:gd name="T61" fmla="*/ 46 h 123"/>
                <a:gd name="T62" fmla="*/ 58 w 77"/>
                <a:gd name="T63" fmla="*/ 37 h 123"/>
                <a:gd name="T64" fmla="*/ 54 w 77"/>
                <a:gd name="T65" fmla="*/ 26 h 123"/>
                <a:gd name="T66" fmla="*/ 50 w 77"/>
                <a:gd name="T67" fmla="*/ 23 h 123"/>
                <a:gd name="T68" fmla="*/ 43 w 77"/>
                <a:gd name="T69" fmla="*/ 22 h 123"/>
                <a:gd name="T70" fmla="*/ 42 w 77"/>
                <a:gd name="T71" fmla="*/ 33 h 123"/>
                <a:gd name="T72" fmla="*/ 36 w 77"/>
                <a:gd name="T73" fmla="*/ 34 h 123"/>
                <a:gd name="T74" fmla="*/ 29 w 77"/>
                <a:gd name="T75" fmla="*/ 27 h 123"/>
                <a:gd name="T76" fmla="*/ 37 w 77"/>
                <a:gd name="T77" fmla="*/ 18 h 123"/>
                <a:gd name="T78" fmla="*/ 43 w 77"/>
                <a:gd name="T79" fmla="*/ 10 h 123"/>
                <a:gd name="T80" fmla="*/ 48 w 77"/>
                <a:gd name="T81" fmla="*/ 9 h 123"/>
                <a:gd name="T82" fmla="*/ 48 w 77"/>
                <a:gd name="T83" fmla="*/ 19 h 123"/>
                <a:gd name="T84" fmla="*/ 54 w 77"/>
                <a:gd name="T85" fmla="*/ 16 h 123"/>
                <a:gd name="T86" fmla="*/ 59 w 77"/>
                <a:gd name="T87" fmla="*/ 13 h 123"/>
                <a:gd name="T88" fmla="*/ 55 w 77"/>
                <a:gd name="T89" fmla="*/ 9 h 123"/>
                <a:gd name="T90" fmla="*/ 49 w 77"/>
                <a:gd name="T91" fmla="*/ 3 h 123"/>
                <a:gd name="T92" fmla="*/ 40 w 77"/>
                <a:gd name="T93" fmla="*/ 0 h 123"/>
                <a:gd name="T94" fmla="*/ 58 w 77"/>
                <a:gd name="T95" fmla="*/ 37 h 123"/>
                <a:gd name="T96" fmla="*/ 5 w 77"/>
                <a:gd name="T97" fmla="*/ 71 h 123"/>
                <a:gd name="T98" fmla="*/ 5 w 77"/>
                <a:gd name="T99" fmla="*/ 7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7" h="123">
                  <a:moveTo>
                    <a:pt x="38" y="2"/>
                  </a:moveTo>
                  <a:cubicBezTo>
                    <a:pt x="37" y="4"/>
                    <a:pt x="36" y="7"/>
                    <a:pt x="38" y="9"/>
                  </a:cubicBezTo>
                  <a:cubicBezTo>
                    <a:pt x="38" y="9"/>
                    <a:pt x="40" y="8"/>
                    <a:pt x="40" y="9"/>
                  </a:cubicBezTo>
                  <a:cubicBezTo>
                    <a:pt x="39" y="11"/>
                    <a:pt x="38" y="12"/>
                    <a:pt x="38" y="13"/>
                  </a:cubicBezTo>
                  <a:cubicBezTo>
                    <a:pt x="37" y="12"/>
                    <a:pt x="39" y="12"/>
                    <a:pt x="38" y="10"/>
                  </a:cubicBezTo>
                  <a:cubicBezTo>
                    <a:pt x="37" y="9"/>
                    <a:pt x="35" y="8"/>
                    <a:pt x="35" y="6"/>
                  </a:cubicBezTo>
                  <a:cubicBezTo>
                    <a:pt x="35" y="6"/>
                    <a:pt x="34" y="6"/>
                    <a:pt x="34" y="6"/>
                  </a:cubicBezTo>
                  <a:cubicBezTo>
                    <a:pt x="33" y="5"/>
                    <a:pt x="33" y="4"/>
                    <a:pt x="32" y="5"/>
                  </a:cubicBezTo>
                  <a:cubicBezTo>
                    <a:pt x="32" y="6"/>
                    <a:pt x="31" y="6"/>
                    <a:pt x="31" y="7"/>
                  </a:cubicBezTo>
                  <a:cubicBezTo>
                    <a:pt x="32" y="7"/>
                    <a:pt x="32" y="8"/>
                    <a:pt x="32" y="8"/>
                  </a:cubicBezTo>
                  <a:cubicBezTo>
                    <a:pt x="32" y="9"/>
                    <a:pt x="32" y="12"/>
                    <a:pt x="31" y="12"/>
                  </a:cubicBezTo>
                  <a:cubicBezTo>
                    <a:pt x="31" y="12"/>
                    <a:pt x="30" y="11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8" y="10"/>
                    <a:pt x="28" y="12"/>
                    <a:pt x="27" y="12"/>
                  </a:cubicBezTo>
                  <a:cubicBezTo>
                    <a:pt x="26" y="12"/>
                    <a:pt x="26" y="11"/>
                    <a:pt x="25" y="11"/>
                  </a:cubicBezTo>
                  <a:cubicBezTo>
                    <a:pt x="13" y="27"/>
                    <a:pt x="4" y="45"/>
                    <a:pt x="0" y="66"/>
                  </a:cubicBezTo>
                  <a:cubicBezTo>
                    <a:pt x="0" y="66"/>
                    <a:pt x="0" y="67"/>
                    <a:pt x="1" y="67"/>
                  </a:cubicBezTo>
                  <a:cubicBezTo>
                    <a:pt x="1" y="68"/>
                    <a:pt x="2" y="69"/>
                    <a:pt x="2" y="71"/>
                  </a:cubicBezTo>
                  <a:cubicBezTo>
                    <a:pt x="2" y="72"/>
                    <a:pt x="3" y="73"/>
                    <a:pt x="3" y="74"/>
                  </a:cubicBezTo>
                  <a:cubicBezTo>
                    <a:pt x="3" y="74"/>
                    <a:pt x="3" y="74"/>
                    <a:pt x="3" y="75"/>
                  </a:cubicBezTo>
                  <a:cubicBezTo>
                    <a:pt x="5" y="76"/>
                    <a:pt x="5" y="78"/>
                    <a:pt x="6" y="80"/>
                  </a:cubicBezTo>
                  <a:cubicBezTo>
                    <a:pt x="7" y="79"/>
                    <a:pt x="7" y="81"/>
                    <a:pt x="8" y="80"/>
                  </a:cubicBezTo>
                  <a:cubicBezTo>
                    <a:pt x="8" y="78"/>
                    <a:pt x="7" y="79"/>
                    <a:pt x="7" y="76"/>
                  </a:cubicBezTo>
                  <a:cubicBezTo>
                    <a:pt x="7" y="76"/>
                    <a:pt x="7" y="76"/>
                    <a:pt x="7" y="75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8" y="76"/>
                    <a:pt x="8" y="77"/>
                    <a:pt x="8" y="77"/>
                  </a:cubicBezTo>
                  <a:cubicBezTo>
                    <a:pt x="9" y="78"/>
                    <a:pt x="10" y="80"/>
                    <a:pt x="11" y="81"/>
                  </a:cubicBezTo>
                  <a:cubicBezTo>
                    <a:pt x="11" y="84"/>
                    <a:pt x="12" y="86"/>
                    <a:pt x="13" y="88"/>
                  </a:cubicBezTo>
                  <a:cubicBezTo>
                    <a:pt x="16" y="89"/>
                    <a:pt x="18" y="91"/>
                    <a:pt x="22" y="90"/>
                  </a:cubicBezTo>
                  <a:cubicBezTo>
                    <a:pt x="23" y="92"/>
                    <a:pt x="23" y="93"/>
                    <a:pt x="24" y="94"/>
                  </a:cubicBezTo>
                  <a:cubicBezTo>
                    <a:pt x="25" y="93"/>
                    <a:pt x="26" y="94"/>
                    <a:pt x="27" y="94"/>
                  </a:cubicBezTo>
                  <a:cubicBezTo>
                    <a:pt x="27" y="95"/>
                    <a:pt x="28" y="96"/>
                    <a:pt x="29" y="97"/>
                  </a:cubicBezTo>
                  <a:cubicBezTo>
                    <a:pt x="29" y="97"/>
                    <a:pt x="29" y="97"/>
                    <a:pt x="29" y="98"/>
                  </a:cubicBezTo>
                  <a:cubicBezTo>
                    <a:pt x="31" y="98"/>
                    <a:pt x="32" y="101"/>
                    <a:pt x="34" y="101"/>
                  </a:cubicBezTo>
                  <a:cubicBezTo>
                    <a:pt x="34" y="101"/>
                    <a:pt x="34" y="99"/>
                    <a:pt x="35" y="99"/>
                  </a:cubicBezTo>
                  <a:cubicBezTo>
                    <a:pt x="35" y="101"/>
                    <a:pt x="36" y="102"/>
                    <a:pt x="36" y="104"/>
                  </a:cubicBezTo>
                  <a:cubicBezTo>
                    <a:pt x="36" y="105"/>
                    <a:pt x="35" y="104"/>
                    <a:pt x="35" y="105"/>
                  </a:cubicBezTo>
                  <a:cubicBezTo>
                    <a:pt x="35" y="108"/>
                    <a:pt x="34" y="108"/>
                    <a:pt x="34" y="110"/>
                  </a:cubicBezTo>
                  <a:cubicBezTo>
                    <a:pt x="33" y="113"/>
                    <a:pt x="35" y="115"/>
                    <a:pt x="34" y="117"/>
                  </a:cubicBezTo>
                  <a:cubicBezTo>
                    <a:pt x="34" y="118"/>
                    <a:pt x="36" y="118"/>
                    <a:pt x="36" y="119"/>
                  </a:cubicBezTo>
                  <a:cubicBezTo>
                    <a:pt x="36" y="119"/>
                    <a:pt x="35" y="119"/>
                    <a:pt x="34" y="119"/>
                  </a:cubicBezTo>
                  <a:cubicBezTo>
                    <a:pt x="34" y="121"/>
                    <a:pt x="35" y="122"/>
                    <a:pt x="35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2"/>
                    <a:pt x="77" y="122"/>
                  </a:cubicBezTo>
                  <a:cubicBezTo>
                    <a:pt x="77" y="120"/>
                    <a:pt x="77" y="120"/>
                    <a:pt x="77" y="119"/>
                  </a:cubicBezTo>
                  <a:cubicBezTo>
                    <a:pt x="77" y="117"/>
                    <a:pt x="77" y="116"/>
                    <a:pt x="76" y="115"/>
                  </a:cubicBezTo>
                  <a:cubicBezTo>
                    <a:pt x="76" y="114"/>
                    <a:pt x="75" y="115"/>
                    <a:pt x="74" y="115"/>
                  </a:cubicBezTo>
                  <a:cubicBezTo>
                    <a:pt x="74" y="114"/>
                    <a:pt x="72" y="113"/>
                    <a:pt x="71" y="112"/>
                  </a:cubicBezTo>
                  <a:cubicBezTo>
                    <a:pt x="70" y="112"/>
                    <a:pt x="69" y="112"/>
                    <a:pt x="68" y="112"/>
                  </a:cubicBezTo>
                  <a:cubicBezTo>
                    <a:pt x="67" y="111"/>
                    <a:pt x="65" y="112"/>
                    <a:pt x="64" y="110"/>
                  </a:cubicBezTo>
                  <a:cubicBezTo>
                    <a:pt x="63" y="110"/>
                    <a:pt x="62" y="110"/>
                    <a:pt x="62" y="109"/>
                  </a:cubicBezTo>
                  <a:cubicBezTo>
                    <a:pt x="63" y="107"/>
                    <a:pt x="61" y="101"/>
                    <a:pt x="57" y="103"/>
                  </a:cubicBezTo>
                  <a:cubicBezTo>
                    <a:pt x="56" y="102"/>
                    <a:pt x="55" y="101"/>
                    <a:pt x="55" y="99"/>
                  </a:cubicBezTo>
                  <a:cubicBezTo>
                    <a:pt x="53" y="98"/>
                    <a:pt x="51" y="97"/>
                    <a:pt x="49" y="96"/>
                  </a:cubicBezTo>
                  <a:cubicBezTo>
                    <a:pt x="49" y="96"/>
                    <a:pt x="49" y="97"/>
                    <a:pt x="48" y="97"/>
                  </a:cubicBezTo>
                  <a:cubicBezTo>
                    <a:pt x="48" y="95"/>
                    <a:pt x="46" y="95"/>
                    <a:pt x="45" y="93"/>
                  </a:cubicBezTo>
                  <a:cubicBezTo>
                    <a:pt x="44" y="93"/>
                    <a:pt x="44" y="94"/>
                    <a:pt x="44" y="95"/>
                  </a:cubicBezTo>
                  <a:cubicBezTo>
                    <a:pt x="43" y="94"/>
                    <a:pt x="43" y="93"/>
                    <a:pt x="42" y="93"/>
                  </a:cubicBezTo>
                  <a:cubicBezTo>
                    <a:pt x="41" y="94"/>
                    <a:pt x="41" y="94"/>
                    <a:pt x="40" y="94"/>
                  </a:cubicBezTo>
                  <a:cubicBezTo>
                    <a:pt x="39" y="96"/>
                    <a:pt x="37" y="97"/>
                    <a:pt x="36" y="98"/>
                  </a:cubicBezTo>
                  <a:cubicBezTo>
                    <a:pt x="37" y="97"/>
                    <a:pt x="36" y="96"/>
                    <a:pt x="35" y="96"/>
                  </a:cubicBezTo>
                  <a:cubicBezTo>
                    <a:pt x="34" y="97"/>
                    <a:pt x="33" y="98"/>
                    <a:pt x="32" y="98"/>
                  </a:cubicBezTo>
                  <a:cubicBezTo>
                    <a:pt x="31" y="96"/>
                    <a:pt x="32" y="93"/>
                    <a:pt x="32" y="90"/>
                  </a:cubicBezTo>
                  <a:cubicBezTo>
                    <a:pt x="31" y="89"/>
                    <a:pt x="29" y="89"/>
                    <a:pt x="27" y="89"/>
                  </a:cubicBezTo>
                  <a:cubicBezTo>
                    <a:pt x="28" y="87"/>
                    <a:pt x="29" y="85"/>
                    <a:pt x="28" y="82"/>
                  </a:cubicBezTo>
                  <a:cubicBezTo>
                    <a:pt x="27" y="83"/>
                    <a:pt x="26" y="83"/>
                    <a:pt x="24" y="82"/>
                  </a:cubicBezTo>
                  <a:cubicBezTo>
                    <a:pt x="24" y="84"/>
                    <a:pt x="24" y="86"/>
                    <a:pt x="23" y="86"/>
                  </a:cubicBezTo>
                  <a:cubicBezTo>
                    <a:pt x="18" y="87"/>
                    <a:pt x="21" y="78"/>
                    <a:pt x="20" y="75"/>
                  </a:cubicBezTo>
                  <a:cubicBezTo>
                    <a:pt x="21" y="74"/>
                    <a:pt x="22" y="73"/>
                    <a:pt x="23" y="73"/>
                  </a:cubicBezTo>
                  <a:cubicBezTo>
                    <a:pt x="25" y="72"/>
                    <a:pt x="26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30" y="73"/>
                    <a:pt x="33" y="72"/>
                    <a:pt x="33" y="74"/>
                  </a:cubicBezTo>
                  <a:cubicBezTo>
                    <a:pt x="33" y="77"/>
                    <a:pt x="34" y="78"/>
                    <a:pt x="36" y="78"/>
                  </a:cubicBezTo>
                  <a:cubicBezTo>
                    <a:pt x="36" y="76"/>
                    <a:pt x="36" y="75"/>
                    <a:pt x="36" y="74"/>
                  </a:cubicBezTo>
                  <a:cubicBezTo>
                    <a:pt x="36" y="73"/>
                    <a:pt x="35" y="72"/>
                    <a:pt x="35" y="71"/>
                  </a:cubicBezTo>
                  <a:cubicBezTo>
                    <a:pt x="36" y="68"/>
                    <a:pt x="37" y="66"/>
                    <a:pt x="40" y="66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41" y="63"/>
                    <a:pt x="42" y="63"/>
                    <a:pt x="42" y="62"/>
                  </a:cubicBezTo>
                  <a:cubicBezTo>
                    <a:pt x="41" y="60"/>
                    <a:pt x="43" y="60"/>
                    <a:pt x="43" y="57"/>
                  </a:cubicBezTo>
                  <a:cubicBezTo>
                    <a:pt x="44" y="57"/>
                    <a:pt x="45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8" y="51"/>
                    <a:pt x="50" y="51"/>
                    <a:pt x="52" y="50"/>
                  </a:cubicBezTo>
                  <a:cubicBezTo>
                    <a:pt x="52" y="51"/>
                    <a:pt x="51" y="51"/>
                    <a:pt x="51" y="52"/>
                  </a:cubicBezTo>
                  <a:cubicBezTo>
                    <a:pt x="52" y="51"/>
                    <a:pt x="54" y="50"/>
                    <a:pt x="55" y="49"/>
                  </a:cubicBezTo>
                  <a:cubicBezTo>
                    <a:pt x="54" y="48"/>
                    <a:pt x="52" y="49"/>
                    <a:pt x="52" y="46"/>
                  </a:cubicBezTo>
                  <a:cubicBezTo>
                    <a:pt x="53" y="45"/>
                    <a:pt x="54" y="45"/>
                    <a:pt x="55" y="45"/>
                  </a:cubicBezTo>
                  <a:cubicBezTo>
                    <a:pt x="55" y="43"/>
                    <a:pt x="54" y="44"/>
                    <a:pt x="54" y="42"/>
                  </a:cubicBezTo>
                  <a:cubicBezTo>
                    <a:pt x="56" y="44"/>
                    <a:pt x="59" y="40"/>
                    <a:pt x="60" y="41"/>
                  </a:cubicBezTo>
                  <a:cubicBezTo>
                    <a:pt x="59" y="43"/>
                    <a:pt x="57" y="45"/>
                    <a:pt x="56" y="47"/>
                  </a:cubicBezTo>
                  <a:cubicBezTo>
                    <a:pt x="58" y="48"/>
                    <a:pt x="58" y="47"/>
                    <a:pt x="60" y="47"/>
                  </a:cubicBezTo>
                  <a:cubicBezTo>
                    <a:pt x="60" y="48"/>
                    <a:pt x="59" y="49"/>
                    <a:pt x="60" y="49"/>
                  </a:cubicBezTo>
                  <a:cubicBezTo>
                    <a:pt x="60" y="48"/>
                    <a:pt x="62" y="49"/>
                    <a:pt x="63" y="49"/>
                  </a:cubicBezTo>
                  <a:cubicBezTo>
                    <a:pt x="63" y="48"/>
                    <a:pt x="62" y="46"/>
                    <a:pt x="63" y="46"/>
                  </a:cubicBezTo>
                  <a:cubicBezTo>
                    <a:pt x="61" y="45"/>
                    <a:pt x="61" y="44"/>
                    <a:pt x="60" y="43"/>
                  </a:cubicBezTo>
                  <a:cubicBezTo>
                    <a:pt x="61" y="40"/>
                    <a:pt x="61" y="40"/>
                    <a:pt x="60" y="37"/>
                  </a:cubicBezTo>
                  <a:cubicBezTo>
                    <a:pt x="60" y="36"/>
                    <a:pt x="59" y="37"/>
                    <a:pt x="58" y="37"/>
                  </a:cubicBezTo>
                  <a:cubicBezTo>
                    <a:pt x="59" y="34"/>
                    <a:pt x="57" y="34"/>
                    <a:pt x="56" y="32"/>
                  </a:cubicBezTo>
                  <a:cubicBezTo>
                    <a:pt x="57" y="32"/>
                    <a:pt x="57" y="31"/>
                    <a:pt x="57" y="31"/>
                  </a:cubicBezTo>
                  <a:cubicBezTo>
                    <a:pt x="55" y="30"/>
                    <a:pt x="56" y="26"/>
                    <a:pt x="54" y="26"/>
                  </a:cubicBezTo>
                  <a:cubicBezTo>
                    <a:pt x="53" y="27"/>
                    <a:pt x="54" y="28"/>
                    <a:pt x="53" y="28"/>
                  </a:cubicBezTo>
                  <a:cubicBezTo>
                    <a:pt x="52" y="28"/>
                    <a:pt x="51" y="29"/>
                    <a:pt x="50" y="28"/>
                  </a:cubicBezTo>
                  <a:cubicBezTo>
                    <a:pt x="50" y="26"/>
                    <a:pt x="50" y="25"/>
                    <a:pt x="50" y="23"/>
                  </a:cubicBezTo>
                  <a:cubicBezTo>
                    <a:pt x="48" y="24"/>
                    <a:pt x="49" y="22"/>
                    <a:pt x="47" y="22"/>
                  </a:cubicBezTo>
                  <a:cubicBezTo>
                    <a:pt x="46" y="23"/>
                    <a:pt x="46" y="21"/>
                    <a:pt x="45" y="21"/>
                  </a:cubicBezTo>
                  <a:cubicBezTo>
                    <a:pt x="44" y="21"/>
                    <a:pt x="44" y="22"/>
                    <a:pt x="43" y="22"/>
                  </a:cubicBezTo>
                  <a:cubicBezTo>
                    <a:pt x="43" y="26"/>
                    <a:pt x="42" y="29"/>
                    <a:pt x="42" y="32"/>
                  </a:cubicBezTo>
                  <a:cubicBezTo>
                    <a:pt x="42" y="33"/>
                    <a:pt x="40" y="31"/>
                    <a:pt x="40" y="32"/>
                  </a:cubicBezTo>
                  <a:cubicBezTo>
                    <a:pt x="40" y="34"/>
                    <a:pt x="41" y="33"/>
                    <a:pt x="42" y="33"/>
                  </a:cubicBezTo>
                  <a:cubicBezTo>
                    <a:pt x="40" y="34"/>
                    <a:pt x="40" y="37"/>
                    <a:pt x="40" y="39"/>
                  </a:cubicBezTo>
                  <a:cubicBezTo>
                    <a:pt x="39" y="38"/>
                    <a:pt x="39" y="35"/>
                    <a:pt x="38" y="33"/>
                  </a:cubicBezTo>
                  <a:cubicBezTo>
                    <a:pt x="37" y="32"/>
                    <a:pt x="37" y="34"/>
                    <a:pt x="36" y="34"/>
                  </a:cubicBezTo>
                  <a:cubicBezTo>
                    <a:pt x="36" y="32"/>
                    <a:pt x="36" y="33"/>
                    <a:pt x="35" y="33"/>
                  </a:cubicBezTo>
                  <a:cubicBezTo>
                    <a:pt x="34" y="32"/>
                    <a:pt x="32" y="31"/>
                    <a:pt x="30" y="30"/>
                  </a:cubicBezTo>
                  <a:cubicBezTo>
                    <a:pt x="31" y="28"/>
                    <a:pt x="29" y="29"/>
                    <a:pt x="29" y="27"/>
                  </a:cubicBezTo>
                  <a:cubicBezTo>
                    <a:pt x="30" y="27"/>
                    <a:pt x="30" y="26"/>
                    <a:pt x="30" y="25"/>
                  </a:cubicBezTo>
                  <a:cubicBezTo>
                    <a:pt x="31" y="25"/>
                    <a:pt x="32" y="23"/>
                    <a:pt x="33" y="22"/>
                  </a:cubicBezTo>
                  <a:cubicBezTo>
                    <a:pt x="34" y="20"/>
                    <a:pt x="35" y="19"/>
                    <a:pt x="37" y="18"/>
                  </a:cubicBezTo>
                  <a:cubicBezTo>
                    <a:pt x="37" y="18"/>
                    <a:pt x="36" y="17"/>
                    <a:pt x="36" y="17"/>
                  </a:cubicBezTo>
                  <a:cubicBezTo>
                    <a:pt x="39" y="16"/>
                    <a:pt x="41" y="15"/>
                    <a:pt x="42" y="15"/>
                  </a:cubicBezTo>
                  <a:cubicBezTo>
                    <a:pt x="42" y="13"/>
                    <a:pt x="42" y="11"/>
                    <a:pt x="43" y="10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2" y="8"/>
                    <a:pt x="44" y="9"/>
                    <a:pt x="44" y="9"/>
                  </a:cubicBezTo>
                  <a:cubicBezTo>
                    <a:pt x="45" y="8"/>
                    <a:pt x="46" y="10"/>
                    <a:pt x="48" y="9"/>
                  </a:cubicBezTo>
                  <a:cubicBezTo>
                    <a:pt x="47" y="12"/>
                    <a:pt x="50" y="11"/>
                    <a:pt x="49" y="13"/>
                  </a:cubicBezTo>
                  <a:cubicBezTo>
                    <a:pt x="49" y="16"/>
                    <a:pt x="45" y="15"/>
                    <a:pt x="44" y="18"/>
                  </a:cubicBezTo>
                  <a:cubicBezTo>
                    <a:pt x="45" y="19"/>
                    <a:pt x="46" y="19"/>
                    <a:pt x="48" y="19"/>
                  </a:cubicBezTo>
                  <a:cubicBezTo>
                    <a:pt x="51" y="21"/>
                    <a:pt x="52" y="24"/>
                    <a:pt x="55" y="24"/>
                  </a:cubicBezTo>
                  <a:cubicBezTo>
                    <a:pt x="54" y="22"/>
                    <a:pt x="56" y="22"/>
                    <a:pt x="55" y="19"/>
                  </a:cubicBezTo>
                  <a:cubicBezTo>
                    <a:pt x="55" y="18"/>
                    <a:pt x="54" y="17"/>
                    <a:pt x="54" y="16"/>
                  </a:cubicBezTo>
                  <a:cubicBezTo>
                    <a:pt x="56" y="16"/>
                    <a:pt x="56" y="18"/>
                    <a:pt x="57" y="18"/>
                  </a:cubicBezTo>
                  <a:cubicBezTo>
                    <a:pt x="57" y="17"/>
                    <a:pt x="57" y="16"/>
                    <a:pt x="58" y="16"/>
                  </a:cubicBezTo>
                  <a:cubicBezTo>
                    <a:pt x="58" y="15"/>
                    <a:pt x="59" y="14"/>
                    <a:pt x="59" y="13"/>
                  </a:cubicBezTo>
                  <a:cubicBezTo>
                    <a:pt x="58" y="14"/>
                    <a:pt x="58" y="12"/>
                    <a:pt x="58" y="12"/>
                  </a:cubicBezTo>
                  <a:cubicBezTo>
                    <a:pt x="56" y="12"/>
                    <a:pt x="55" y="11"/>
                    <a:pt x="54" y="10"/>
                  </a:cubicBezTo>
                  <a:cubicBezTo>
                    <a:pt x="54" y="9"/>
                    <a:pt x="55" y="10"/>
                    <a:pt x="55" y="9"/>
                  </a:cubicBezTo>
                  <a:cubicBezTo>
                    <a:pt x="55" y="7"/>
                    <a:pt x="54" y="7"/>
                    <a:pt x="54" y="5"/>
                  </a:cubicBezTo>
                  <a:cubicBezTo>
                    <a:pt x="52" y="5"/>
                    <a:pt x="51" y="5"/>
                    <a:pt x="50" y="5"/>
                  </a:cubicBezTo>
                  <a:cubicBezTo>
                    <a:pt x="50" y="4"/>
                    <a:pt x="49" y="4"/>
                    <a:pt x="49" y="3"/>
                  </a:cubicBezTo>
                  <a:cubicBezTo>
                    <a:pt x="47" y="3"/>
                    <a:pt x="46" y="3"/>
                    <a:pt x="45" y="3"/>
                  </a:cubicBezTo>
                  <a:cubicBezTo>
                    <a:pt x="45" y="1"/>
                    <a:pt x="42" y="1"/>
                    <a:pt x="41" y="3"/>
                  </a:cubicBezTo>
                  <a:cubicBezTo>
                    <a:pt x="41" y="1"/>
                    <a:pt x="41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1"/>
                    <a:pt x="39" y="1"/>
                    <a:pt x="38" y="2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8"/>
                    <a:pt x="58" y="38"/>
                  </a:cubicBezTo>
                  <a:cubicBezTo>
                    <a:pt x="57" y="37"/>
                    <a:pt x="58" y="37"/>
                    <a:pt x="58" y="37"/>
                  </a:cubicBezTo>
                  <a:close/>
                  <a:moveTo>
                    <a:pt x="5" y="71"/>
                  </a:moveTo>
                  <a:cubicBezTo>
                    <a:pt x="5" y="71"/>
                    <a:pt x="5" y="71"/>
                    <a:pt x="5" y="71"/>
                  </a:cubicBezTo>
                  <a:cubicBezTo>
                    <a:pt x="5" y="72"/>
                    <a:pt x="5" y="72"/>
                    <a:pt x="5" y="71"/>
                  </a:cubicBezTo>
                  <a:close/>
                  <a:moveTo>
                    <a:pt x="5" y="72"/>
                  </a:moveTo>
                  <a:cubicBezTo>
                    <a:pt x="6" y="72"/>
                    <a:pt x="6" y="74"/>
                    <a:pt x="7" y="74"/>
                  </a:cubicBezTo>
                  <a:cubicBezTo>
                    <a:pt x="6" y="75"/>
                    <a:pt x="5" y="74"/>
                    <a:pt x="5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Freeform 81"/>
            <p:cNvSpPr>
              <a:spLocks noEditPoints="1"/>
            </p:cNvSpPr>
            <p:nvPr/>
          </p:nvSpPr>
          <p:spPr bwMode="auto">
            <a:xfrm>
              <a:off x="4775200" y="6230143"/>
              <a:ext cx="46038" cy="34925"/>
            </a:xfrm>
            <a:custGeom>
              <a:avLst/>
              <a:gdLst>
                <a:gd name="T0" fmla="*/ 21 w 26"/>
                <a:gd name="T1" fmla="*/ 4 h 20"/>
                <a:gd name="T2" fmla="*/ 26 w 26"/>
                <a:gd name="T3" fmla="*/ 1 h 20"/>
                <a:gd name="T4" fmla="*/ 25 w 26"/>
                <a:gd name="T5" fmla="*/ 0 h 20"/>
                <a:gd name="T6" fmla="*/ 3 w 26"/>
                <a:gd name="T7" fmla="*/ 15 h 20"/>
                <a:gd name="T8" fmla="*/ 6 w 26"/>
                <a:gd name="T9" fmla="*/ 17 h 20"/>
                <a:gd name="T10" fmla="*/ 6 w 26"/>
                <a:gd name="T11" fmla="*/ 17 h 20"/>
                <a:gd name="T12" fmla="*/ 6 w 26"/>
                <a:gd name="T13" fmla="*/ 17 h 20"/>
                <a:gd name="T14" fmla="*/ 2 w 26"/>
                <a:gd name="T15" fmla="*/ 16 h 20"/>
                <a:gd name="T16" fmla="*/ 0 w 26"/>
                <a:gd name="T17" fmla="*/ 18 h 20"/>
                <a:gd name="T18" fmla="*/ 1 w 26"/>
                <a:gd name="T19" fmla="*/ 19 h 20"/>
                <a:gd name="T20" fmla="*/ 3 w 26"/>
                <a:gd name="T21" fmla="*/ 19 h 20"/>
                <a:gd name="T22" fmla="*/ 9 w 26"/>
                <a:gd name="T23" fmla="*/ 17 h 20"/>
                <a:gd name="T24" fmla="*/ 11 w 26"/>
                <a:gd name="T25" fmla="*/ 16 h 20"/>
                <a:gd name="T26" fmla="*/ 9 w 26"/>
                <a:gd name="T27" fmla="*/ 15 h 20"/>
                <a:gd name="T28" fmla="*/ 12 w 26"/>
                <a:gd name="T29" fmla="*/ 15 h 20"/>
                <a:gd name="T30" fmla="*/ 14 w 26"/>
                <a:gd name="T31" fmla="*/ 11 h 20"/>
                <a:gd name="T32" fmla="*/ 14 w 26"/>
                <a:gd name="T33" fmla="*/ 10 h 20"/>
                <a:gd name="T34" fmla="*/ 18 w 26"/>
                <a:gd name="T35" fmla="*/ 8 h 20"/>
                <a:gd name="T36" fmla="*/ 19 w 26"/>
                <a:gd name="T37" fmla="*/ 8 h 20"/>
                <a:gd name="T38" fmla="*/ 19 w 26"/>
                <a:gd name="T39" fmla="*/ 7 h 20"/>
                <a:gd name="T40" fmla="*/ 20 w 26"/>
                <a:gd name="T41" fmla="*/ 6 h 20"/>
                <a:gd name="T42" fmla="*/ 21 w 26"/>
                <a:gd name="T43" fmla="*/ 6 h 20"/>
                <a:gd name="T44" fmla="*/ 22 w 26"/>
                <a:gd name="T45" fmla="*/ 6 h 20"/>
                <a:gd name="T46" fmla="*/ 21 w 26"/>
                <a:gd name="T47" fmla="*/ 4 h 20"/>
                <a:gd name="T48" fmla="*/ 7 w 26"/>
                <a:gd name="T49" fmla="*/ 17 h 20"/>
                <a:gd name="T50" fmla="*/ 8 w 26"/>
                <a:gd name="T51" fmla="*/ 17 h 20"/>
                <a:gd name="T52" fmla="*/ 7 w 26"/>
                <a:gd name="T5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" h="20">
                  <a:moveTo>
                    <a:pt x="21" y="4"/>
                  </a:moveTo>
                  <a:cubicBezTo>
                    <a:pt x="23" y="3"/>
                    <a:pt x="26" y="4"/>
                    <a:pt x="26" y="1"/>
                  </a:cubicBezTo>
                  <a:cubicBezTo>
                    <a:pt x="26" y="1"/>
                    <a:pt x="25" y="1"/>
                    <a:pt x="25" y="0"/>
                  </a:cubicBezTo>
                  <a:cubicBezTo>
                    <a:pt x="17" y="5"/>
                    <a:pt x="10" y="9"/>
                    <a:pt x="3" y="15"/>
                  </a:cubicBezTo>
                  <a:cubicBezTo>
                    <a:pt x="4" y="15"/>
                    <a:pt x="5" y="16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1" y="17"/>
                    <a:pt x="1" y="17"/>
                    <a:pt x="0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6" y="19"/>
                    <a:pt x="8" y="20"/>
                    <a:pt x="9" y="17"/>
                  </a:cubicBezTo>
                  <a:cubicBezTo>
                    <a:pt x="10" y="17"/>
                    <a:pt x="11" y="17"/>
                    <a:pt x="11" y="16"/>
                  </a:cubicBezTo>
                  <a:cubicBezTo>
                    <a:pt x="11" y="15"/>
                    <a:pt x="9" y="16"/>
                    <a:pt x="9" y="15"/>
                  </a:cubicBezTo>
                  <a:cubicBezTo>
                    <a:pt x="10" y="15"/>
                    <a:pt x="11" y="15"/>
                    <a:pt x="12" y="15"/>
                  </a:cubicBezTo>
                  <a:cubicBezTo>
                    <a:pt x="12" y="13"/>
                    <a:pt x="14" y="13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10"/>
                    <a:pt x="16" y="8"/>
                    <a:pt x="18" y="8"/>
                  </a:cubicBezTo>
                  <a:cubicBezTo>
                    <a:pt x="18" y="8"/>
                    <a:pt x="18" y="8"/>
                    <a:pt x="19" y="8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1" y="6"/>
                    <a:pt x="22" y="6"/>
                  </a:cubicBezTo>
                  <a:cubicBezTo>
                    <a:pt x="22" y="5"/>
                    <a:pt x="21" y="4"/>
                    <a:pt x="21" y="4"/>
                  </a:cubicBezTo>
                  <a:close/>
                  <a:moveTo>
                    <a:pt x="7" y="17"/>
                  </a:moveTo>
                  <a:cubicBezTo>
                    <a:pt x="7" y="17"/>
                    <a:pt x="8" y="17"/>
                    <a:pt x="8" y="17"/>
                  </a:cubicBezTo>
                  <a:cubicBezTo>
                    <a:pt x="8" y="17"/>
                    <a:pt x="8" y="17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Freeform 82"/>
            <p:cNvSpPr/>
            <p:nvPr/>
          </p:nvSpPr>
          <p:spPr bwMode="auto">
            <a:xfrm>
              <a:off x="5068888" y="6412706"/>
              <a:ext cx="3175" cy="6350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0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2"/>
                    <a:pt x="0" y="1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Freeform 83"/>
            <p:cNvSpPr/>
            <p:nvPr/>
          </p:nvSpPr>
          <p:spPr bwMode="auto">
            <a:xfrm>
              <a:off x="4927600" y="6374606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1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2"/>
                    <a:pt x="2" y="1"/>
                    <a:pt x="3" y="2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Freeform 84"/>
            <p:cNvSpPr/>
            <p:nvPr/>
          </p:nvSpPr>
          <p:spPr bwMode="auto">
            <a:xfrm>
              <a:off x="4879975" y="6311106"/>
              <a:ext cx="14288" cy="26988"/>
            </a:xfrm>
            <a:custGeom>
              <a:avLst/>
              <a:gdLst>
                <a:gd name="T0" fmla="*/ 6 w 8"/>
                <a:gd name="T1" fmla="*/ 9 h 15"/>
                <a:gd name="T2" fmla="*/ 5 w 8"/>
                <a:gd name="T3" fmla="*/ 3 h 15"/>
                <a:gd name="T4" fmla="*/ 3 w 8"/>
                <a:gd name="T5" fmla="*/ 2 h 15"/>
                <a:gd name="T6" fmla="*/ 5 w 8"/>
                <a:gd name="T7" fmla="*/ 0 h 15"/>
                <a:gd name="T8" fmla="*/ 1 w 8"/>
                <a:gd name="T9" fmla="*/ 1 h 15"/>
                <a:gd name="T10" fmla="*/ 1 w 8"/>
                <a:gd name="T11" fmla="*/ 7 h 15"/>
                <a:gd name="T12" fmla="*/ 3 w 8"/>
                <a:gd name="T13" fmla="*/ 8 h 15"/>
                <a:gd name="T14" fmla="*/ 1 w 8"/>
                <a:gd name="T15" fmla="*/ 10 h 15"/>
                <a:gd name="T16" fmla="*/ 2 w 8"/>
                <a:gd name="T17" fmla="*/ 14 h 15"/>
                <a:gd name="T18" fmla="*/ 0 w 8"/>
                <a:gd name="T19" fmla="*/ 15 h 15"/>
                <a:gd name="T20" fmla="*/ 6 w 8"/>
                <a:gd name="T21" fmla="*/ 15 h 15"/>
                <a:gd name="T22" fmla="*/ 8 w 8"/>
                <a:gd name="T23" fmla="*/ 10 h 15"/>
                <a:gd name="T24" fmla="*/ 6 w 8"/>
                <a:gd name="T25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5">
                  <a:moveTo>
                    <a:pt x="6" y="9"/>
                  </a:moveTo>
                  <a:cubicBezTo>
                    <a:pt x="7" y="6"/>
                    <a:pt x="3" y="5"/>
                    <a:pt x="5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2" y="3"/>
                    <a:pt x="1" y="4"/>
                    <a:pt x="1" y="7"/>
                  </a:cubicBezTo>
                  <a:cubicBezTo>
                    <a:pt x="2" y="7"/>
                    <a:pt x="2" y="8"/>
                    <a:pt x="3" y="8"/>
                  </a:cubicBezTo>
                  <a:cubicBezTo>
                    <a:pt x="3" y="9"/>
                    <a:pt x="2" y="10"/>
                    <a:pt x="1" y="10"/>
                  </a:cubicBezTo>
                  <a:cubicBezTo>
                    <a:pt x="1" y="12"/>
                    <a:pt x="1" y="13"/>
                    <a:pt x="2" y="14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2" y="15"/>
                    <a:pt x="4" y="15"/>
                    <a:pt x="6" y="15"/>
                  </a:cubicBezTo>
                  <a:cubicBezTo>
                    <a:pt x="6" y="13"/>
                    <a:pt x="6" y="11"/>
                    <a:pt x="8" y="10"/>
                  </a:cubicBezTo>
                  <a:cubicBezTo>
                    <a:pt x="7" y="10"/>
                    <a:pt x="7" y="9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Freeform 85"/>
            <p:cNvSpPr>
              <a:spLocks noEditPoints="1"/>
            </p:cNvSpPr>
            <p:nvPr/>
          </p:nvSpPr>
          <p:spPr bwMode="auto">
            <a:xfrm>
              <a:off x="4862513" y="6249193"/>
              <a:ext cx="247650" cy="230188"/>
            </a:xfrm>
            <a:custGeom>
              <a:avLst/>
              <a:gdLst>
                <a:gd name="T0" fmla="*/ 137 w 141"/>
                <a:gd name="T1" fmla="*/ 40 h 131"/>
                <a:gd name="T2" fmla="*/ 109 w 141"/>
                <a:gd name="T3" fmla="*/ 8 h 131"/>
                <a:gd name="T4" fmla="*/ 105 w 141"/>
                <a:gd name="T5" fmla="*/ 2 h 131"/>
                <a:gd name="T6" fmla="*/ 97 w 141"/>
                <a:gd name="T7" fmla="*/ 4 h 131"/>
                <a:gd name="T8" fmla="*/ 85 w 141"/>
                <a:gd name="T9" fmla="*/ 7 h 131"/>
                <a:gd name="T10" fmla="*/ 79 w 141"/>
                <a:gd name="T11" fmla="*/ 11 h 131"/>
                <a:gd name="T12" fmla="*/ 73 w 141"/>
                <a:gd name="T13" fmla="*/ 11 h 131"/>
                <a:gd name="T14" fmla="*/ 60 w 141"/>
                <a:gd name="T15" fmla="*/ 18 h 131"/>
                <a:gd name="T16" fmla="*/ 50 w 141"/>
                <a:gd name="T17" fmla="*/ 23 h 131"/>
                <a:gd name="T18" fmla="*/ 50 w 141"/>
                <a:gd name="T19" fmla="*/ 23 h 131"/>
                <a:gd name="T20" fmla="*/ 37 w 141"/>
                <a:gd name="T21" fmla="*/ 13 h 131"/>
                <a:gd name="T22" fmla="*/ 25 w 141"/>
                <a:gd name="T23" fmla="*/ 26 h 131"/>
                <a:gd name="T24" fmla="*/ 21 w 141"/>
                <a:gd name="T25" fmla="*/ 38 h 131"/>
                <a:gd name="T26" fmla="*/ 20 w 141"/>
                <a:gd name="T27" fmla="*/ 45 h 131"/>
                <a:gd name="T28" fmla="*/ 13 w 141"/>
                <a:gd name="T29" fmla="*/ 53 h 131"/>
                <a:gd name="T30" fmla="*/ 14 w 141"/>
                <a:gd name="T31" fmla="*/ 61 h 131"/>
                <a:gd name="T32" fmla="*/ 11 w 141"/>
                <a:gd name="T33" fmla="*/ 71 h 131"/>
                <a:gd name="T34" fmla="*/ 24 w 141"/>
                <a:gd name="T35" fmla="*/ 60 h 131"/>
                <a:gd name="T36" fmla="*/ 25 w 141"/>
                <a:gd name="T37" fmla="*/ 62 h 131"/>
                <a:gd name="T38" fmla="*/ 30 w 141"/>
                <a:gd name="T39" fmla="*/ 70 h 131"/>
                <a:gd name="T40" fmla="*/ 29 w 141"/>
                <a:gd name="T41" fmla="*/ 59 h 131"/>
                <a:gd name="T42" fmla="*/ 35 w 141"/>
                <a:gd name="T43" fmla="*/ 70 h 131"/>
                <a:gd name="T44" fmla="*/ 39 w 141"/>
                <a:gd name="T45" fmla="*/ 69 h 131"/>
                <a:gd name="T46" fmla="*/ 48 w 141"/>
                <a:gd name="T47" fmla="*/ 71 h 131"/>
                <a:gd name="T48" fmla="*/ 34 w 141"/>
                <a:gd name="T49" fmla="*/ 79 h 131"/>
                <a:gd name="T50" fmla="*/ 20 w 141"/>
                <a:gd name="T51" fmla="*/ 71 h 131"/>
                <a:gd name="T52" fmla="*/ 6 w 141"/>
                <a:gd name="T53" fmla="*/ 81 h 131"/>
                <a:gd name="T54" fmla="*/ 3 w 141"/>
                <a:gd name="T55" fmla="*/ 110 h 131"/>
                <a:gd name="T56" fmla="*/ 18 w 141"/>
                <a:gd name="T57" fmla="*/ 113 h 131"/>
                <a:gd name="T58" fmla="*/ 26 w 141"/>
                <a:gd name="T59" fmla="*/ 128 h 131"/>
                <a:gd name="T60" fmla="*/ 55 w 141"/>
                <a:gd name="T61" fmla="*/ 120 h 131"/>
                <a:gd name="T62" fmla="*/ 60 w 141"/>
                <a:gd name="T63" fmla="*/ 104 h 131"/>
                <a:gd name="T64" fmla="*/ 49 w 141"/>
                <a:gd name="T65" fmla="*/ 89 h 131"/>
                <a:gd name="T66" fmla="*/ 58 w 141"/>
                <a:gd name="T67" fmla="*/ 102 h 131"/>
                <a:gd name="T68" fmla="*/ 72 w 141"/>
                <a:gd name="T69" fmla="*/ 90 h 131"/>
                <a:gd name="T70" fmla="*/ 63 w 141"/>
                <a:gd name="T71" fmla="*/ 80 h 131"/>
                <a:gd name="T72" fmla="*/ 75 w 141"/>
                <a:gd name="T73" fmla="*/ 86 h 131"/>
                <a:gd name="T74" fmla="*/ 83 w 141"/>
                <a:gd name="T75" fmla="*/ 92 h 131"/>
                <a:gd name="T76" fmla="*/ 87 w 141"/>
                <a:gd name="T77" fmla="*/ 107 h 131"/>
                <a:gd name="T78" fmla="*/ 93 w 141"/>
                <a:gd name="T79" fmla="*/ 97 h 131"/>
                <a:gd name="T80" fmla="*/ 103 w 141"/>
                <a:gd name="T81" fmla="*/ 95 h 131"/>
                <a:gd name="T82" fmla="*/ 109 w 141"/>
                <a:gd name="T83" fmla="*/ 104 h 131"/>
                <a:gd name="T84" fmla="*/ 113 w 141"/>
                <a:gd name="T85" fmla="*/ 109 h 131"/>
                <a:gd name="T86" fmla="*/ 114 w 141"/>
                <a:gd name="T87" fmla="*/ 107 h 131"/>
                <a:gd name="T88" fmla="*/ 119 w 141"/>
                <a:gd name="T89" fmla="*/ 93 h 131"/>
                <a:gd name="T90" fmla="*/ 129 w 141"/>
                <a:gd name="T91" fmla="*/ 77 h 131"/>
                <a:gd name="T92" fmla="*/ 128 w 141"/>
                <a:gd name="T93" fmla="*/ 69 h 131"/>
                <a:gd name="T94" fmla="*/ 134 w 141"/>
                <a:gd name="T95" fmla="*/ 62 h 131"/>
                <a:gd name="T96" fmla="*/ 140 w 141"/>
                <a:gd name="T97" fmla="*/ 47 h 131"/>
                <a:gd name="T98" fmla="*/ 33 w 141"/>
                <a:gd name="T99" fmla="*/ 42 h 131"/>
                <a:gd name="T100" fmla="*/ 27 w 141"/>
                <a:gd name="T101" fmla="*/ 42 h 131"/>
                <a:gd name="T102" fmla="*/ 31 w 141"/>
                <a:gd name="T103" fmla="*/ 33 h 131"/>
                <a:gd name="T104" fmla="*/ 37 w 141"/>
                <a:gd name="T105" fmla="*/ 33 h 131"/>
                <a:gd name="T106" fmla="*/ 41 w 141"/>
                <a:gd name="T107" fmla="*/ 17 h 131"/>
                <a:gd name="T108" fmla="*/ 49 w 141"/>
                <a:gd name="T109" fmla="*/ 83 h 131"/>
                <a:gd name="T110" fmla="*/ 49 w 141"/>
                <a:gd name="T111" fmla="*/ 26 h 131"/>
                <a:gd name="T112" fmla="*/ 77 w 141"/>
                <a:gd name="T113" fmla="*/ 17 h 131"/>
                <a:gd name="T114" fmla="*/ 104 w 141"/>
                <a:gd name="T115" fmla="*/ 10 h 131"/>
                <a:gd name="T116" fmla="*/ 106 w 141"/>
                <a:gd name="T117" fmla="*/ 8 h 131"/>
                <a:gd name="T118" fmla="*/ 126 w 141"/>
                <a:gd name="T119" fmla="*/ 6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1" h="131">
                  <a:moveTo>
                    <a:pt x="140" y="47"/>
                  </a:moveTo>
                  <a:cubicBezTo>
                    <a:pt x="140" y="46"/>
                    <a:pt x="139" y="44"/>
                    <a:pt x="138" y="43"/>
                  </a:cubicBezTo>
                  <a:cubicBezTo>
                    <a:pt x="137" y="43"/>
                    <a:pt x="136" y="44"/>
                    <a:pt x="135" y="42"/>
                  </a:cubicBezTo>
                  <a:cubicBezTo>
                    <a:pt x="136" y="41"/>
                    <a:pt x="136" y="41"/>
                    <a:pt x="137" y="40"/>
                  </a:cubicBezTo>
                  <a:cubicBezTo>
                    <a:pt x="131" y="29"/>
                    <a:pt x="124" y="19"/>
                    <a:pt x="115" y="10"/>
                  </a:cubicBezTo>
                  <a:cubicBezTo>
                    <a:pt x="114" y="10"/>
                    <a:pt x="113" y="9"/>
                    <a:pt x="112" y="9"/>
                  </a:cubicBezTo>
                  <a:cubicBezTo>
                    <a:pt x="111" y="9"/>
                    <a:pt x="111" y="9"/>
                    <a:pt x="110" y="9"/>
                  </a:cubicBezTo>
                  <a:cubicBezTo>
                    <a:pt x="110" y="9"/>
                    <a:pt x="109" y="9"/>
                    <a:pt x="109" y="8"/>
                  </a:cubicBezTo>
                  <a:cubicBezTo>
                    <a:pt x="108" y="8"/>
                    <a:pt x="107" y="8"/>
                    <a:pt x="106" y="8"/>
                  </a:cubicBezTo>
                  <a:cubicBezTo>
                    <a:pt x="106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5"/>
                  </a:cubicBezTo>
                  <a:cubicBezTo>
                    <a:pt x="107" y="4"/>
                    <a:pt x="106" y="3"/>
                    <a:pt x="105" y="2"/>
                  </a:cubicBezTo>
                  <a:cubicBezTo>
                    <a:pt x="104" y="2"/>
                    <a:pt x="103" y="3"/>
                    <a:pt x="102" y="3"/>
                  </a:cubicBezTo>
                  <a:cubicBezTo>
                    <a:pt x="101" y="3"/>
                    <a:pt x="101" y="3"/>
                    <a:pt x="100" y="2"/>
                  </a:cubicBezTo>
                  <a:cubicBezTo>
                    <a:pt x="99" y="2"/>
                    <a:pt x="99" y="0"/>
                    <a:pt x="98" y="1"/>
                  </a:cubicBezTo>
                  <a:cubicBezTo>
                    <a:pt x="97" y="1"/>
                    <a:pt x="97" y="2"/>
                    <a:pt x="97" y="4"/>
                  </a:cubicBezTo>
                  <a:cubicBezTo>
                    <a:pt x="95" y="3"/>
                    <a:pt x="95" y="6"/>
                    <a:pt x="94" y="5"/>
                  </a:cubicBezTo>
                  <a:cubicBezTo>
                    <a:pt x="93" y="5"/>
                    <a:pt x="93" y="3"/>
                    <a:pt x="92" y="4"/>
                  </a:cubicBezTo>
                  <a:cubicBezTo>
                    <a:pt x="91" y="5"/>
                    <a:pt x="90" y="6"/>
                    <a:pt x="87" y="6"/>
                  </a:cubicBezTo>
                  <a:cubicBezTo>
                    <a:pt x="87" y="6"/>
                    <a:pt x="86" y="7"/>
                    <a:pt x="85" y="7"/>
                  </a:cubicBezTo>
                  <a:cubicBezTo>
                    <a:pt x="84" y="8"/>
                    <a:pt x="85" y="9"/>
                    <a:pt x="84" y="10"/>
                  </a:cubicBezTo>
                  <a:cubicBezTo>
                    <a:pt x="83" y="10"/>
                    <a:pt x="81" y="9"/>
                    <a:pt x="81" y="10"/>
                  </a:cubicBezTo>
                  <a:cubicBezTo>
                    <a:pt x="81" y="12"/>
                    <a:pt x="84" y="11"/>
                    <a:pt x="83" y="13"/>
                  </a:cubicBezTo>
                  <a:cubicBezTo>
                    <a:pt x="82" y="13"/>
                    <a:pt x="82" y="11"/>
                    <a:pt x="79" y="11"/>
                  </a:cubicBezTo>
                  <a:cubicBezTo>
                    <a:pt x="79" y="13"/>
                    <a:pt x="80" y="14"/>
                    <a:pt x="79" y="14"/>
                  </a:cubicBezTo>
                  <a:cubicBezTo>
                    <a:pt x="78" y="14"/>
                    <a:pt x="78" y="13"/>
                    <a:pt x="78" y="11"/>
                  </a:cubicBezTo>
                  <a:cubicBezTo>
                    <a:pt x="77" y="11"/>
                    <a:pt x="78" y="13"/>
                    <a:pt x="76" y="13"/>
                  </a:cubicBezTo>
                  <a:cubicBezTo>
                    <a:pt x="75" y="12"/>
                    <a:pt x="75" y="10"/>
                    <a:pt x="73" y="11"/>
                  </a:cubicBezTo>
                  <a:cubicBezTo>
                    <a:pt x="72" y="13"/>
                    <a:pt x="71" y="14"/>
                    <a:pt x="69" y="16"/>
                  </a:cubicBezTo>
                  <a:cubicBezTo>
                    <a:pt x="67" y="16"/>
                    <a:pt x="67" y="15"/>
                    <a:pt x="64" y="15"/>
                  </a:cubicBezTo>
                  <a:cubicBezTo>
                    <a:pt x="64" y="17"/>
                    <a:pt x="66" y="16"/>
                    <a:pt x="66" y="18"/>
                  </a:cubicBezTo>
                  <a:cubicBezTo>
                    <a:pt x="64" y="18"/>
                    <a:pt x="62" y="18"/>
                    <a:pt x="60" y="18"/>
                  </a:cubicBezTo>
                  <a:cubicBezTo>
                    <a:pt x="58" y="19"/>
                    <a:pt x="57" y="21"/>
                    <a:pt x="55" y="21"/>
                  </a:cubicBezTo>
                  <a:cubicBezTo>
                    <a:pt x="55" y="20"/>
                    <a:pt x="55" y="19"/>
                    <a:pt x="55" y="18"/>
                  </a:cubicBezTo>
                  <a:cubicBezTo>
                    <a:pt x="54" y="18"/>
                    <a:pt x="53" y="18"/>
                    <a:pt x="53" y="18"/>
                  </a:cubicBezTo>
                  <a:cubicBezTo>
                    <a:pt x="53" y="21"/>
                    <a:pt x="53" y="23"/>
                    <a:pt x="50" y="23"/>
                  </a:cubicBezTo>
                  <a:cubicBezTo>
                    <a:pt x="50" y="24"/>
                    <a:pt x="49" y="24"/>
                    <a:pt x="48" y="25"/>
                  </a:cubicBezTo>
                  <a:cubicBezTo>
                    <a:pt x="47" y="25"/>
                    <a:pt x="48" y="26"/>
                    <a:pt x="47" y="26"/>
                  </a:cubicBezTo>
                  <a:cubicBezTo>
                    <a:pt x="45" y="27"/>
                    <a:pt x="45" y="23"/>
                    <a:pt x="45" y="22"/>
                  </a:cubicBezTo>
                  <a:cubicBezTo>
                    <a:pt x="47" y="22"/>
                    <a:pt x="49" y="22"/>
                    <a:pt x="50" y="23"/>
                  </a:cubicBezTo>
                  <a:cubicBezTo>
                    <a:pt x="51" y="20"/>
                    <a:pt x="48" y="18"/>
                    <a:pt x="45" y="18"/>
                  </a:cubicBezTo>
                  <a:cubicBezTo>
                    <a:pt x="45" y="17"/>
                    <a:pt x="44" y="16"/>
                    <a:pt x="42" y="16"/>
                  </a:cubicBezTo>
                  <a:cubicBezTo>
                    <a:pt x="42" y="15"/>
                    <a:pt x="41" y="14"/>
                    <a:pt x="40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5" y="14"/>
                    <a:pt x="34" y="15"/>
                    <a:pt x="33" y="16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31" y="18"/>
                    <a:pt x="29" y="19"/>
                    <a:pt x="27" y="21"/>
                  </a:cubicBezTo>
                  <a:cubicBezTo>
                    <a:pt x="27" y="23"/>
                    <a:pt x="26" y="25"/>
                    <a:pt x="25" y="26"/>
                  </a:cubicBezTo>
                  <a:cubicBezTo>
                    <a:pt x="25" y="25"/>
                    <a:pt x="24" y="26"/>
                    <a:pt x="24" y="25"/>
                  </a:cubicBezTo>
                  <a:cubicBezTo>
                    <a:pt x="24" y="26"/>
                    <a:pt x="24" y="27"/>
                    <a:pt x="24" y="27"/>
                  </a:cubicBezTo>
                  <a:cubicBezTo>
                    <a:pt x="21" y="27"/>
                    <a:pt x="21" y="30"/>
                    <a:pt x="20" y="32"/>
                  </a:cubicBezTo>
                  <a:cubicBezTo>
                    <a:pt x="21" y="34"/>
                    <a:pt x="21" y="35"/>
                    <a:pt x="21" y="38"/>
                  </a:cubicBezTo>
                  <a:cubicBezTo>
                    <a:pt x="21" y="39"/>
                    <a:pt x="23" y="38"/>
                    <a:pt x="24" y="39"/>
                  </a:cubicBezTo>
                  <a:cubicBezTo>
                    <a:pt x="23" y="40"/>
                    <a:pt x="23" y="41"/>
                    <a:pt x="23" y="42"/>
                  </a:cubicBezTo>
                  <a:cubicBezTo>
                    <a:pt x="23" y="42"/>
                    <a:pt x="23" y="43"/>
                    <a:pt x="23" y="44"/>
                  </a:cubicBezTo>
                  <a:cubicBezTo>
                    <a:pt x="22" y="44"/>
                    <a:pt x="21" y="44"/>
                    <a:pt x="20" y="45"/>
                  </a:cubicBezTo>
                  <a:cubicBezTo>
                    <a:pt x="19" y="45"/>
                    <a:pt x="19" y="46"/>
                    <a:pt x="19" y="47"/>
                  </a:cubicBezTo>
                  <a:cubicBezTo>
                    <a:pt x="17" y="47"/>
                    <a:pt x="18" y="50"/>
                    <a:pt x="16" y="50"/>
                  </a:cubicBezTo>
                  <a:cubicBezTo>
                    <a:pt x="16" y="50"/>
                    <a:pt x="16" y="51"/>
                    <a:pt x="16" y="51"/>
                  </a:cubicBezTo>
                  <a:cubicBezTo>
                    <a:pt x="14" y="51"/>
                    <a:pt x="14" y="52"/>
                    <a:pt x="13" y="53"/>
                  </a:cubicBezTo>
                  <a:cubicBezTo>
                    <a:pt x="12" y="53"/>
                    <a:pt x="10" y="53"/>
                    <a:pt x="11" y="54"/>
                  </a:cubicBezTo>
                  <a:cubicBezTo>
                    <a:pt x="11" y="55"/>
                    <a:pt x="12" y="55"/>
                    <a:pt x="13" y="55"/>
                  </a:cubicBezTo>
                  <a:cubicBezTo>
                    <a:pt x="13" y="57"/>
                    <a:pt x="15" y="57"/>
                    <a:pt x="15" y="59"/>
                  </a:cubicBezTo>
                  <a:cubicBezTo>
                    <a:pt x="15" y="59"/>
                    <a:pt x="15" y="60"/>
                    <a:pt x="14" y="61"/>
                  </a:cubicBezTo>
                  <a:cubicBezTo>
                    <a:pt x="12" y="59"/>
                    <a:pt x="10" y="61"/>
                    <a:pt x="8" y="61"/>
                  </a:cubicBezTo>
                  <a:cubicBezTo>
                    <a:pt x="7" y="62"/>
                    <a:pt x="9" y="66"/>
                    <a:pt x="7" y="66"/>
                  </a:cubicBezTo>
                  <a:cubicBezTo>
                    <a:pt x="7" y="67"/>
                    <a:pt x="8" y="68"/>
                    <a:pt x="8" y="70"/>
                  </a:cubicBezTo>
                  <a:cubicBezTo>
                    <a:pt x="10" y="69"/>
                    <a:pt x="10" y="71"/>
                    <a:pt x="11" y="71"/>
                  </a:cubicBezTo>
                  <a:cubicBezTo>
                    <a:pt x="13" y="70"/>
                    <a:pt x="13" y="70"/>
                    <a:pt x="15" y="71"/>
                  </a:cubicBezTo>
                  <a:cubicBezTo>
                    <a:pt x="15" y="69"/>
                    <a:pt x="17" y="68"/>
                    <a:pt x="17" y="64"/>
                  </a:cubicBezTo>
                  <a:cubicBezTo>
                    <a:pt x="18" y="64"/>
                    <a:pt x="18" y="61"/>
                    <a:pt x="20" y="61"/>
                  </a:cubicBezTo>
                  <a:cubicBezTo>
                    <a:pt x="22" y="62"/>
                    <a:pt x="23" y="60"/>
                    <a:pt x="24" y="60"/>
                  </a:cubicBezTo>
                  <a:cubicBezTo>
                    <a:pt x="23" y="62"/>
                    <a:pt x="24" y="65"/>
                    <a:pt x="24" y="67"/>
                  </a:cubicBezTo>
                  <a:cubicBezTo>
                    <a:pt x="27" y="67"/>
                    <a:pt x="25" y="64"/>
                    <a:pt x="25" y="62"/>
                  </a:cubicBezTo>
                  <a:cubicBezTo>
                    <a:pt x="25" y="62"/>
                    <a:pt x="25" y="61"/>
                    <a:pt x="25" y="61"/>
                  </a:cubicBezTo>
                  <a:cubicBezTo>
                    <a:pt x="25" y="61"/>
                    <a:pt x="25" y="62"/>
                    <a:pt x="25" y="62"/>
                  </a:cubicBezTo>
                  <a:cubicBezTo>
                    <a:pt x="26" y="62"/>
                    <a:pt x="26" y="63"/>
                    <a:pt x="27" y="64"/>
                  </a:cubicBezTo>
                  <a:cubicBezTo>
                    <a:pt x="28" y="64"/>
                    <a:pt x="30" y="65"/>
                    <a:pt x="30" y="67"/>
                  </a:cubicBezTo>
                  <a:cubicBezTo>
                    <a:pt x="30" y="68"/>
                    <a:pt x="29" y="68"/>
                    <a:pt x="28" y="68"/>
                  </a:cubicBezTo>
                  <a:cubicBezTo>
                    <a:pt x="28" y="69"/>
                    <a:pt x="30" y="69"/>
                    <a:pt x="30" y="70"/>
                  </a:cubicBezTo>
                  <a:cubicBezTo>
                    <a:pt x="30" y="68"/>
                    <a:pt x="31" y="67"/>
                    <a:pt x="32" y="67"/>
                  </a:cubicBezTo>
                  <a:cubicBezTo>
                    <a:pt x="32" y="66"/>
                    <a:pt x="31" y="66"/>
                    <a:pt x="31" y="65"/>
                  </a:cubicBezTo>
                  <a:cubicBezTo>
                    <a:pt x="32" y="64"/>
                    <a:pt x="33" y="67"/>
                    <a:pt x="33" y="65"/>
                  </a:cubicBezTo>
                  <a:cubicBezTo>
                    <a:pt x="32" y="63"/>
                    <a:pt x="27" y="62"/>
                    <a:pt x="29" y="59"/>
                  </a:cubicBezTo>
                  <a:cubicBezTo>
                    <a:pt x="30" y="61"/>
                    <a:pt x="32" y="62"/>
                    <a:pt x="33" y="64"/>
                  </a:cubicBezTo>
                  <a:cubicBezTo>
                    <a:pt x="34" y="64"/>
                    <a:pt x="34" y="65"/>
                    <a:pt x="34" y="66"/>
                  </a:cubicBezTo>
                  <a:cubicBezTo>
                    <a:pt x="34" y="66"/>
                    <a:pt x="35" y="67"/>
                    <a:pt x="35" y="68"/>
                  </a:cubicBezTo>
                  <a:cubicBezTo>
                    <a:pt x="35" y="68"/>
                    <a:pt x="35" y="69"/>
                    <a:pt x="35" y="70"/>
                  </a:cubicBezTo>
                  <a:cubicBezTo>
                    <a:pt x="35" y="71"/>
                    <a:pt x="37" y="71"/>
                    <a:pt x="38" y="71"/>
                  </a:cubicBezTo>
                  <a:cubicBezTo>
                    <a:pt x="38" y="69"/>
                    <a:pt x="37" y="67"/>
                    <a:pt x="38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7"/>
                    <a:pt x="39" y="67"/>
                    <a:pt x="39" y="69"/>
                  </a:cubicBezTo>
                  <a:cubicBezTo>
                    <a:pt x="40" y="69"/>
                    <a:pt x="39" y="70"/>
                    <a:pt x="40" y="71"/>
                  </a:cubicBezTo>
                  <a:cubicBezTo>
                    <a:pt x="42" y="72"/>
                    <a:pt x="44" y="72"/>
                    <a:pt x="45" y="71"/>
                  </a:cubicBezTo>
                  <a:cubicBezTo>
                    <a:pt x="47" y="72"/>
                    <a:pt x="44" y="73"/>
                    <a:pt x="46" y="73"/>
                  </a:cubicBezTo>
                  <a:cubicBezTo>
                    <a:pt x="48" y="74"/>
                    <a:pt x="46" y="70"/>
                    <a:pt x="48" y="71"/>
                  </a:cubicBezTo>
                  <a:cubicBezTo>
                    <a:pt x="48" y="72"/>
                    <a:pt x="48" y="73"/>
                    <a:pt x="48" y="74"/>
                  </a:cubicBezTo>
                  <a:cubicBezTo>
                    <a:pt x="47" y="74"/>
                    <a:pt x="48" y="78"/>
                    <a:pt x="46" y="78"/>
                  </a:cubicBezTo>
                  <a:cubicBezTo>
                    <a:pt x="43" y="77"/>
                    <a:pt x="40" y="76"/>
                    <a:pt x="36" y="76"/>
                  </a:cubicBezTo>
                  <a:cubicBezTo>
                    <a:pt x="35" y="76"/>
                    <a:pt x="35" y="78"/>
                    <a:pt x="34" y="79"/>
                  </a:cubicBezTo>
                  <a:cubicBezTo>
                    <a:pt x="32" y="77"/>
                    <a:pt x="28" y="76"/>
                    <a:pt x="27" y="74"/>
                  </a:cubicBezTo>
                  <a:cubicBezTo>
                    <a:pt x="27" y="73"/>
                    <a:pt x="26" y="72"/>
                    <a:pt x="26" y="71"/>
                  </a:cubicBezTo>
                  <a:cubicBezTo>
                    <a:pt x="27" y="71"/>
                    <a:pt x="27" y="70"/>
                    <a:pt x="26" y="69"/>
                  </a:cubicBezTo>
                  <a:cubicBezTo>
                    <a:pt x="24" y="69"/>
                    <a:pt x="22" y="70"/>
                    <a:pt x="20" y="71"/>
                  </a:cubicBezTo>
                  <a:cubicBezTo>
                    <a:pt x="17" y="71"/>
                    <a:pt x="14" y="71"/>
                    <a:pt x="13" y="73"/>
                  </a:cubicBezTo>
                  <a:cubicBezTo>
                    <a:pt x="12" y="72"/>
                    <a:pt x="11" y="71"/>
                    <a:pt x="10" y="71"/>
                  </a:cubicBezTo>
                  <a:cubicBezTo>
                    <a:pt x="10" y="73"/>
                    <a:pt x="8" y="73"/>
                    <a:pt x="7" y="74"/>
                  </a:cubicBezTo>
                  <a:cubicBezTo>
                    <a:pt x="6" y="76"/>
                    <a:pt x="7" y="79"/>
                    <a:pt x="6" y="81"/>
                  </a:cubicBezTo>
                  <a:cubicBezTo>
                    <a:pt x="5" y="82"/>
                    <a:pt x="3" y="84"/>
                    <a:pt x="2" y="85"/>
                  </a:cubicBezTo>
                  <a:cubicBezTo>
                    <a:pt x="2" y="88"/>
                    <a:pt x="1" y="89"/>
                    <a:pt x="0" y="91"/>
                  </a:cubicBezTo>
                  <a:cubicBezTo>
                    <a:pt x="0" y="95"/>
                    <a:pt x="0" y="99"/>
                    <a:pt x="0" y="103"/>
                  </a:cubicBezTo>
                  <a:cubicBezTo>
                    <a:pt x="2" y="105"/>
                    <a:pt x="3" y="107"/>
                    <a:pt x="3" y="110"/>
                  </a:cubicBezTo>
                  <a:cubicBezTo>
                    <a:pt x="5" y="111"/>
                    <a:pt x="6" y="113"/>
                    <a:pt x="9" y="113"/>
                  </a:cubicBezTo>
                  <a:cubicBezTo>
                    <a:pt x="11" y="113"/>
                    <a:pt x="12" y="113"/>
                    <a:pt x="15" y="113"/>
                  </a:cubicBezTo>
                  <a:cubicBezTo>
                    <a:pt x="15" y="112"/>
                    <a:pt x="15" y="110"/>
                    <a:pt x="17" y="111"/>
                  </a:cubicBezTo>
                  <a:cubicBezTo>
                    <a:pt x="18" y="111"/>
                    <a:pt x="17" y="112"/>
                    <a:pt x="18" y="113"/>
                  </a:cubicBezTo>
                  <a:cubicBezTo>
                    <a:pt x="20" y="112"/>
                    <a:pt x="20" y="113"/>
                    <a:pt x="22" y="113"/>
                  </a:cubicBezTo>
                  <a:cubicBezTo>
                    <a:pt x="22" y="113"/>
                    <a:pt x="23" y="112"/>
                    <a:pt x="24" y="113"/>
                  </a:cubicBezTo>
                  <a:cubicBezTo>
                    <a:pt x="25" y="116"/>
                    <a:pt x="23" y="118"/>
                    <a:pt x="23" y="121"/>
                  </a:cubicBezTo>
                  <a:cubicBezTo>
                    <a:pt x="24" y="123"/>
                    <a:pt x="26" y="125"/>
                    <a:pt x="26" y="128"/>
                  </a:cubicBezTo>
                  <a:cubicBezTo>
                    <a:pt x="26" y="129"/>
                    <a:pt x="27" y="130"/>
                    <a:pt x="27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4" y="129"/>
                    <a:pt x="54" y="127"/>
                    <a:pt x="53" y="126"/>
                  </a:cubicBezTo>
                  <a:cubicBezTo>
                    <a:pt x="54" y="124"/>
                    <a:pt x="55" y="122"/>
                    <a:pt x="55" y="120"/>
                  </a:cubicBezTo>
                  <a:cubicBezTo>
                    <a:pt x="56" y="119"/>
                    <a:pt x="57" y="118"/>
                    <a:pt x="58" y="117"/>
                  </a:cubicBezTo>
                  <a:cubicBezTo>
                    <a:pt x="60" y="114"/>
                    <a:pt x="62" y="111"/>
                    <a:pt x="64" y="107"/>
                  </a:cubicBezTo>
                  <a:cubicBezTo>
                    <a:pt x="64" y="106"/>
                    <a:pt x="65" y="103"/>
                    <a:pt x="63" y="102"/>
                  </a:cubicBezTo>
                  <a:cubicBezTo>
                    <a:pt x="62" y="102"/>
                    <a:pt x="62" y="104"/>
                    <a:pt x="60" y="104"/>
                  </a:cubicBezTo>
                  <a:cubicBezTo>
                    <a:pt x="59" y="104"/>
                    <a:pt x="58" y="104"/>
                    <a:pt x="57" y="104"/>
                  </a:cubicBezTo>
                  <a:cubicBezTo>
                    <a:pt x="56" y="100"/>
                    <a:pt x="54" y="99"/>
                    <a:pt x="53" y="98"/>
                  </a:cubicBezTo>
                  <a:cubicBezTo>
                    <a:pt x="53" y="94"/>
                    <a:pt x="51" y="95"/>
                    <a:pt x="51" y="91"/>
                  </a:cubicBezTo>
                  <a:cubicBezTo>
                    <a:pt x="51" y="90"/>
                    <a:pt x="49" y="90"/>
                    <a:pt x="49" y="89"/>
                  </a:cubicBezTo>
                  <a:cubicBezTo>
                    <a:pt x="49" y="87"/>
                    <a:pt x="48" y="85"/>
                    <a:pt x="49" y="85"/>
                  </a:cubicBezTo>
                  <a:cubicBezTo>
                    <a:pt x="50" y="86"/>
                    <a:pt x="51" y="88"/>
                    <a:pt x="51" y="89"/>
                  </a:cubicBezTo>
                  <a:cubicBezTo>
                    <a:pt x="52" y="91"/>
                    <a:pt x="53" y="94"/>
                    <a:pt x="55" y="96"/>
                  </a:cubicBezTo>
                  <a:cubicBezTo>
                    <a:pt x="56" y="98"/>
                    <a:pt x="56" y="101"/>
                    <a:pt x="58" y="102"/>
                  </a:cubicBezTo>
                  <a:cubicBezTo>
                    <a:pt x="61" y="101"/>
                    <a:pt x="63" y="99"/>
                    <a:pt x="66" y="98"/>
                  </a:cubicBezTo>
                  <a:cubicBezTo>
                    <a:pt x="66" y="98"/>
                    <a:pt x="66" y="97"/>
                    <a:pt x="67" y="97"/>
                  </a:cubicBezTo>
                  <a:cubicBezTo>
                    <a:pt x="68" y="96"/>
                    <a:pt x="69" y="95"/>
                    <a:pt x="71" y="94"/>
                  </a:cubicBezTo>
                  <a:cubicBezTo>
                    <a:pt x="70" y="92"/>
                    <a:pt x="72" y="92"/>
                    <a:pt x="72" y="90"/>
                  </a:cubicBezTo>
                  <a:cubicBezTo>
                    <a:pt x="71" y="89"/>
                    <a:pt x="69" y="89"/>
                    <a:pt x="69" y="86"/>
                  </a:cubicBezTo>
                  <a:cubicBezTo>
                    <a:pt x="68" y="86"/>
                    <a:pt x="67" y="86"/>
                    <a:pt x="66" y="87"/>
                  </a:cubicBezTo>
                  <a:cubicBezTo>
                    <a:pt x="66" y="85"/>
                    <a:pt x="64" y="85"/>
                    <a:pt x="65" y="82"/>
                  </a:cubicBezTo>
                  <a:cubicBezTo>
                    <a:pt x="63" y="82"/>
                    <a:pt x="63" y="81"/>
                    <a:pt x="63" y="80"/>
                  </a:cubicBezTo>
                  <a:cubicBezTo>
                    <a:pt x="63" y="80"/>
                    <a:pt x="64" y="80"/>
                    <a:pt x="64" y="79"/>
                  </a:cubicBezTo>
                  <a:cubicBezTo>
                    <a:pt x="66" y="81"/>
                    <a:pt x="66" y="86"/>
                    <a:pt x="70" y="85"/>
                  </a:cubicBezTo>
                  <a:cubicBezTo>
                    <a:pt x="70" y="86"/>
                    <a:pt x="71" y="86"/>
                    <a:pt x="71" y="88"/>
                  </a:cubicBezTo>
                  <a:cubicBezTo>
                    <a:pt x="72" y="88"/>
                    <a:pt x="73" y="86"/>
                    <a:pt x="75" y="86"/>
                  </a:cubicBezTo>
                  <a:cubicBezTo>
                    <a:pt x="75" y="87"/>
                    <a:pt x="75" y="87"/>
                    <a:pt x="76" y="87"/>
                  </a:cubicBezTo>
                  <a:cubicBezTo>
                    <a:pt x="79" y="87"/>
                    <a:pt x="79" y="89"/>
                    <a:pt x="81" y="90"/>
                  </a:cubicBezTo>
                  <a:cubicBezTo>
                    <a:pt x="80" y="89"/>
                    <a:pt x="80" y="90"/>
                    <a:pt x="80" y="90"/>
                  </a:cubicBezTo>
                  <a:cubicBezTo>
                    <a:pt x="81" y="91"/>
                    <a:pt x="82" y="91"/>
                    <a:pt x="83" y="92"/>
                  </a:cubicBezTo>
                  <a:cubicBezTo>
                    <a:pt x="82" y="93"/>
                    <a:pt x="83" y="94"/>
                    <a:pt x="83" y="95"/>
                  </a:cubicBezTo>
                  <a:cubicBezTo>
                    <a:pt x="84" y="97"/>
                    <a:pt x="85" y="99"/>
                    <a:pt x="85" y="101"/>
                  </a:cubicBezTo>
                  <a:cubicBezTo>
                    <a:pt x="86" y="102"/>
                    <a:pt x="87" y="103"/>
                    <a:pt x="87" y="105"/>
                  </a:cubicBezTo>
                  <a:cubicBezTo>
                    <a:pt x="87" y="105"/>
                    <a:pt x="87" y="106"/>
                    <a:pt x="87" y="107"/>
                  </a:cubicBezTo>
                  <a:cubicBezTo>
                    <a:pt x="88" y="108"/>
                    <a:pt x="89" y="108"/>
                    <a:pt x="90" y="108"/>
                  </a:cubicBezTo>
                  <a:cubicBezTo>
                    <a:pt x="91" y="105"/>
                    <a:pt x="92" y="103"/>
                    <a:pt x="92" y="99"/>
                  </a:cubicBezTo>
                  <a:cubicBezTo>
                    <a:pt x="92" y="99"/>
                    <a:pt x="93" y="99"/>
                    <a:pt x="93" y="99"/>
                  </a:cubicBezTo>
                  <a:cubicBezTo>
                    <a:pt x="93" y="98"/>
                    <a:pt x="93" y="98"/>
                    <a:pt x="93" y="97"/>
                  </a:cubicBezTo>
                  <a:cubicBezTo>
                    <a:pt x="95" y="98"/>
                    <a:pt x="94" y="96"/>
                    <a:pt x="95" y="96"/>
                  </a:cubicBezTo>
                  <a:cubicBezTo>
                    <a:pt x="95" y="94"/>
                    <a:pt x="97" y="94"/>
                    <a:pt x="97" y="92"/>
                  </a:cubicBezTo>
                  <a:cubicBezTo>
                    <a:pt x="98" y="91"/>
                    <a:pt x="100" y="91"/>
                    <a:pt x="101" y="90"/>
                  </a:cubicBezTo>
                  <a:cubicBezTo>
                    <a:pt x="102" y="92"/>
                    <a:pt x="102" y="94"/>
                    <a:pt x="103" y="95"/>
                  </a:cubicBezTo>
                  <a:cubicBezTo>
                    <a:pt x="104" y="96"/>
                    <a:pt x="103" y="96"/>
                    <a:pt x="103" y="97"/>
                  </a:cubicBezTo>
                  <a:cubicBezTo>
                    <a:pt x="103" y="99"/>
                    <a:pt x="106" y="97"/>
                    <a:pt x="107" y="98"/>
                  </a:cubicBezTo>
                  <a:cubicBezTo>
                    <a:pt x="106" y="99"/>
                    <a:pt x="107" y="100"/>
                    <a:pt x="107" y="101"/>
                  </a:cubicBezTo>
                  <a:cubicBezTo>
                    <a:pt x="108" y="102"/>
                    <a:pt x="108" y="103"/>
                    <a:pt x="109" y="104"/>
                  </a:cubicBezTo>
                  <a:cubicBezTo>
                    <a:pt x="108" y="105"/>
                    <a:pt x="107" y="105"/>
                    <a:pt x="108" y="106"/>
                  </a:cubicBezTo>
                  <a:cubicBezTo>
                    <a:pt x="108" y="108"/>
                    <a:pt x="109" y="108"/>
                    <a:pt x="109" y="110"/>
                  </a:cubicBezTo>
                  <a:cubicBezTo>
                    <a:pt x="111" y="112"/>
                    <a:pt x="112" y="114"/>
                    <a:pt x="115" y="116"/>
                  </a:cubicBezTo>
                  <a:cubicBezTo>
                    <a:pt x="115" y="113"/>
                    <a:pt x="113" y="112"/>
                    <a:pt x="113" y="109"/>
                  </a:cubicBezTo>
                  <a:cubicBezTo>
                    <a:pt x="111" y="108"/>
                    <a:pt x="110" y="107"/>
                    <a:pt x="110" y="106"/>
                  </a:cubicBezTo>
                  <a:cubicBezTo>
                    <a:pt x="110" y="104"/>
                    <a:pt x="109" y="102"/>
                    <a:pt x="111" y="102"/>
                  </a:cubicBezTo>
                  <a:cubicBezTo>
                    <a:pt x="111" y="103"/>
                    <a:pt x="112" y="105"/>
                    <a:pt x="114" y="105"/>
                  </a:cubicBezTo>
                  <a:cubicBezTo>
                    <a:pt x="114" y="105"/>
                    <a:pt x="114" y="106"/>
                    <a:pt x="114" y="107"/>
                  </a:cubicBezTo>
                  <a:cubicBezTo>
                    <a:pt x="118" y="106"/>
                    <a:pt x="119" y="102"/>
                    <a:pt x="119" y="97"/>
                  </a:cubicBezTo>
                  <a:cubicBezTo>
                    <a:pt x="118" y="96"/>
                    <a:pt x="117" y="96"/>
                    <a:pt x="117" y="96"/>
                  </a:cubicBezTo>
                  <a:cubicBezTo>
                    <a:pt x="117" y="94"/>
                    <a:pt x="115" y="94"/>
                    <a:pt x="116" y="92"/>
                  </a:cubicBezTo>
                  <a:cubicBezTo>
                    <a:pt x="117" y="91"/>
                    <a:pt x="117" y="94"/>
                    <a:pt x="119" y="93"/>
                  </a:cubicBezTo>
                  <a:cubicBezTo>
                    <a:pt x="119" y="91"/>
                    <a:pt x="121" y="91"/>
                    <a:pt x="123" y="91"/>
                  </a:cubicBezTo>
                  <a:cubicBezTo>
                    <a:pt x="124" y="89"/>
                    <a:pt x="126" y="87"/>
                    <a:pt x="127" y="84"/>
                  </a:cubicBezTo>
                  <a:cubicBezTo>
                    <a:pt x="127" y="85"/>
                    <a:pt x="127" y="84"/>
                    <a:pt x="128" y="84"/>
                  </a:cubicBezTo>
                  <a:cubicBezTo>
                    <a:pt x="128" y="82"/>
                    <a:pt x="128" y="79"/>
                    <a:pt x="129" y="77"/>
                  </a:cubicBezTo>
                  <a:cubicBezTo>
                    <a:pt x="128" y="77"/>
                    <a:pt x="128" y="76"/>
                    <a:pt x="128" y="75"/>
                  </a:cubicBezTo>
                  <a:cubicBezTo>
                    <a:pt x="127" y="74"/>
                    <a:pt x="126" y="74"/>
                    <a:pt x="126" y="72"/>
                  </a:cubicBezTo>
                  <a:cubicBezTo>
                    <a:pt x="126" y="71"/>
                    <a:pt x="127" y="71"/>
                    <a:pt x="127" y="70"/>
                  </a:cubicBezTo>
                  <a:cubicBezTo>
                    <a:pt x="127" y="70"/>
                    <a:pt x="128" y="70"/>
                    <a:pt x="128" y="69"/>
                  </a:cubicBezTo>
                  <a:cubicBezTo>
                    <a:pt x="129" y="68"/>
                    <a:pt x="126" y="66"/>
                    <a:pt x="129" y="66"/>
                  </a:cubicBezTo>
                  <a:cubicBezTo>
                    <a:pt x="129" y="68"/>
                    <a:pt x="130" y="68"/>
                    <a:pt x="131" y="69"/>
                  </a:cubicBezTo>
                  <a:cubicBezTo>
                    <a:pt x="131" y="72"/>
                    <a:pt x="132" y="73"/>
                    <a:pt x="133" y="73"/>
                  </a:cubicBezTo>
                  <a:cubicBezTo>
                    <a:pt x="135" y="71"/>
                    <a:pt x="133" y="66"/>
                    <a:pt x="134" y="62"/>
                  </a:cubicBezTo>
                  <a:cubicBezTo>
                    <a:pt x="135" y="62"/>
                    <a:pt x="136" y="61"/>
                    <a:pt x="137" y="61"/>
                  </a:cubicBezTo>
                  <a:cubicBezTo>
                    <a:pt x="138" y="58"/>
                    <a:pt x="139" y="56"/>
                    <a:pt x="140" y="55"/>
                  </a:cubicBezTo>
                  <a:cubicBezTo>
                    <a:pt x="141" y="55"/>
                    <a:pt x="141" y="55"/>
                    <a:pt x="141" y="54"/>
                  </a:cubicBezTo>
                  <a:cubicBezTo>
                    <a:pt x="141" y="52"/>
                    <a:pt x="140" y="49"/>
                    <a:pt x="140" y="47"/>
                  </a:cubicBezTo>
                  <a:close/>
                  <a:moveTo>
                    <a:pt x="37" y="33"/>
                  </a:moveTo>
                  <a:cubicBezTo>
                    <a:pt x="37" y="35"/>
                    <a:pt x="37" y="37"/>
                    <a:pt x="37" y="38"/>
                  </a:cubicBezTo>
                  <a:cubicBezTo>
                    <a:pt x="36" y="38"/>
                    <a:pt x="37" y="35"/>
                    <a:pt x="35" y="36"/>
                  </a:cubicBezTo>
                  <a:cubicBezTo>
                    <a:pt x="34" y="38"/>
                    <a:pt x="35" y="41"/>
                    <a:pt x="33" y="42"/>
                  </a:cubicBezTo>
                  <a:cubicBezTo>
                    <a:pt x="32" y="42"/>
                    <a:pt x="31" y="42"/>
                    <a:pt x="30" y="42"/>
                  </a:cubicBezTo>
                  <a:cubicBezTo>
                    <a:pt x="29" y="43"/>
                    <a:pt x="29" y="44"/>
                    <a:pt x="28" y="44"/>
                  </a:cubicBezTo>
                  <a:cubicBezTo>
                    <a:pt x="28" y="43"/>
                    <a:pt x="27" y="42"/>
                    <a:pt x="27" y="43"/>
                  </a:cubicBezTo>
                  <a:cubicBezTo>
                    <a:pt x="26" y="43"/>
                    <a:pt x="26" y="42"/>
                    <a:pt x="27" y="42"/>
                  </a:cubicBezTo>
                  <a:cubicBezTo>
                    <a:pt x="26" y="41"/>
                    <a:pt x="25" y="39"/>
                    <a:pt x="25" y="37"/>
                  </a:cubicBezTo>
                  <a:cubicBezTo>
                    <a:pt x="27" y="37"/>
                    <a:pt x="26" y="44"/>
                    <a:pt x="30" y="42"/>
                  </a:cubicBezTo>
                  <a:cubicBezTo>
                    <a:pt x="31" y="40"/>
                    <a:pt x="31" y="38"/>
                    <a:pt x="32" y="36"/>
                  </a:cubicBezTo>
                  <a:cubicBezTo>
                    <a:pt x="32" y="35"/>
                    <a:pt x="32" y="34"/>
                    <a:pt x="31" y="33"/>
                  </a:cubicBezTo>
                  <a:cubicBezTo>
                    <a:pt x="32" y="29"/>
                    <a:pt x="34" y="27"/>
                    <a:pt x="36" y="24"/>
                  </a:cubicBezTo>
                  <a:cubicBezTo>
                    <a:pt x="36" y="24"/>
                    <a:pt x="36" y="24"/>
                    <a:pt x="37" y="25"/>
                  </a:cubicBezTo>
                  <a:cubicBezTo>
                    <a:pt x="36" y="28"/>
                    <a:pt x="33" y="28"/>
                    <a:pt x="33" y="32"/>
                  </a:cubicBezTo>
                  <a:cubicBezTo>
                    <a:pt x="34" y="33"/>
                    <a:pt x="35" y="33"/>
                    <a:pt x="37" y="33"/>
                  </a:cubicBezTo>
                  <a:close/>
                  <a:moveTo>
                    <a:pt x="38" y="35"/>
                  </a:moveTo>
                  <a:cubicBezTo>
                    <a:pt x="38" y="33"/>
                    <a:pt x="39" y="34"/>
                    <a:pt x="40" y="33"/>
                  </a:cubicBezTo>
                  <a:cubicBezTo>
                    <a:pt x="40" y="35"/>
                    <a:pt x="39" y="35"/>
                    <a:pt x="38" y="35"/>
                  </a:cubicBezTo>
                  <a:close/>
                  <a:moveTo>
                    <a:pt x="41" y="17"/>
                  </a:move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1" y="17"/>
                    <a:pt x="41" y="17"/>
                  </a:cubicBezTo>
                  <a:close/>
                  <a:moveTo>
                    <a:pt x="48" y="84"/>
                  </a:moveTo>
                  <a:cubicBezTo>
                    <a:pt x="48" y="84"/>
                    <a:pt x="48" y="83"/>
                    <a:pt x="49" y="83"/>
                  </a:cubicBezTo>
                  <a:cubicBezTo>
                    <a:pt x="49" y="84"/>
                    <a:pt x="48" y="84"/>
                    <a:pt x="48" y="84"/>
                  </a:cubicBezTo>
                  <a:close/>
                  <a:moveTo>
                    <a:pt x="49" y="26"/>
                  </a:moveTo>
                  <a:cubicBezTo>
                    <a:pt x="48" y="26"/>
                    <a:pt x="49" y="25"/>
                    <a:pt x="49" y="25"/>
                  </a:cubicBezTo>
                  <a:cubicBezTo>
                    <a:pt x="49" y="26"/>
                    <a:pt x="49" y="26"/>
                    <a:pt x="49" y="26"/>
                  </a:cubicBezTo>
                  <a:close/>
                  <a:moveTo>
                    <a:pt x="77" y="17"/>
                  </a:moveTo>
                  <a:cubicBezTo>
                    <a:pt x="75" y="17"/>
                    <a:pt x="77" y="15"/>
                    <a:pt x="77" y="17"/>
                  </a:cubicBezTo>
                  <a:cubicBezTo>
                    <a:pt x="77" y="18"/>
                    <a:pt x="79" y="17"/>
                    <a:pt x="78" y="18"/>
                  </a:cubicBezTo>
                  <a:cubicBezTo>
                    <a:pt x="77" y="18"/>
                    <a:pt x="76" y="18"/>
                    <a:pt x="77" y="17"/>
                  </a:cubicBezTo>
                  <a:close/>
                  <a:moveTo>
                    <a:pt x="103" y="10"/>
                  </a:moveTo>
                  <a:cubicBezTo>
                    <a:pt x="103" y="10"/>
                    <a:pt x="103" y="9"/>
                    <a:pt x="103" y="10"/>
                  </a:cubicBezTo>
                  <a:cubicBezTo>
                    <a:pt x="104" y="10"/>
                    <a:pt x="103" y="10"/>
                    <a:pt x="103" y="10"/>
                  </a:cubicBezTo>
                  <a:close/>
                  <a:moveTo>
                    <a:pt x="104" y="10"/>
                  </a:moveTo>
                  <a:cubicBezTo>
                    <a:pt x="104" y="9"/>
                    <a:pt x="104" y="9"/>
                    <a:pt x="105" y="9"/>
                  </a:cubicBezTo>
                  <a:cubicBezTo>
                    <a:pt x="105" y="9"/>
                    <a:pt x="104" y="10"/>
                    <a:pt x="104" y="10"/>
                  </a:cubicBezTo>
                  <a:close/>
                  <a:moveTo>
                    <a:pt x="105" y="9"/>
                  </a:moveTo>
                  <a:cubicBezTo>
                    <a:pt x="105" y="8"/>
                    <a:pt x="106" y="8"/>
                    <a:pt x="106" y="8"/>
                  </a:cubicBezTo>
                  <a:cubicBezTo>
                    <a:pt x="106" y="8"/>
                    <a:pt x="105" y="9"/>
                    <a:pt x="105" y="9"/>
                  </a:cubicBezTo>
                  <a:close/>
                  <a:moveTo>
                    <a:pt x="123" y="68"/>
                  </a:moveTo>
                  <a:cubicBezTo>
                    <a:pt x="124" y="67"/>
                    <a:pt x="124" y="65"/>
                    <a:pt x="126" y="66"/>
                  </a:cubicBezTo>
                  <a:cubicBezTo>
                    <a:pt x="126" y="66"/>
                    <a:pt x="126" y="67"/>
                    <a:pt x="126" y="68"/>
                  </a:cubicBezTo>
                  <a:cubicBezTo>
                    <a:pt x="126" y="69"/>
                    <a:pt x="124" y="67"/>
                    <a:pt x="12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Freeform 86"/>
            <p:cNvSpPr/>
            <p:nvPr/>
          </p:nvSpPr>
          <p:spPr bwMode="auto">
            <a:xfrm>
              <a:off x="5111750" y="6347618"/>
              <a:ext cx="6350" cy="11113"/>
            </a:xfrm>
            <a:custGeom>
              <a:avLst/>
              <a:gdLst>
                <a:gd name="T0" fmla="*/ 2 w 4"/>
                <a:gd name="T1" fmla="*/ 5 h 6"/>
                <a:gd name="T2" fmla="*/ 3 w 4"/>
                <a:gd name="T3" fmla="*/ 6 h 6"/>
                <a:gd name="T4" fmla="*/ 4 w 4"/>
                <a:gd name="T5" fmla="*/ 5 h 6"/>
                <a:gd name="T6" fmla="*/ 2 w 4"/>
                <a:gd name="T7" fmla="*/ 1 h 6"/>
                <a:gd name="T8" fmla="*/ 0 w 4"/>
                <a:gd name="T9" fmla="*/ 0 h 6"/>
                <a:gd name="T10" fmla="*/ 0 w 4"/>
                <a:gd name="T11" fmla="*/ 3 h 6"/>
                <a:gd name="T12" fmla="*/ 0 w 4"/>
                <a:gd name="T13" fmla="*/ 5 h 6"/>
                <a:gd name="T14" fmla="*/ 1 w 4"/>
                <a:gd name="T15" fmla="*/ 5 h 6"/>
                <a:gd name="T16" fmla="*/ 2 w 4"/>
                <a:gd name="T1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cubicBezTo>
                    <a:pt x="3" y="5"/>
                    <a:pt x="2" y="6"/>
                    <a:pt x="3" y="6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3" y="4"/>
                    <a:pt x="3" y="2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1" y="6"/>
                    <a:pt x="1" y="5"/>
                  </a:cubicBezTo>
                  <a:cubicBezTo>
                    <a:pt x="1" y="5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3" name="Freeform 87"/>
            <p:cNvSpPr/>
            <p:nvPr/>
          </p:nvSpPr>
          <p:spPr bwMode="auto">
            <a:xfrm>
              <a:off x="5091113" y="6423818"/>
              <a:ext cx="12700" cy="11113"/>
            </a:xfrm>
            <a:custGeom>
              <a:avLst/>
              <a:gdLst>
                <a:gd name="T0" fmla="*/ 0 w 7"/>
                <a:gd name="T1" fmla="*/ 5 h 7"/>
                <a:gd name="T2" fmla="*/ 3 w 7"/>
                <a:gd name="T3" fmla="*/ 5 h 7"/>
                <a:gd name="T4" fmla="*/ 3 w 7"/>
                <a:gd name="T5" fmla="*/ 7 h 7"/>
                <a:gd name="T6" fmla="*/ 7 w 7"/>
                <a:gd name="T7" fmla="*/ 5 h 7"/>
                <a:gd name="T8" fmla="*/ 5 w 7"/>
                <a:gd name="T9" fmla="*/ 2 h 7"/>
                <a:gd name="T10" fmla="*/ 3 w 7"/>
                <a:gd name="T11" fmla="*/ 0 h 7"/>
                <a:gd name="T12" fmla="*/ 3 w 7"/>
                <a:gd name="T13" fmla="*/ 3 h 7"/>
                <a:gd name="T14" fmla="*/ 0 w 7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6"/>
                    <a:pt x="2" y="4"/>
                    <a:pt x="3" y="5"/>
                  </a:cubicBezTo>
                  <a:cubicBezTo>
                    <a:pt x="3" y="6"/>
                    <a:pt x="2" y="7"/>
                    <a:pt x="3" y="7"/>
                  </a:cubicBezTo>
                  <a:cubicBezTo>
                    <a:pt x="4" y="6"/>
                    <a:pt x="5" y="5"/>
                    <a:pt x="7" y="5"/>
                  </a:cubicBezTo>
                  <a:cubicBezTo>
                    <a:pt x="7" y="3"/>
                    <a:pt x="6" y="3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1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Freeform 88"/>
            <p:cNvSpPr/>
            <p:nvPr/>
          </p:nvSpPr>
          <p:spPr bwMode="auto">
            <a:xfrm>
              <a:off x="5083175" y="6450806"/>
              <a:ext cx="12700" cy="15875"/>
            </a:xfrm>
            <a:custGeom>
              <a:avLst/>
              <a:gdLst>
                <a:gd name="T0" fmla="*/ 7 w 7"/>
                <a:gd name="T1" fmla="*/ 3 h 9"/>
                <a:gd name="T2" fmla="*/ 4 w 7"/>
                <a:gd name="T3" fmla="*/ 0 h 9"/>
                <a:gd name="T4" fmla="*/ 3 w 7"/>
                <a:gd name="T5" fmla="*/ 9 h 9"/>
                <a:gd name="T6" fmla="*/ 4 w 7"/>
                <a:gd name="T7" fmla="*/ 6 h 9"/>
                <a:gd name="T8" fmla="*/ 7 w 7"/>
                <a:gd name="T9" fmla="*/ 8 h 9"/>
                <a:gd name="T10" fmla="*/ 5 w 7"/>
                <a:gd name="T11" fmla="*/ 3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cubicBezTo>
                    <a:pt x="7" y="1"/>
                    <a:pt x="4" y="2"/>
                    <a:pt x="4" y="0"/>
                  </a:cubicBezTo>
                  <a:cubicBezTo>
                    <a:pt x="2" y="2"/>
                    <a:pt x="0" y="7"/>
                    <a:pt x="3" y="9"/>
                  </a:cubicBezTo>
                  <a:cubicBezTo>
                    <a:pt x="3" y="8"/>
                    <a:pt x="4" y="7"/>
                    <a:pt x="4" y="6"/>
                  </a:cubicBezTo>
                  <a:cubicBezTo>
                    <a:pt x="5" y="7"/>
                    <a:pt x="5" y="9"/>
                    <a:pt x="7" y="8"/>
                  </a:cubicBezTo>
                  <a:cubicBezTo>
                    <a:pt x="6" y="6"/>
                    <a:pt x="5" y="5"/>
                    <a:pt x="5" y="3"/>
                  </a:cubicBezTo>
                  <a:cubicBezTo>
                    <a:pt x="6" y="4"/>
                    <a:pt x="6" y="4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Freeform 89"/>
            <p:cNvSpPr/>
            <p:nvPr/>
          </p:nvSpPr>
          <p:spPr bwMode="auto">
            <a:xfrm>
              <a:off x="5068888" y="6441281"/>
              <a:ext cx="17463" cy="25400"/>
            </a:xfrm>
            <a:custGeom>
              <a:avLst/>
              <a:gdLst>
                <a:gd name="T0" fmla="*/ 0 w 10"/>
                <a:gd name="T1" fmla="*/ 9 h 15"/>
                <a:gd name="T2" fmla="*/ 2 w 10"/>
                <a:gd name="T3" fmla="*/ 13 h 15"/>
                <a:gd name="T4" fmla="*/ 7 w 10"/>
                <a:gd name="T5" fmla="*/ 15 h 15"/>
                <a:gd name="T6" fmla="*/ 8 w 10"/>
                <a:gd name="T7" fmla="*/ 13 h 15"/>
                <a:gd name="T8" fmla="*/ 7 w 10"/>
                <a:gd name="T9" fmla="*/ 13 h 15"/>
                <a:gd name="T10" fmla="*/ 9 w 10"/>
                <a:gd name="T11" fmla="*/ 9 h 15"/>
                <a:gd name="T12" fmla="*/ 9 w 10"/>
                <a:gd name="T13" fmla="*/ 4 h 15"/>
                <a:gd name="T14" fmla="*/ 10 w 10"/>
                <a:gd name="T15" fmla="*/ 2 h 15"/>
                <a:gd name="T16" fmla="*/ 7 w 10"/>
                <a:gd name="T17" fmla="*/ 0 h 15"/>
                <a:gd name="T18" fmla="*/ 0 w 10"/>
                <a:gd name="T1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0" y="9"/>
                  </a:moveTo>
                  <a:cubicBezTo>
                    <a:pt x="1" y="11"/>
                    <a:pt x="2" y="11"/>
                    <a:pt x="2" y="13"/>
                  </a:cubicBezTo>
                  <a:cubicBezTo>
                    <a:pt x="5" y="13"/>
                    <a:pt x="4" y="15"/>
                    <a:pt x="7" y="15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9" y="12"/>
                    <a:pt x="8" y="9"/>
                    <a:pt x="9" y="9"/>
                  </a:cubicBezTo>
                  <a:cubicBezTo>
                    <a:pt x="8" y="7"/>
                    <a:pt x="10" y="6"/>
                    <a:pt x="9" y="4"/>
                  </a:cubicBezTo>
                  <a:cubicBezTo>
                    <a:pt x="10" y="4"/>
                    <a:pt x="10" y="4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6" y="5"/>
                    <a:pt x="1" y="4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Freeform 90"/>
            <p:cNvSpPr/>
            <p:nvPr/>
          </p:nvSpPr>
          <p:spPr bwMode="auto">
            <a:xfrm>
              <a:off x="5064125" y="6466681"/>
              <a:ext cx="17463" cy="9525"/>
            </a:xfrm>
            <a:custGeom>
              <a:avLst/>
              <a:gdLst>
                <a:gd name="T0" fmla="*/ 0 w 10"/>
                <a:gd name="T1" fmla="*/ 3 h 5"/>
                <a:gd name="T2" fmla="*/ 10 w 10"/>
                <a:gd name="T3" fmla="*/ 5 h 5"/>
                <a:gd name="T4" fmla="*/ 9 w 10"/>
                <a:gd name="T5" fmla="*/ 2 h 5"/>
                <a:gd name="T6" fmla="*/ 1 w 10"/>
                <a:gd name="T7" fmla="*/ 0 h 5"/>
                <a:gd name="T8" fmla="*/ 0 w 10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0" y="3"/>
                  </a:moveTo>
                  <a:cubicBezTo>
                    <a:pt x="4" y="3"/>
                    <a:pt x="6" y="5"/>
                    <a:pt x="10" y="5"/>
                  </a:cubicBezTo>
                  <a:cubicBezTo>
                    <a:pt x="10" y="3"/>
                    <a:pt x="9" y="4"/>
                    <a:pt x="9" y="2"/>
                  </a:cubicBezTo>
                  <a:cubicBezTo>
                    <a:pt x="6" y="2"/>
                    <a:pt x="3" y="1"/>
                    <a:pt x="1" y="0"/>
                  </a:cubicBezTo>
                  <a:cubicBezTo>
                    <a:pt x="0" y="1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Freeform 91"/>
            <p:cNvSpPr/>
            <p:nvPr/>
          </p:nvSpPr>
          <p:spPr bwMode="auto">
            <a:xfrm>
              <a:off x="5084763" y="6398418"/>
              <a:ext cx="3175" cy="9525"/>
            </a:xfrm>
            <a:custGeom>
              <a:avLst/>
              <a:gdLst>
                <a:gd name="T0" fmla="*/ 0 w 2"/>
                <a:gd name="T1" fmla="*/ 2 h 5"/>
                <a:gd name="T2" fmla="*/ 1 w 2"/>
                <a:gd name="T3" fmla="*/ 5 h 5"/>
                <a:gd name="T4" fmla="*/ 2 w 2"/>
                <a:gd name="T5" fmla="*/ 1 h 5"/>
                <a:gd name="T6" fmla="*/ 0 w 2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cubicBezTo>
                    <a:pt x="0" y="3"/>
                    <a:pt x="1" y="4"/>
                    <a:pt x="1" y="5"/>
                  </a:cubicBezTo>
                  <a:cubicBezTo>
                    <a:pt x="2" y="5"/>
                    <a:pt x="2" y="3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Freeform 92"/>
            <p:cNvSpPr/>
            <p:nvPr/>
          </p:nvSpPr>
          <p:spPr bwMode="auto">
            <a:xfrm>
              <a:off x="5086350" y="6411118"/>
              <a:ext cx="7938" cy="9525"/>
            </a:xfrm>
            <a:custGeom>
              <a:avLst/>
              <a:gdLst>
                <a:gd name="T0" fmla="*/ 0 w 4"/>
                <a:gd name="T1" fmla="*/ 3 h 6"/>
                <a:gd name="T2" fmla="*/ 3 w 4"/>
                <a:gd name="T3" fmla="*/ 6 h 6"/>
                <a:gd name="T4" fmla="*/ 4 w 4"/>
                <a:gd name="T5" fmla="*/ 2 h 6"/>
                <a:gd name="T6" fmla="*/ 0 w 4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3"/>
                  </a:move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4" y="2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Freeform 93"/>
            <p:cNvSpPr/>
            <p:nvPr/>
          </p:nvSpPr>
          <p:spPr bwMode="auto">
            <a:xfrm>
              <a:off x="5102225" y="6450806"/>
              <a:ext cx="9525" cy="7938"/>
            </a:xfrm>
            <a:custGeom>
              <a:avLst/>
              <a:gdLst>
                <a:gd name="T0" fmla="*/ 5 w 5"/>
                <a:gd name="T1" fmla="*/ 1 h 4"/>
                <a:gd name="T2" fmla="*/ 0 w 5"/>
                <a:gd name="T3" fmla="*/ 3 h 4"/>
                <a:gd name="T4" fmla="*/ 5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3" y="0"/>
                    <a:pt x="0" y="0"/>
                    <a:pt x="0" y="3"/>
                  </a:cubicBezTo>
                  <a:cubicBezTo>
                    <a:pt x="2" y="4"/>
                    <a:pt x="5" y="3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Freeform 94"/>
            <p:cNvSpPr/>
            <p:nvPr/>
          </p:nvSpPr>
          <p:spPr bwMode="auto">
            <a:xfrm>
              <a:off x="5099050" y="6358731"/>
              <a:ext cx="17463" cy="26988"/>
            </a:xfrm>
            <a:custGeom>
              <a:avLst/>
              <a:gdLst>
                <a:gd name="T0" fmla="*/ 10 w 10"/>
                <a:gd name="T1" fmla="*/ 0 h 16"/>
                <a:gd name="T2" fmla="*/ 8 w 10"/>
                <a:gd name="T3" fmla="*/ 0 h 16"/>
                <a:gd name="T4" fmla="*/ 8 w 10"/>
                <a:gd name="T5" fmla="*/ 0 h 16"/>
                <a:gd name="T6" fmla="*/ 8 w 10"/>
                <a:gd name="T7" fmla="*/ 6 h 16"/>
                <a:gd name="T8" fmla="*/ 8 w 10"/>
                <a:gd name="T9" fmla="*/ 6 h 16"/>
                <a:gd name="T10" fmla="*/ 4 w 10"/>
                <a:gd name="T11" fmla="*/ 9 h 16"/>
                <a:gd name="T12" fmla="*/ 0 w 10"/>
                <a:gd name="T13" fmla="*/ 12 h 16"/>
                <a:gd name="T14" fmla="*/ 2 w 10"/>
                <a:gd name="T15" fmla="*/ 13 h 16"/>
                <a:gd name="T16" fmla="*/ 0 w 10"/>
                <a:gd name="T17" fmla="*/ 13 h 16"/>
                <a:gd name="T18" fmla="*/ 2 w 10"/>
                <a:gd name="T19" fmla="*/ 16 h 16"/>
                <a:gd name="T20" fmla="*/ 4 w 10"/>
                <a:gd name="T21" fmla="*/ 13 h 16"/>
                <a:gd name="T22" fmla="*/ 5 w 10"/>
                <a:gd name="T23" fmla="*/ 13 h 16"/>
                <a:gd name="T24" fmla="*/ 10 w 10"/>
                <a:gd name="T25" fmla="*/ 9 h 16"/>
                <a:gd name="T26" fmla="*/ 10 w 10"/>
                <a:gd name="T27" fmla="*/ 9 h 16"/>
                <a:gd name="T28" fmla="*/ 10 w 10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16">
                  <a:moveTo>
                    <a:pt x="10" y="0"/>
                  </a:move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3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6" y="8"/>
                    <a:pt x="4" y="9"/>
                  </a:cubicBezTo>
                  <a:cubicBezTo>
                    <a:pt x="3" y="10"/>
                    <a:pt x="0" y="10"/>
                    <a:pt x="0" y="12"/>
                  </a:cubicBezTo>
                  <a:cubicBezTo>
                    <a:pt x="0" y="13"/>
                    <a:pt x="3" y="12"/>
                    <a:pt x="2" y="13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2" y="14"/>
                    <a:pt x="3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1"/>
                    <a:pt x="9" y="11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1" name="Freeform 95"/>
            <p:cNvSpPr/>
            <p:nvPr/>
          </p:nvSpPr>
          <p:spPr bwMode="auto">
            <a:xfrm>
              <a:off x="5111750" y="6339681"/>
              <a:ext cx="3175" cy="6350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3"/>
                    <a:pt x="1" y="1"/>
                    <a:pt x="0" y="0"/>
                  </a:cubicBezTo>
                  <a:cubicBezTo>
                    <a:pt x="0" y="2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Freeform 96"/>
            <p:cNvSpPr/>
            <p:nvPr/>
          </p:nvSpPr>
          <p:spPr bwMode="auto">
            <a:xfrm>
              <a:off x="5046663" y="6442868"/>
              <a:ext cx="19050" cy="25400"/>
            </a:xfrm>
            <a:custGeom>
              <a:avLst/>
              <a:gdLst>
                <a:gd name="T0" fmla="*/ 10 w 11"/>
                <a:gd name="T1" fmla="*/ 14 h 15"/>
                <a:gd name="T2" fmla="*/ 9 w 11"/>
                <a:gd name="T3" fmla="*/ 8 h 15"/>
                <a:gd name="T4" fmla="*/ 6 w 11"/>
                <a:gd name="T5" fmla="*/ 4 h 15"/>
                <a:gd name="T6" fmla="*/ 4 w 11"/>
                <a:gd name="T7" fmla="*/ 1 h 15"/>
                <a:gd name="T8" fmla="*/ 2 w 11"/>
                <a:gd name="T9" fmla="*/ 0 h 15"/>
                <a:gd name="T10" fmla="*/ 0 w 11"/>
                <a:gd name="T11" fmla="*/ 1 h 15"/>
                <a:gd name="T12" fmla="*/ 5 w 11"/>
                <a:gd name="T13" fmla="*/ 11 h 15"/>
                <a:gd name="T14" fmla="*/ 10 w 11"/>
                <a:gd name="T1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5">
                  <a:moveTo>
                    <a:pt x="10" y="14"/>
                  </a:moveTo>
                  <a:cubicBezTo>
                    <a:pt x="11" y="12"/>
                    <a:pt x="9" y="10"/>
                    <a:pt x="9" y="8"/>
                  </a:cubicBezTo>
                  <a:cubicBezTo>
                    <a:pt x="8" y="7"/>
                    <a:pt x="6" y="5"/>
                    <a:pt x="6" y="4"/>
                  </a:cubicBezTo>
                  <a:cubicBezTo>
                    <a:pt x="5" y="3"/>
                    <a:pt x="4" y="3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2"/>
                    <a:pt x="1" y="0"/>
                    <a:pt x="0" y="1"/>
                  </a:cubicBezTo>
                  <a:cubicBezTo>
                    <a:pt x="0" y="6"/>
                    <a:pt x="6" y="5"/>
                    <a:pt x="5" y="11"/>
                  </a:cubicBezTo>
                  <a:cubicBezTo>
                    <a:pt x="7" y="12"/>
                    <a:pt x="8" y="15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Freeform 97"/>
            <p:cNvSpPr/>
            <p:nvPr/>
          </p:nvSpPr>
          <p:spPr bwMode="auto">
            <a:xfrm>
              <a:off x="5019675" y="6433343"/>
              <a:ext cx="7938" cy="9525"/>
            </a:xfrm>
            <a:custGeom>
              <a:avLst/>
              <a:gdLst>
                <a:gd name="T0" fmla="*/ 2 w 4"/>
                <a:gd name="T1" fmla="*/ 5 h 5"/>
                <a:gd name="T2" fmla="*/ 4 w 4"/>
                <a:gd name="T3" fmla="*/ 3 h 5"/>
                <a:gd name="T4" fmla="*/ 2 w 4"/>
                <a:gd name="T5" fmla="*/ 0 h 5"/>
                <a:gd name="T6" fmla="*/ 2 w 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3" y="5"/>
                    <a:pt x="3" y="3"/>
                    <a:pt x="4" y="3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2" y="3"/>
                    <a:pt x="0" y="3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4" name="Freeform 98"/>
            <p:cNvSpPr>
              <a:spLocks noEditPoints="1"/>
            </p:cNvSpPr>
            <p:nvPr/>
          </p:nvSpPr>
          <p:spPr bwMode="auto">
            <a:xfrm>
              <a:off x="4802188" y="6225381"/>
              <a:ext cx="87313" cy="85725"/>
            </a:xfrm>
            <a:custGeom>
              <a:avLst/>
              <a:gdLst>
                <a:gd name="T0" fmla="*/ 16 w 50"/>
                <a:gd name="T1" fmla="*/ 47 h 49"/>
                <a:gd name="T2" fmla="*/ 18 w 50"/>
                <a:gd name="T3" fmla="*/ 47 h 49"/>
                <a:gd name="T4" fmla="*/ 21 w 50"/>
                <a:gd name="T5" fmla="*/ 49 h 49"/>
                <a:gd name="T6" fmla="*/ 22 w 50"/>
                <a:gd name="T7" fmla="*/ 47 h 49"/>
                <a:gd name="T8" fmla="*/ 24 w 50"/>
                <a:gd name="T9" fmla="*/ 40 h 49"/>
                <a:gd name="T10" fmla="*/ 25 w 50"/>
                <a:gd name="T11" fmla="*/ 38 h 49"/>
                <a:gd name="T12" fmla="*/ 29 w 50"/>
                <a:gd name="T13" fmla="*/ 38 h 49"/>
                <a:gd name="T14" fmla="*/ 30 w 50"/>
                <a:gd name="T15" fmla="*/ 36 h 49"/>
                <a:gd name="T16" fmla="*/ 35 w 50"/>
                <a:gd name="T17" fmla="*/ 33 h 49"/>
                <a:gd name="T18" fmla="*/ 38 w 50"/>
                <a:gd name="T19" fmla="*/ 30 h 49"/>
                <a:gd name="T20" fmla="*/ 34 w 50"/>
                <a:gd name="T21" fmla="*/ 29 h 49"/>
                <a:gd name="T22" fmla="*/ 36 w 50"/>
                <a:gd name="T23" fmla="*/ 28 h 49"/>
                <a:gd name="T24" fmla="*/ 40 w 50"/>
                <a:gd name="T25" fmla="*/ 30 h 49"/>
                <a:gd name="T26" fmla="*/ 39 w 50"/>
                <a:gd name="T27" fmla="*/ 27 h 49"/>
                <a:gd name="T28" fmla="*/ 41 w 50"/>
                <a:gd name="T29" fmla="*/ 28 h 49"/>
                <a:gd name="T30" fmla="*/ 40 w 50"/>
                <a:gd name="T31" fmla="*/ 25 h 49"/>
                <a:gd name="T32" fmla="*/ 42 w 50"/>
                <a:gd name="T33" fmla="*/ 17 h 49"/>
                <a:gd name="T34" fmla="*/ 45 w 50"/>
                <a:gd name="T35" fmla="*/ 17 h 49"/>
                <a:gd name="T36" fmla="*/ 42 w 50"/>
                <a:gd name="T37" fmla="*/ 14 h 49"/>
                <a:gd name="T38" fmla="*/ 44 w 50"/>
                <a:gd name="T39" fmla="*/ 13 h 49"/>
                <a:gd name="T40" fmla="*/ 44 w 50"/>
                <a:gd name="T41" fmla="*/ 10 h 49"/>
                <a:gd name="T42" fmla="*/ 47 w 50"/>
                <a:gd name="T43" fmla="*/ 9 h 49"/>
                <a:gd name="T44" fmla="*/ 50 w 50"/>
                <a:gd name="T45" fmla="*/ 8 h 49"/>
                <a:gd name="T46" fmla="*/ 48 w 50"/>
                <a:gd name="T47" fmla="*/ 7 h 49"/>
                <a:gd name="T48" fmla="*/ 46 w 50"/>
                <a:gd name="T49" fmla="*/ 5 h 49"/>
                <a:gd name="T50" fmla="*/ 41 w 50"/>
                <a:gd name="T51" fmla="*/ 6 h 49"/>
                <a:gd name="T52" fmla="*/ 45 w 50"/>
                <a:gd name="T53" fmla="*/ 3 h 49"/>
                <a:gd name="T54" fmla="*/ 40 w 50"/>
                <a:gd name="T55" fmla="*/ 2 h 49"/>
                <a:gd name="T56" fmla="*/ 37 w 50"/>
                <a:gd name="T57" fmla="*/ 2 h 49"/>
                <a:gd name="T58" fmla="*/ 35 w 50"/>
                <a:gd name="T59" fmla="*/ 1 h 49"/>
                <a:gd name="T60" fmla="*/ 28 w 50"/>
                <a:gd name="T61" fmla="*/ 2 h 49"/>
                <a:gd name="T62" fmla="*/ 23 w 50"/>
                <a:gd name="T63" fmla="*/ 2 h 49"/>
                <a:gd name="T64" fmla="*/ 23 w 50"/>
                <a:gd name="T65" fmla="*/ 6 h 49"/>
                <a:gd name="T66" fmla="*/ 16 w 50"/>
                <a:gd name="T67" fmla="*/ 5 h 49"/>
                <a:gd name="T68" fmla="*/ 6 w 50"/>
                <a:gd name="T69" fmla="*/ 9 h 49"/>
                <a:gd name="T70" fmla="*/ 8 w 50"/>
                <a:gd name="T71" fmla="*/ 11 h 49"/>
                <a:gd name="T72" fmla="*/ 3 w 50"/>
                <a:gd name="T73" fmla="*/ 14 h 49"/>
                <a:gd name="T74" fmla="*/ 0 w 50"/>
                <a:gd name="T75" fmla="*/ 15 h 49"/>
                <a:gd name="T76" fmla="*/ 2 w 50"/>
                <a:gd name="T77" fmla="*/ 16 h 49"/>
                <a:gd name="T78" fmla="*/ 4 w 50"/>
                <a:gd name="T79" fmla="*/ 16 h 49"/>
                <a:gd name="T80" fmla="*/ 7 w 50"/>
                <a:gd name="T81" fmla="*/ 16 h 49"/>
                <a:gd name="T82" fmla="*/ 2 w 50"/>
                <a:gd name="T83" fmla="*/ 17 h 49"/>
                <a:gd name="T84" fmla="*/ 5 w 50"/>
                <a:gd name="T85" fmla="*/ 20 h 49"/>
                <a:gd name="T86" fmla="*/ 7 w 50"/>
                <a:gd name="T87" fmla="*/ 19 h 49"/>
                <a:gd name="T88" fmla="*/ 12 w 50"/>
                <a:gd name="T89" fmla="*/ 20 h 49"/>
                <a:gd name="T90" fmla="*/ 13 w 50"/>
                <a:gd name="T91" fmla="*/ 24 h 49"/>
                <a:gd name="T92" fmla="*/ 12 w 50"/>
                <a:gd name="T93" fmla="*/ 28 h 49"/>
                <a:gd name="T94" fmla="*/ 15 w 50"/>
                <a:gd name="T95" fmla="*/ 27 h 49"/>
                <a:gd name="T96" fmla="*/ 13 w 50"/>
                <a:gd name="T97" fmla="*/ 29 h 49"/>
                <a:gd name="T98" fmla="*/ 16 w 50"/>
                <a:gd name="T99" fmla="*/ 32 h 49"/>
                <a:gd name="T100" fmla="*/ 14 w 50"/>
                <a:gd name="T101" fmla="*/ 34 h 49"/>
                <a:gd name="T102" fmla="*/ 13 w 50"/>
                <a:gd name="T103" fmla="*/ 37 h 49"/>
                <a:gd name="T104" fmla="*/ 16 w 50"/>
                <a:gd name="T105" fmla="*/ 47 h 49"/>
                <a:gd name="T106" fmla="*/ 38 w 50"/>
                <a:gd name="T107" fmla="*/ 27 h 49"/>
                <a:gd name="T108" fmla="*/ 39 w 50"/>
                <a:gd name="T109" fmla="*/ 24 h 49"/>
                <a:gd name="T110" fmla="*/ 38 w 50"/>
                <a:gd name="T111" fmla="*/ 27 h 49"/>
                <a:gd name="T112" fmla="*/ 41 w 50"/>
                <a:gd name="T113" fmla="*/ 4 h 49"/>
                <a:gd name="T114" fmla="*/ 39 w 50"/>
                <a:gd name="T115" fmla="*/ 7 h 49"/>
                <a:gd name="T116" fmla="*/ 34 w 50"/>
                <a:gd name="T117" fmla="*/ 6 h 49"/>
                <a:gd name="T118" fmla="*/ 41 w 50"/>
                <a:gd name="T119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" h="49">
                  <a:moveTo>
                    <a:pt x="16" y="47"/>
                  </a:moveTo>
                  <a:cubicBezTo>
                    <a:pt x="17" y="47"/>
                    <a:pt x="18" y="47"/>
                    <a:pt x="18" y="47"/>
                  </a:cubicBezTo>
                  <a:cubicBezTo>
                    <a:pt x="20" y="47"/>
                    <a:pt x="19" y="49"/>
                    <a:pt x="21" y="49"/>
                  </a:cubicBezTo>
                  <a:cubicBezTo>
                    <a:pt x="21" y="48"/>
                    <a:pt x="21" y="47"/>
                    <a:pt x="22" y="47"/>
                  </a:cubicBezTo>
                  <a:cubicBezTo>
                    <a:pt x="22" y="43"/>
                    <a:pt x="24" y="43"/>
                    <a:pt x="24" y="40"/>
                  </a:cubicBezTo>
                  <a:cubicBezTo>
                    <a:pt x="25" y="40"/>
                    <a:pt x="24" y="38"/>
                    <a:pt x="25" y="38"/>
                  </a:cubicBezTo>
                  <a:cubicBezTo>
                    <a:pt x="27" y="39"/>
                    <a:pt x="27" y="37"/>
                    <a:pt x="29" y="38"/>
                  </a:cubicBezTo>
                  <a:cubicBezTo>
                    <a:pt x="29" y="37"/>
                    <a:pt x="30" y="37"/>
                    <a:pt x="30" y="36"/>
                  </a:cubicBezTo>
                  <a:cubicBezTo>
                    <a:pt x="32" y="36"/>
                    <a:pt x="33" y="34"/>
                    <a:pt x="35" y="33"/>
                  </a:cubicBezTo>
                  <a:cubicBezTo>
                    <a:pt x="35" y="32"/>
                    <a:pt x="39" y="31"/>
                    <a:pt x="38" y="30"/>
                  </a:cubicBezTo>
                  <a:cubicBezTo>
                    <a:pt x="37" y="31"/>
                    <a:pt x="35" y="29"/>
                    <a:pt x="34" y="29"/>
                  </a:cubicBezTo>
                  <a:cubicBezTo>
                    <a:pt x="35" y="29"/>
                    <a:pt x="35" y="27"/>
                    <a:pt x="36" y="28"/>
                  </a:cubicBezTo>
                  <a:cubicBezTo>
                    <a:pt x="37" y="28"/>
                    <a:pt x="38" y="30"/>
                    <a:pt x="40" y="30"/>
                  </a:cubicBezTo>
                  <a:cubicBezTo>
                    <a:pt x="41" y="28"/>
                    <a:pt x="38" y="28"/>
                    <a:pt x="39" y="27"/>
                  </a:cubicBezTo>
                  <a:cubicBezTo>
                    <a:pt x="40" y="27"/>
                    <a:pt x="40" y="27"/>
                    <a:pt x="41" y="28"/>
                  </a:cubicBezTo>
                  <a:cubicBezTo>
                    <a:pt x="41" y="26"/>
                    <a:pt x="40" y="26"/>
                    <a:pt x="40" y="25"/>
                  </a:cubicBezTo>
                  <a:cubicBezTo>
                    <a:pt x="43" y="25"/>
                    <a:pt x="42" y="20"/>
                    <a:pt x="42" y="17"/>
                  </a:cubicBezTo>
                  <a:cubicBezTo>
                    <a:pt x="43" y="17"/>
                    <a:pt x="44" y="17"/>
                    <a:pt x="45" y="17"/>
                  </a:cubicBezTo>
                  <a:cubicBezTo>
                    <a:pt x="45" y="15"/>
                    <a:pt x="43" y="15"/>
                    <a:pt x="42" y="14"/>
                  </a:cubicBezTo>
                  <a:cubicBezTo>
                    <a:pt x="43" y="14"/>
                    <a:pt x="43" y="13"/>
                    <a:pt x="44" y="13"/>
                  </a:cubicBezTo>
                  <a:cubicBezTo>
                    <a:pt x="45" y="12"/>
                    <a:pt x="44" y="12"/>
                    <a:pt x="44" y="10"/>
                  </a:cubicBezTo>
                  <a:cubicBezTo>
                    <a:pt x="46" y="11"/>
                    <a:pt x="45" y="9"/>
                    <a:pt x="47" y="9"/>
                  </a:cubicBezTo>
                  <a:cubicBezTo>
                    <a:pt x="47" y="9"/>
                    <a:pt x="50" y="10"/>
                    <a:pt x="50" y="8"/>
                  </a:cubicBezTo>
                  <a:cubicBezTo>
                    <a:pt x="50" y="6"/>
                    <a:pt x="48" y="8"/>
                    <a:pt x="48" y="7"/>
                  </a:cubicBezTo>
                  <a:cubicBezTo>
                    <a:pt x="47" y="7"/>
                    <a:pt x="47" y="5"/>
                    <a:pt x="46" y="5"/>
                  </a:cubicBezTo>
                  <a:cubicBezTo>
                    <a:pt x="44" y="5"/>
                    <a:pt x="42" y="7"/>
                    <a:pt x="41" y="6"/>
                  </a:cubicBezTo>
                  <a:cubicBezTo>
                    <a:pt x="42" y="4"/>
                    <a:pt x="45" y="5"/>
                    <a:pt x="45" y="3"/>
                  </a:cubicBezTo>
                  <a:cubicBezTo>
                    <a:pt x="44" y="2"/>
                    <a:pt x="43" y="1"/>
                    <a:pt x="40" y="2"/>
                  </a:cubicBezTo>
                  <a:cubicBezTo>
                    <a:pt x="39" y="1"/>
                    <a:pt x="38" y="0"/>
                    <a:pt x="37" y="2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2"/>
                    <a:pt x="29" y="0"/>
                    <a:pt x="28" y="2"/>
                  </a:cubicBezTo>
                  <a:cubicBezTo>
                    <a:pt x="26" y="2"/>
                    <a:pt x="24" y="1"/>
                    <a:pt x="23" y="2"/>
                  </a:cubicBezTo>
                  <a:cubicBezTo>
                    <a:pt x="23" y="3"/>
                    <a:pt x="24" y="6"/>
                    <a:pt x="23" y="6"/>
                  </a:cubicBezTo>
                  <a:cubicBezTo>
                    <a:pt x="20" y="5"/>
                    <a:pt x="19" y="6"/>
                    <a:pt x="16" y="5"/>
                  </a:cubicBezTo>
                  <a:cubicBezTo>
                    <a:pt x="12" y="6"/>
                    <a:pt x="10" y="9"/>
                    <a:pt x="6" y="9"/>
                  </a:cubicBezTo>
                  <a:cubicBezTo>
                    <a:pt x="6" y="11"/>
                    <a:pt x="8" y="10"/>
                    <a:pt x="8" y="11"/>
                  </a:cubicBezTo>
                  <a:cubicBezTo>
                    <a:pt x="7" y="12"/>
                    <a:pt x="4" y="12"/>
                    <a:pt x="3" y="14"/>
                  </a:cubicBezTo>
                  <a:cubicBezTo>
                    <a:pt x="2" y="13"/>
                    <a:pt x="1" y="13"/>
                    <a:pt x="0" y="15"/>
                  </a:cubicBezTo>
                  <a:cubicBezTo>
                    <a:pt x="2" y="15"/>
                    <a:pt x="2" y="16"/>
                    <a:pt x="2" y="16"/>
                  </a:cubicBezTo>
                  <a:cubicBezTo>
                    <a:pt x="2" y="15"/>
                    <a:pt x="4" y="15"/>
                    <a:pt x="4" y="16"/>
                  </a:cubicBezTo>
                  <a:cubicBezTo>
                    <a:pt x="5" y="16"/>
                    <a:pt x="7" y="14"/>
                    <a:pt x="7" y="16"/>
                  </a:cubicBezTo>
                  <a:cubicBezTo>
                    <a:pt x="6" y="17"/>
                    <a:pt x="3" y="16"/>
                    <a:pt x="2" y="17"/>
                  </a:cubicBezTo>
                  <a:cubicBezTo>
                    <a:pt x="2" y="19"/>
                    <a:pt x="4" y="19"/>
                    <a:pt x="5" y="20"/>
                  </a:cubicBezTo>
                  <a:cubicBezTo>
                    <a:pt x="7" y="20"/>
                    <a:pt x="6" y="18"/>
                    <a:pt x="7" y="19"/>
                  </a:cubicBezTo>
                  <a:cubicBezTo>
                    <a:pt x="8" y="20"/>
                    <a:pt x="10" y="21"/>
                    <a:pt x="12" y="20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3" y="26"/>
                    <a:pt x="12" y="26"/>
                    <a:pt x="12" y="28"/>
                  </a:cubicBezTo>
                  <a:cubicBezTo>
                    <a:pt x="14" y="29"/>
                    <a:pt x="14" y="26"/>
                    <a:pt x="15" y="27"/>
                  </a:cubicBezTo>
                  <a:cubicBezTo>
                    <a:pt x="16" y="29"/>
                    <a:pt x="14" y="29"/>
                    <a:pt x="13" y="29"/>
                  </a:cubicBezTo>
                  <a:cubicBezTo>
                    <a:pt x="13" y="31"/>
                    <a:pt x="16" y="30"/>
                    <a:pt x="16" y="32"/>
                  </a:cubicBezTo>
                  <a:cubicBezTo>
                    <a:pt x="16" y="33"/>
                    <a:pt x="14" y="33"/>
                    <a:pt x="14" y="34"/>
                  </a:cubicBezTo>
                  <a:cubicBezTo>
                    <a:pt x="15" y="35"/>
                    <a:pt x="12" y="35"/>
                    <a:pt x="13" y="37"/>
                  </a:cubicBezTo>
                  <a:cubicBezTo>
                    <a:pt x="16" y="39"/>
                    <a:pt x="14" y="44"/>
                    <a:pt x="16" y="47"/>
                  </a:cubicBezTo>
                  <a:close/>
                  <a:moveTo>
                    <a:pt x="38" y="27"/>
                  </a:moveTo>
                  <a:cubicBezTo>
                    <a:pt x="37" y="26"/>
                    <a:pt x="38" y="24"/>
                    <a:pt x="39" y="24"/>
                  </a:cubicBezTo>
                  <a:cubicBezTo>
                    <a:pt x="39" y="25"/>
                    <a:pt x="38" y="26"/>
                    <a:pt x="38" y="27"/>
                  </a:cubicBezTo>
                  <a:close/>
                  <a:moveTo>
                    <a:pt x="41" y="4"/>
                  </a:moveTo>
                  <a:cubicBezTo>
                    <a:pt x="41" y="6"/>
                    <a:pt x="40" y="6"/>
                    <a:pt x="39" y="7"/>
                  </a:cubicBezTo>
                  <a:cubicBezTo>
                    <a:pt x="38" y="6"/>
                    <a:pt x="36" y="6"/>
                    <a:pt x="34" y="6"/>
                  </a:cubicBezTo>
                  <a:cubicBezTo>
                    <a:pt x="35" y="4"/>
                    <a:pt x="39" y="5"/>
                    <a:pt x="4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5" name="Freeform 99"/>
            <p:cNvSpPr/>
            <p:nvPr/>
          </p:nvSpPr>
          <p:spPr bwMode="auto">
            <a:xfrm>
              <a:off x="4900613" y="6236493"/>
              <a:ext cx="26988" cy="23813"/>
            </a:xfrm>
            <a:custGeom>
              <a:avLst/>
              <a:gdLst>
                <a:gd name="T0" fmla="*/ 0 w 15"/>
                <a:gd name="T1" fmla="*/ 4 h 14"/>
                <a:gd name="T2" fmla="*/ 2 w 15"/>
                <a:gd name="T3" fmla="*/ 7 h 14"/>
                <a:gd name="T4" fmla="*/ 2 w 15"/>
                <a:gd name="T5" fmla="*/ 9 h 14"/>
                <a:gd name="T6" fmla="*/ 6 w 15"/>
                <a:gd name="T7" fmla="*/ 7 h 14"/>
                <a:gd name="T8" fmla="*/ 4 w 15"/>
                <a:gd name="T9" fmla="*/ 11 h 14"/>
                <a:gd name="T10" fmla="*/ 7 w 15"/>
                <a:gd name="T11" fmla="*/ 12 h 14"/>
                <a:gd name="T12" fmla="*/ 9 w 15"/>
                <a:gd name="T13" fmla="*/ 14 h 14"/>
                <a:gd name="T14" fmla="*/ 10 w 15"/>
                <a:gd name="T15" fmla="*/ 9 h 14"/>
                <a:gd name="T16" fmla="*/ 14 w 15"/>
                <a:gd name="T17" fmla="*/ 11 h 14"/>
                <a:gd name="T18" fmla="*/ 11 w 15"/>
                <a:gd name="T19" fmla="*/ 5 h 14"/>
                <a:gd name="T20" fmla="*/ 9 w 15"/>
                <a:gd name="T21" fmla="*/ 5 h 14"/>
                <a:gd name="T22" fmla="*/ 7 w 15"/>
                <a:gd name="T23" fmla="*/ 4 h 14"/>
                <a:gd name="T24" fmla="*/ 5 w 15"/>
                <a:gd name="T25" fmla="*/ 2 h 14"/>
                <a:gd name="T26" fmla="*/ 5 w 15"/>
                <a:gd name="T27" fmla="*/ 4 h 14"/>
                <a:gd name="T28" fmla="*/ 0 w 15"/>
                <a:gd name="T2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4">
                  <a:moveTo>
                    <a:pt x="0" y="4"/>
                  </a:moveTo>
                  <a:cubicBezTo>
                    <a:pt x="0" y="6"/>
                    <a:pt x="2" y="6"/>
                    <a:pt x="2" y="7"/>
                  </a:cubicBezTo>
                  <a:cubicBezTo>
                    <a:pt x="2" y="8"/>
                    <a:pt x="1" y="8"/>
                    <a:pt x="2" y="9"/>
                  </a:cubicBezTo>
                  <a:cubicBezTo>
                    <a:pt x="4" y="9"/>
                    <a:pt x="4" y="7"/>
                    <a:pt x="6" y="7"/>
                  </a:cubicBezTo>
                  <a:cubicBezTo>
                    <a:pt x="6" y="9"/>
                    <a:pt x="4" y="9"/>
                    <a:pt x="4" y="11"/>
                  </a:cubicBezTo>
                  <a:cubicBezTo>
                    <a:pt x="4" y="12"/>
                    <a:pt x="5" y="13"/>
                    <a:pt x="7" y="12"/>
                  </a:cubicBezTo>
                  <a:cubicBezTo>
                    <a:pt x="6" y="14"/>
                    <a:pt x="7" y="14"/>
                    <a:pt x="9" y="14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10"/>
                    <a:pt x="11" y="12"/>
                    <a:pt x="14" y="11"/>
                  </a:cubicBezTo>
                  <a:cubicBezTo>
                    <a:pt x="15" y="7"/>
                    <a:pt x="12" y="7"/>
                    <a:pt x="11" y="5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5"/>
                    <a:pt x="8" y="5"/>
                    <a:pt x="7" y="4"/>
                  </a:cubicBezTo>
                  <a:cubicBezTo>
                    <a:pt x="8" y="3"/>
                    <a:pt x="7" y="1"/>
                    <a:pt x="5" y="2"/>
                  </a:cubicBezTo>
                  <a:cubicBezTo>
                    <a:pt x="4" y="2"/>
                    <a:pt x="6" y="4"/>
                    <a:pt x="5" y="4"/>
                  </a:cubicBezTo>
                  <a:cubicBezTo>
                    <a:pt x="4" y="2"/>
                    <a:pt x="0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6" name="Freeform 100"/>
            <p:cNvSpPr/>
            <p:nvPr/>
          </p:nvSpPr>
          <p:spPr bwMode="auto">
            <a:xfrm>
              <a:off x="4916488" y="6238081"/>
              <a:ext cx="19050" cy="6350"/>
            </a:xfrm>
            <a:custGeom>
              <a:avLst/>
              <a:gdLst>
                <a:gd name="T0" fmla="*/ 9 w 11"/>
                <a:gd name="T1" fmla="*/ 3 h 4"/>
                <a:gd name="T2" fmla="*/ 10 w 11"/>
                <a:gd name="T3" fmla="*/ 1 h 4"/>
                <a:gd name="T4" fmla="*/ 0 w 11"/>
                <a:gd name="T5" fmla="*/ 0 h 4"/>
                <a:gd name="T6" fmla="*/ 0 w 11"/>
                <a:gd name="T7" fmla="*/ 2 h 4"/>
                <a:gd name="T8" fmla="*/ 9 w 11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">
                  <a:moveTo>
                    <a:pt x="9" y="3"/>
                  </a:moveTo>
                  <a:cubicBezTo>
                    <a:pt x="9" y="2"/>
                    <a:pt x="11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3" y="2"/>
                    <a:pt x="5" y="4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7" name="Freeform 101"/>
            <p:cNvSpPr/>
            <p:nvPr/>
          </p:nvSpPr>
          <p:spPr bwMode="auto">
            <a:xfrm>
              <a:off x="4873625" y="6323806"/>
              <a:ext cx="6350" cy="7938"/>
            </a:xfrm>
            <a:custGeom>
              <a:avLst/>
              <a:gdLst>
                <a:gd name="T0" fmla="*/ 2 w 4"/>
                <a:gd name="T1" fmla="*/ 0 h 5"/>
                <a:gd name="T2" fmla="*/ 1 w 4"/>
                <a:gd name="T3" fmla="*/ 1 h 5"/>
                <a:gd name="T4" fmla="*/ 1 w 4"/>
                <a:gd name="T5" fmla="*/ 5 h 5"/>
                <a:gd name="T6" fmla="*/ 4 w 4"/>
                <a:gd name="T7" fmla="*/ 4 h 5"/>
                <a:gd name="T8" fmla="*/ 4 w 4"/>
                <a:gd name="T9" fmla="*/ 0 h 5"/>
                <a:gd name="T10" fmla="*/ 2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1" y="3"/>
                    <a:pt x="0" y="4"/>
                    <a:pt x="1" y="5"/>
                  </a:cubicBezTo>
                  <a:cubicBezTo>
                    <a:pt x="2" y="4"/>
                    <a:pt x="3" y="5"/>
                    <a:pt x="4" y="4"/>
                  </a:cubicBezTo>
                  <a:cubicBezTo>
                    <a:pt x="4" y="2"/>
                    <a:pt x="4" y="2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Freeform 102"/>
            <p:cNvSpPr/>
            <p:nvPr/>
          </p:nvSpPr>
          <p:spPr bwMode="auto">
            <a:xfrm>
              <a:off x="4868863" y="6287293"/>
              <a:ext cx="17463" cy="11113"/>
            </a:xfrm>
            <a:custGeom>
              <a:avLst/>
              <a:gdLst>
                <a:gd name="T0" fmla="*/ 9 w 10"/>
                <a:gd name="T1" fmla="*/ 6 h 7"/>
                <a:gd name="T2" fmla="*/ 9 w 10"/>
                <a:gd name="T3" fmla="*/ 1 h 7"/>
                <a:gd name="T4" fmla="*/ 5 w 10"/>
                <a:gd name="T5" fmla="*/ 2 h 7"/>
                <a:gd name="T6" fmla="*/ 2 w 10"/>
                <a:gd name="T7" fmla="*/ 0 h 7"/>
                <a:gd name="T8" fmla="*/ 0 w 10"/>
                <a:gd name="T9" fmla="*/ 3 h 7"/>
                <a:gd name="T10" fmla="*/ 2 w 10"/>
                <a:gd name="T11" fmla="*/ 3 h 7"/>
                <a:gd name="T12" fmla="*/ 1 w 10"/>
                <a:gd name="T13" fmla="*/ 5 h 7"/>
                <a:gd name="T14" fmla="*/ 4 w 10"/>
                <a:gd name="T15" fmla="*/ 7 h 7"/>
                <a:gd name="T16" fmla="*/ 7 w 10"/>
                <a:gd name="T17" fmla="*/ 7 h 7"/>
                <a:gd name="T18" fmla="*/ 9 w 10"/>
                <a:gd name="T1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7">
                  <a:moveTo>
                    <a:pt x="9" y="6"/>
                  </a:moveTo>
                  <a:cubicBezTo>
                    <a:pt x="10" y="3"/>
                    <a:pt x="8" y="3"/>
                    <a:pt x="9" y="1"/>
                  </a:cubicBezTo>
                  <a:cubicBezTo>
                    <a:pt x="7" y="2"/>
                    <a:pt x="6" y="1"/>
                    <a:pt x="5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2"/>
                    <a:pt x="1" y="1"/>
                    <a:pt x="0" y="3"/>
                  </a:cubicBezTo>
                  <a:cubicBezTo>
                    <a:pt x="2" y="3"/>
                    <a:pt x="2" y="2"/>
                    <a:pt x="2" y="3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3" y="5"/>
                    <a:pt x="3" y="7"/>
                    <a:pt x="4" y="7"/>
                  </a:cubicBezTo>
                  <a:cubicBezTo>
                    <a:pt x="4" y="6"/>
                    <a:pt x="7" y="7"/>
                    <a:pt x="7" y="7"/>
                  </a:cubicBezTo>
                  <a:cubicBezTo>
                    <a:pt x="7" y="6"/>
                    <a:pt x="9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Freeform 103"/>
            <p:cNvSpPr/>
            <p:nvPr/>
          </p:nvSpPr>
          <p:spPr bwMode="auto">
            <a:xfrm>
              <a:off x="4964113" y="6253956"/>
              <a:ext cx="22225" cy="25400"/>
            </a:xfrm>
            <a:custGeom>
              <a:avLst/>
              <a:gdLst>
                <a:gd name="T0" fmla="*/ 1 w 13"/>
                <a:gd name="T1" fmla="*/ 9 h 15"/>
                <a:gd name="T2" fmla="*/ 0 w 13"/>
                <a:gd name="T3" fmla="*/ 12 h 15"/>
                <a:gd name="T4" fmla="*/ 4 w 13"/>
                <a:gd name="T5" fmla="*/ 15 h 15"/>
                <a:gd name="T6" fmla="*/ 5 w 13"/>
                <a:gd name="T7" fmla="*/ 14 h 15"/>
                <a:gd name="T8" fmla="*/ 3 w 13"/>
                <a:gd name="T9" fmla="*/ 8 h 15"/>
                <a:gd name="T10" fmla="*/ 9 w 13"/>
                <a:gd name="T11" fmla="*/ 4 h 15"/>
                <a:gd name="T12" fmla="*/ 13 w 13"/>
                <a:gd name="T13" fmla="*/ 0 h 15"/>
                <a:gd name="T14" fmla="*/ 11 w 13"/>
                <a:gd name="T15" fmla="*/ 0 h 15"/>
                <a:gd name="T16" fmla="*/ 11 w 13"/>
                <a:gd name="T17" fmla="*/ 1 h 15"/>
                <a:gd name="T18" fmla="*/ 3 w 13"/>
                <a:gd name="T19" fmla="*/ 4 h 15"/>
                <a:gd name="T20" fmla="*/ 1 w 13"/>
                <a:gd name="T21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5">
                  <a:moveTo>
                    <a:pt x="1" y="9"/>
                  </a:moveTo>
                  <a:cubicBezTo>
                    <a:pt x="1" y="10"/>
                    <a:pt x="0" y="10"/>
                    <a:pt x="0" y="12"/>
                  </a:cubicBezTo>
                  <a:cubicBezTo>
                    <a:pt x="1" y="13"/>
                    <a:pt x="2" y="14"/>
                    <a:pt x="4" y="15"/>
                  </a:cubicBezTo>
                  <a:cubicBezTo>
                    <a:pt x="4" y="14"/>
                    <a:pt x="4" y="14"/>
                    <a:pt x="5" y="14"/>
                  </a:cubicBezTo>
                  <a:cubicBezTo>
                    <a:pt x="4" y="11"/>
                    <a:pt x="2" y="11"/>
                    <a:pt x="3" y="8"/>
                  </a:cubicBezTo>
                  <a:cubicBezTo>
                    <a:pt x="6" y="7"/>
                    <a:pt x="7" y="5"/>
                    <a:pt x="9" y="4"/>
                  </a:cubicBezTo>
                  <a:cubicBezTo>
                    <a:pt x="11" y="4"/>
                    <a:pt x="13" y="3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8" y="2"/>
                    <a:pt x="5" y="3"/>
                    <a:pt x="3" y="4"/>
                  </a:cubicBezTo>
                  <a:cubicBezTo>
                    <a:pt x="3" y="7"/>
                    <a:pt x="1" y="6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Freeform 104"/>
            <p:cNvSpPr/>
            <p:nvPr/>
          </p:nvSpPr>
          <p:spPr bwMode="auto">
            <a:xfrm>
              <a:off x="4968875" y="6238081"/>
              <a:ext cx="7938" cy="6350"/>
            </a:xfrm>
            <a:custGeom>
              <a:avLst/>
              <a:gdLst>
                <a:gd name="T0" fmla="*/ 0 w 4"/>
                <a:gd name="T1" fmla="*/ 3 h 4"/>
                <a:gd name="T2" fmla="*/ 4 w 4"/>
                <a:gd name="T3" fmla="*/ 2 h 4"/>
                <a:gd name="T4" fmla="*/ 0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1" y="4"/>
                    <a:pt x="2" y="2"/>
                    <a:pt x="4" y="2"/>
                  </a:cubicBezTo>
                  <a:cubicBezTo>
                    <a:pt x="4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1" name="Freeform 105"/>
            <p:cNvSpPr/>
            <p:nvPr/>
          </p:nvSpPr>
          <p:spPr bwMode="auto">
            <a:xfrm>
              <a:off x="5014913" y="6241256"/>
              <a:ext cx="12700" cy="7938"/>
            </a:xfrm>
            <a:custGeom>
              <a:avLst/>
              <a:gdLst>
                <a:gd name="T0" fmla="*/ 4 w 7"/>
                <a:gd name="T1" fmla="*/ 0 h 5"/>
                <a:gd name="T2" fmla="*/ 0 w 7"/>
                <a:gd name="T3" fmla="*/ 0 h 5"/>
                <a:gd name="T4" fmla="*/ 0 w 7"/>
                <a:gd name="T5" fmla="*/ 3 h 5"/>
                <a:gd name="T6" fmla="*/ 7 w 7"/>
                <a:gd name="T7" fmla="*/ 2 h 5"/>
                <a:gd name="T8" fmla="*/ 7 w 7"/>
                <a:gd name="T9" fmla="*/ 2 h 5"/>
                <a:gd name="T10" fmla="*/ 4 w 7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3" y="3"/>
                    <a:pt x="6" y="5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Freeform 106"/>
            <p:cNvSpPr/>
            <p:nvPr/>
          </p:nvSpPr>
          <p:spPr bwMode="auto">
            <a:xfrm>
              <a:off x="4773613" y="6293643"/>
              <a:ext cx="11113" cy="11113"/>
            </a:xfrm>
            <a:custGeom>
              <a:avLst/>
              <a:gdLst>
                <a:gd name="T0" fmla="*/ 2 w 6"/>
                <a:gd name="T1" fmla="*/ 0 h 6"/>
                <a:gd name="T2" fmla="*/ 0 w 6"/>
                <a:gd name="T3" fmla="*/ 3 h 6"/>
                <a:gd name="T4" fmla="*/ 3 w 6"/>
                <a:gd name="T5" fmla="*/ 5 h 6"/>
                <a:gd name="T6" fmla="*/ 6 w 6"/>
                <a:gd name="T7" fmla="*/ 3 h 6"/>
                <a:gd name="T8" fmla="*/ 5 w 6"/>
                <a:gd name="T9" fmla="*/ 1 h 6"/>
                <a:gd name="T10" fmla="*/ 2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2" y="0"/>
                  </a:moveTo>
                  <a:cubicBezTo>
                    <a:pt x="2" y="1"/>
                    <a:pt x="2" y="3"/>
                    <a:pt x="0" y="3"/>
                  </a:cubicBezTo>
                  <a:cubicBezTo>
                    <a:pt x="1" y="4"/>
                    <a:pt x="2" y="5"/>
                    <a:pt x="3" y="5"/>
                  </a:cubicBezTo>
                  <a:cubicBezTo>
                    <a:pt x="3" y="1"/>
                    <a:pt x="6" y="6"/>
                    <a:pt x="6" y="3"/>
                  </a:cubicBezTo>
                  <a:cubicBezTo>
                    <a:pt x="5" y="3"/>
                    <a:pt x="6" y="2"/>
                    <a:pt x="5" y="1"/>
                  </a:cubicBezTo>
                  <a:cubicBezTo>
                    <a:pt x="4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Freeform 107"/>
            <p:cNvSpPr/>
            <p:nvPr/>
          </p:nvSpPr>
          <p:spPr bwMode="auto">
            <a:xfrm>
              <a:off x="4792663" y="6414293"/>
              <a:ext cx="4763" cy="3175"/>
            </a:xfrm>
            <a:custGeom>
              <a:avLst/>
              <a:gdLst>
                <a:gd name="T0" fmla="*/ 0 w 3"/>
                <a:gd name="T1" fmla="*/ 2 h 2"/>
                <a:gd name="T2" fmla="*/ 2 w 3"/>
                <a:gd name="T3" fmla="*/ 0 h 2"/>
                <a:gd name="T4" fmla="*/ 0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2"/>
                    <a:pt x="3" y="2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" name="Freeform 108"/>
            <p:cNvSpPr/>
            <p:nvPr/>
          </p:nvSpPr>
          <p:spPr bwMode="auto">
            <a:xfrm>
              <a:off x="4765675" y="6406356"/>
              <a:ext cx="25400" cy="11113"/>
            </a:xfrm>
            <a:custGeom>
              <a:avLst/>
              <a:gdLst>
                <a:gd name="T0" fmla="*/ 9 w 15"/>
                <a:gd name="T1" fmla="*/ 6 h 7"/>
                <a:gd name="T2" fmla="*/ 12 w 15"/>
                <a:gd name="T3" fmla="*/ 7 h 7"/>
                <a:gd name="T4" fmla="*/ 15 w 15"/>
                <a:gd name="T5" fmla="*/ 6 h 7"/>
                <a:gd name="T6" fmla="*/ 10 w 15"/>
                <a:gd name="T7" fmla="*/ 3 h 7"/>
                <a:gd name="T8" fmla="*/ 9 w 15"/>
                <a:gd name="T9" fmla="*/ 1 h 7"/>
                <a:gd name="T10" fmla="*/ 7 w 15"/>
                <a:gd name="T11" fmla="*/ 0 h 7"/>
                <a:gd name="T12" fmla="*/ 1 w 15"/>
                <a:gd name="T13" fmla="*/ 0 h 7"/>
                <a:gd name="T14" fmla="*/ 0 w 15"/>
                <a:gd name="T15" fmla="*/ 2 h 7"/>
                <a:gd name="T16" fmla="*/ 3 w 15"/>
                <a:gd name="T17" fmla="*/ 1 h 7"/>
                <a:gd name="T18" fmla="*/ 7 w 15"/>
                <a:gd name="T19" fmla="*/ 4 h 7"/>
                <a:gd name="T20" fmla="*/ 10 w 15"/>
                <a:gd name="T21" fmla="*/ 4 h 7"/>
                <a:gd name="T22" fmla="*/ 9 w 15"/>
                <a:gd name="T2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9" y="6"/>
                  </a:moveTo>
                  <a:cubicBezTo>
                    <a:pt x="11" y="6"/>
                    <a:pt x="11" y="7"/>
                    <a:pt x="12" y="7"/>
                  </a:cubicBezTo>
                  <a:cubicBezTo>
                    <a:pt x="12" y="6"/>
                    <a:pt x="14" y="6"/>
                    <a:pt x="15" y="6"/>
                  </a:cubicBezTo>
                  <a:cubicBezTo>
                    <a:pt x="14" y="3"/>
                    <a:pt x="12" y="3"/>
                    <a:pt x="10" y="3"/>
                  </a:cubicBezTo>
                  <a:cubicBezTo>
                    <a:pt x="10" y="2"/>
                    <a:pt x="9" y="2"/>
                    <a:pt x="9" y="1"/>
                  </a:cubicBezTo>
                  <a:cubicBezTo>
                    <a:pt x="8" y="1"/>
                    <a:pt x="7" y="1"/>
                    <a:pt x="7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2" y="2"/>
                    <a:pt x="1" y="0"/>
                    <a:pt x="3" y="1"/>
                  </a:cubicBezTo>
                  <a:cubicBezTo>
                    <a:pt x="5" y="1"/>
                    <a:pt x="5" y="4"/>
                    <a:pt x="7" y="4"/>
                  </a:cubicBezTo>
                  <a:cubicBezTo>
                    <a:pt x="8" y="4"/>
                    <a:pt x="10" y="3"/>
                    <a:pt x="10" y="4"/>
                  </a:cubicBezTo>
                  <a:cubicBezTo>
                    <a:pt x="9" y="4"/>
                    <a:pt x="9" y="5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5" name="Freeform 109"/>
            <p:cNvSpPr/>
            <p:nvPr/>
          </p:nvSpPr>
          <p:spPr bwMode="auto">
            <a:xfrm>
              <a:off x="4773613" y="6414293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3" y="2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Freeform 110"/>
            <p:cNvSpPr/>
            <p:nvPr/>
          </p:nvSpPr>
          <p:spPr bwMode="auto">
            <a:xfrm>
              <a:off x="4773613" y="6400006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7" name="Freeform 111"/>
            <p:cNvSpPr/>
            <p:nvPr/>
          </p:nvSpPr>
          <p:spPr bwMode="auto">
            <a:xfrm>
              <a:off x="4778375" y="6400006"/>
              <a:ext cx="4763" cy="317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Freeform 112"/>
            <p:cNvSpPr/>
            <p:nvPr/>
          </p:nvSpPr>
          <p:spPr bwMode="auto">
            <a:xfrm>
              <a:off x="4783138" y="6403181"/>
              <a:ext cx="3175" cy="476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" name="Freeform 113"/>
            <p:cNvSpPr/>
            <p:nvPr/>
          </p:nvSpPr>
          <p:spPr bwMode="auto">
            <a:xfrm>
              <a:off x="4784725" y="6406356"/>
              <a:ext cx="4763" cy="4763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1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3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0" name="Freeform 114"/>
            <p:cNvSpPr/>
            <p:nvPr/>
          </p:nvSpPr>
          <p:spPr bwMode="auto">
            <a:xfrm>
              <a:off x="5103813" y="6455568"/>
              <a:ext cx="17463" cy="19050"/>
            </a:xfrm>
            <a:custGeom>
              <a:avLst/>
              <a:gdLst>
                <a:gd name="T0" fmla="*/ 8 w 10"/>
                <a:gd name="T1" fmla="*/ 10 h 10"/>
                <a:gd name="T2" fmla="*/ 10 w 10"/>
                <a:gd name="T3" fmla="*/ 1 h 10"/>
                <a:gd name="T4" fmla="*/ 8 w 10"/>
                <a:gd name="T5" fmla="*/ 0 h 10"/>
                <a:gd name="T6" fmla="*/ 8 w 10"/>
                <a:gd name="T7" fmla="*/ 0 h 10"/>
                <a:gd name="T8" fmla="*/ 5 w 10"/>
                <a:gd name="T9" fmla="*/ 0 h 10"/>
                <a:gd name="T10" fmla="*/ 4 w 10"/>
                <a:gd name="T11" fmla="*/ 2 h 10"/>
                <a:gd name="T12" fmla="*/ 2 w 10"/>
                <a:gd name="T13" fmla="*/ 1 h 10"/>
                <a:gd name="T14" fmla="*/ 1 w 10"/>
                <a:gd name="T15" fmla="*/ 2 h 10"/>
                <a:gd name="T16" fmla="*/ 3 w 10"/>
                <a:gd name="T17" fmla="*/ 2 h 10"/>
                <a:gd name="T18" fmla="*/ 6 w 10"/>
                <a:gd name="T19" fmla="*/ 6 h 10"/>
                <a:gd name="T20" fmla="*/ 8 w 10"/>
                <a:gd name="T21" fmla="*/ 7 h 10"/>
                <a:gd name="T22" fmla="*/ 8 w 10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0">
                  <a:moveTo>
                    <a:pt x="8" y="10"/>
                  </a:moveTo>
                  <a:cubicBezTo>
                    <a:pt x="9" y="7"/>
                    <a:pt x="10" y="4"/>
                    <a:pt x="10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3" y="2"/>
                    <a:pt x="3" y="0"/>
                    <a:pt x="2" y="1"/>
                  </a:cubicBezTo>
                  <a:cubicBezTo>
                    <a:pt x="2" y="2"/>
                    <a:pt x="0" y="1"/>
                    <a:pt x="1" y="2"/>
                  </a:cubicBezTo>
                  <a:cubicBezTo>
                    <a:pt x="1" y="4"/>
                    <a:pt x="2" y="2"/>
                    <a:pt x="3" y="2"/>
                  </a:cubicBezTo>
                  <a:cubicBezTo>
                    <a:pt x="4" y="4"/>
                    <a:pt x="5" y="4"/>
                    <a:pt x="6" y="6"/>
                  </a:cubicBezTo>
                  <a:cubicBezTo>
                    <a:pt x="7" y="6"/>
                    <a:pt x="8" y="6"/>
                    <a:pt x="8" y="7"/>
                  </a:cubicBezTo>
                  <a:cubicBezTo>
                    <a:pt x="8" y="8"/>
                    <a:pt x="8" y="9"/>
                    <a:pt x="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Freeform 115"/>
            <p:cNvSpPr/>
            <p:nvPr/>
          </p:nvSpPr>
          <p:spPr bwMode="auto">
            <a:xfrm>
              <a:off x="4787900" y="6260306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" name="Freeform 116"/>
            <p:cNvSpPr/>
            <p:nvPr/>
          </p:nvSpPr>
          <p:spPr bwMode="auto">
            <a:xfrm>
              <a:off x="5078413" y="6363493"/>
              <a:ext cx="4763" cy="7938"/>
            </a:xfrm>
            <a:custGeom>
              <a:avLst/>
              <a:gdLst>
                <a:gd name="T0" fmla="*/ 3 w 3"/>
                <a:gd name="T1" fmla="*/ 1 h 4"/>
                <a:gd name="T2" fmla="*/ 0 w 3"/>
                <a:gd name="T3" fmla="*/ 3 h 4"/>
                <a:gd name="T4" fmla="*/ 3 w 3"/>
                <a:gd name="T5" fmla="*/ 3 h 4"/>
                <a:gd name="T6" fmla="*/ 3 w 3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1"/>
                  </a:moveTo>
                  <a:cubicBezTo>
                    <a:pt x="1" y="0"/>
                    <a:pt x="1" y="2"/>
                    <a:pt x="0" y="3"/>
                  </a:cubicBezTo>
                  <a:cubicBezTo>
                    <a:pt x="1" y="2"/>
                    <a:pt x="3" y="4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3" name="Freeform 117"/>
            <p:cNvSpPr/>
            <p:nvPr/>
          </p:nvSpPr>
          <p:spPr bwMode="auto">
            <a:xfrm>
              <a:off x="5043488" y="6265068"/>
              <a:ext cx="1588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4" name="Freeform 118"/>
            <p:cNvSpPr/>
            <p:nvPr/>
          </p:nvSpPr>
          <p:spPr bwMode="auto">
            <a:xfrm>
              <a:off x="5045075" y="6265068"/>
              <a:ext cx="1588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" name="Freeform 119"/>
            <p:cNvSpPr/>
            <p:nvPr/>
          </p:nvSpPr>
          <p:spPr bwMode="auto">
            <a:xfrm>
              <a:off x="4995863" y="6279356"/>
              <a:ext cx="4763" cy="1588"/>
            </a:xfrm>
            <a:custGeom>
              <a:avLst/>
              <a:gdLst>
                <a:gd name="T0" fmla="*/ 1 w 3"/>
                <a:gd name="T1" fmla="*/ 0 h 1"/>
                <a:gd name="T2" fmla="*/ 2 w 3"/>
                <a:gd name="T3" fmla="*/ 1 h 1"/>
                <a:gd name="T4" fmla="*/ 1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3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6" name="Freeform 120"/>
            <p:cNvSpPr/>
            <p:nvPr/>
          </p:nvSpPr>
          <p:spPr bwMode="auto">
            <a:xfrm>
              <a:off x="4722813" y="6395243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7" name="Freeform 121"/>
            <p:cNvSpPr/>
            <p:nvPr/>
          </p:nvSpPr>
          <p:spPr bwMode="auto">
            <a:xfrm>
              <a:off x="4906963" y="6357143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8" name="Freeform 122"/>
            <p:cNvSpPr/>
            <p:nvPr/>
          </p:nvSpPr>
          <p:spPr bwMode="auto">
            <a:xfrm>
              <a:off x="4906963" y="6292056"/>
              <a:ext cx="20638" cy="34925"/>
            </a:xfrm>
            <a:custGeom>
              <a:avLst/>
              <a:gdLst>
                <a:gd name="T0" fmla="*/ 11 w 12"/>
                <a:gd name="T1" fmla="*/ 0 h 20"/>
                <a:gd name="T2" fmla="*/ 6 w 12"/>
                <a:gd name="T3" fmla="*/ 9 h 20"/>
                <a:gd name="T4" fmla="*/ 7 w 12"/>
                <a:gd name="T5" fmla="*/ 12 h 20"/>
                <a:gd name="T6" fmla="*/ 5 w 12"/>
                <a:gd name="T7" fmla="*/ 18 h 20"/>
                <a:gd name="T8" fmla="*/ 0 w 12"/>
                <a:gd name="T9" fmla="*/ 13 h 20"/>
                <a:gd name="T10" fmla="*/ 2 w 12"/>
                <a:gd name="T11" fmla="*/ 18 h 20"/>
                <a:gd name="T12" fmla="*/ 2 w 12"/>
                <a:gd name="T13" fmla="*/ 19 h 20"/>
                <a:gd name="T14" fmla="*/ 3 w 12"/>
                <a:gd name="T15" fmla="*/ 20 h 20"/>
                <a:gd name="T16" fmla="*/ 5 w 12"/>
                <a:gd name="T17" fmla="*/ 18 h 20"/>
                <a:gd name="T18" fmla="*/ 8 w 12"/>
                <a:gd name="T19" fmla="*/ 18 h 20"/>
                <a:gd name="T20" fmla="*/ 10 w 12"/>
                <a:gd name="T21" fmla="*/ 12 h 20"/>
                <a:gd name="T22" fmla="*/ 12 w 12"/>
                <a:gd name="T23" fmla="*/ 14 h 20"/>
                <a:gd name="T24" fmla="*/ 12 w 12"/>
                <a:gd name="T25" fmla="*/ 9 h 20"/>
                <a:gd name="T26" fmla="*/ 8 w 12"/>
                <a:gd name="T27" fmla="*/ 8 h 20"/>
                <a:gd name="T28" fmla="*/ 12 w 12"/>
                <a:gd name="T29" fmla="*/ 1 h 20"/>
                <a:gd name="T30" fmla="*/ 11 w 12"/>
                <a:gd name="T3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20">
                  <a:moveTo>
                    <a:pt x="11" y="0"/>
                  </a:moveTo>
                  <a:cubicBezTo>
                    <a:pt x="9" y="3"/>
                    <a:pt x="7" y="5"/>
                    <a:pt x="6" y="9"/>
                  </a:cubicBezTo>
                  <a:cubicBezTo>
                    <a:pt x="7" y="10"/>
                    <a:pt x="7" y="11"/>
                    <a:pt x="7" y="12"/>
                  </a:cubicBezTo>
                  <a:cubicBezTo>
                    <a:pt x="6" y="14"/>
                    <a:pt x="6" y="16"/>
                    <a:pt x="5" y="18"/>
                  </a:cubicBezTo>
                  <a:cubicBezTo>
                    <a:pt x="1" y="20"/>
                    <a:pt x="2" y="13"/>
                    <a:pt x="0" y="13"/>
                  </a:cubicBezTo>
                  <a:cubicBezTo>
                    <a:pt x="0" y="15"/>
                    <a:pt x="1" y="17"/>
                    <a:pt x="2" y="18"/>
                  </a:cubicBezTo>
                  <a:cubicBezTo>
                    <a:pt x="1" y="18"/>
                    <a:pt x="1" y="19"/>
                    <a:pt x="2" y="19"/>
                  </a:cubicBezTo>
                  <a:cubicBezTo>
                    <a:pt x="2" y="18"/>
                    <a:pt x="3" y="19"/>
                    <a:pt x="3" y="20"/>
                  </a:cubicBezTo>
                  <a:cubicBezTo>
                    <a:pt x="4" y="20"/>
                    <a:pt x="4" y="19"/>
                    <a:pt x="5" y="18"/>
                  </a:cubicBezTo>
                  <a:cubicBezTo>
                    <a:pt x="6" y="18"/>
                    <a:pt x="7" y="18"/>
                    <a:pt x="8" y="18"/>
                  </a:cubicBezTo>
                  <a:cubicBezTo>
                    <a:pt x="10" y="17"/>
                    <a:pt x="9" y="14"/>
                    <a:pt x="10" y="12"/>
                  </a:cubicBezTo>
                  <a:cubicBezTo>
                    <a:pt x="12" y="11"/>
                    <a:pt x="11" y="14"/>
                    <a:pt x="12" y="14"/>
                  </a:cubicBezTo>
                  <a:cubicBezTo>
                    <a:pt x="12" y="13"/>
                    <a:pt x="12" y="11"/>
                    <a:pt x="12" y="9"/>
                  </a:cubicBezTo>
                  <a:cubicBezTo>
                    <a:pt x="10" y="9"/>
                    <a:pt x="9" y="9"/>
                    <a:pt x="8" y="8"/>
                  </a:cubicBezTo>
                  <a:cubicBezTo>
                    <a:pt x="8" y="4"/>
                    <a:pt x="11" y="4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9" name="Freeform 123"/>
            <p:cNvSpPr/>
            <p:nvPr/>
          </p:nvSpPr>
          <p:spPr bwMode="auto">
            <a:xfrm>
              <a:off x="4810125" y="6328568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" name="Freeform 124"/>
            <p:cNvSpPr/>
            <p:nvPr/>
          </p:nvSpPr>
          <p:spPr bwMode="auto">
            <a:xfrm>
              <a:off x="5064125" y="6409531"/>
              <a:ext cx="6350" cy="9525"/>
            </a:xfrm>
            <a:custGeom>
              <a:avLst/>
              <a:gdLst>
                <a:gd name="T0" fmla="*/ 1 w 4"/>
                <a:gd name="T1" fmla="*/ 1 h 6"/>
                <a:gd name="T2" fmla="*/ 2 w 4"/>
                <a:gd name="T3" fmla="*/ 5 h 6"/>
                <a:gd name="T4" fmla="*/ 4 w 4"/>
                <a:gd name="T5" fmla="*/ 6 h 6"/>
                <a:gd name="T6" fmla="*/ 4 w 4"/>
                <a:gd name="T7" fmla="*/ 2 h 6"/>
                <a:gd name="T8" fmla="*/ 1 w 4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0" y="3"/>
                    <a:pt x="2" y="3"/>
                    <a:pt x="2" y="5"/>
                  </a:cubicBezTo>
                  <a:cubicBezTo>
                    <a:pt x="2" y="5"/>
                    <a:pt x="3" y="5"/>
                    <a:pt x="4" y="6"/>
                  </a:cubicBezTo>
                  <a:cubicBezTo>
                    <a:pt x="3" y="3"/>
                    <a:pt x="3" y="4"/>
                    <a:pt x="4" y="2"/>
                  </a:cubicBezTo>
                  <a:cubicBezTo>
                    <a:pt x="2" y="3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1" name="Freeform 125"/>
            <p:cNvSpPr/>
            <p:nvPr/>
          </p:nvSpPr>
          <p:spPr bwMode="auto">
            <a:xfrm>
              <a:off x="4941888" y="6288881"/>
              <a:ext cx="7938" cy="7938"/>
            </a:xfrm>
            <a:custGeom>
              <a:avLst/>
              <a:gdLst>
                <a:gd name="T0" fmla="*/ 0 w 5"/>
                <a:gd name="T1" fmla="*/ 0 h 5"/>
                <a:gd name="T2" fmla="*/ 2 w 5"/>
                <a:gd name="T3" fmla="*/ 4 h 5"/>
                <a:gd name="T4" fmla="*/ 3 w 5"/>
                <a:gd name="T5" fmla="*/ 3 h 5"/>
                <a:gd name="T6" fmla="*/ 5 w 5"/>
                <a:gd name="T7" fmla="*/ 1 h 5"/>
                <a:gd name="T8" fmla="*/ 0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0" y="1"/>
                    <a:pt x="0" y="5"/>
                    <a:pt x="2" y="4"/>
                  </a:cubicBezTo>
                  <a:cubicBezTo>
                    <a:pt x="3" y="4"/>
                    <a:pt x="2" y="3"/>
                    <a:pt x="3" y="3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2" name="Freeform 126"/>
            <p:cNvSpPr/>
            <p:nvPr/>
          </p:nvSpPr>
          <p:spPr bwMode="auto">
            <a:xfrm>
              <a:off x="4933950" y="6277768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3" name="Freeform 127"/>
            <p:cNvSpPr/>
            <p:nvPr/>
          </p:nvSpPr>
          <p:spPr bwMode="auto">
            <a:xfrm>
              <a:off x="4946650" y="6395243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4" name="Freeform 128"/>
            <p:cNvSpPr/>
            <p:nvPr/>
          </p:nvSpPr>
          <p:spPr bwMode="auto">
            <a:xfrm>
              <a:off x="4946650" y="6293643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5" name="Freeform 129"/>
            <p:cNvSpPr/>
            <p:nvPr/>
          </p:nvSpPr>
          <p:spPr bwMode="auto">
            <a:xfrm>
              <a:off x="4994275" y="6276181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6" name="Freeform 130"/>
            <p:cNvSpPr/>
            <p:nvPr/>
          </p:nvSpPr>
          <p:spPr bwMode="auto">
            <a:xfrm>
              <a:off x="4929188" y="6307931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2" y="2"/>
                    <a:pt x="2" y="0"/>
                  </a:cubicBezTo>
                  <a:cubicBezTo>
                    <a:pt x="1" y="1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7" name="Freeform 131"/>
            <p:cNvSpPr/>
            <p:nvPr/>
          </p:nvSpPr>
          <p:spPr bwMode="auto">
            <a:xfrm>
              <a:off x="5046663" y="626348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8" name="Freeform 132"/>
            <p:cNvSpPr/>
            <p:nvPr/>
          </p:nvSpPr>
          <p:spPr bwMode="auto">
            <a:xfrm>
              <a:off x="4860925" y="6231731"/>
              <a:ext cx="12700" cy="6350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2 h 3"/>
                <a:gd name="T4" fmla="*/ 5 w 7"/>
                <a:gd name="T5" fmla="*/ 3 h 3"/>
                <a:gd name="T6" fmla="*/ 7 w 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5" y="1"/>
                    <a:pt x="1" y="0"/>
                    <a:pt x="0" y="2"/>
                  </a:cubicBezTo>
                  <a:cubicBezTo>
                    <a:pt x="2" y="2"/>
                    <a:pt x="4" y="2"/>
                    <a:pt x="5" y="3"/>
                  </a:cubicBezTo>
                  <a:cubicBezTo>
                    <a:pt x="6" y="2"/>
                    <a:pt x="7" y="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9" name="Freeform 133"/>
            <p:cNvSpPr/>
            <p:nvPr/>
          </p:nvSpPr>
          <p:spPr bwMode="auto">
            <a:xfrm>
              <a:off x="4865688" y="6268243"/>
              <a:ext cx="4763" cy="4763"/>
            </a:xfrm>
            <a:custGeom>
              <a:avLst/>
              <a:gdLst>
                <a:gd name="T0" fmla="*/ 1 w 2"/>
                <a:gd name="T1" fmla="*/ 3 h 3"/>
                <a:gd name="T2" fmla="*/ 2 w 2"/>
                <a:gd name="T3" fmla="*/ 0 h 3"/>
                <a:gd name="T4" fmla="*/ 1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1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0" name="Freeform 134"/>
            <p:cNvSpPr/>
            <p:nvPr/>
          </p:nvSpPr>
          <p:spPr bwMode="auto">
            <a:xfrm>
              <a:off x="4719638" y="6390481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2"/>
                    <a:pt x="1" y="3"/>
                    <a:pt x="2" y="2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1" name="Freeform 135"/>
            <p:cNvSpPr/>
            <p:nvPr/>
          </p:nvSpPr>
          <p:spPr bwMode="auto">
            <a:xfrm>
              <a:off x="4719638" y="638889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2" name="Freeform 136"/>
            <p:cNvSpPr>
              <a:spLocks noEditPoints="1"/>
            </p:cNvSpPr>
            <p:nvPr/>
          </p:nvSpPr>
          <p:spPr bwMode="auto">
            <a:xfrm>
              <a:off x="4662488" y="6045993"/>
              <a:ext cx="511175" cy="454025"/>
            </a:xfrm>
            <a:custGeom>
              <a:avLst/>
              <a:gdLst>
                <a:gd name="T0" fmla="*/ 283 w 293"/>
                <a:gd name="T1" fmla="*/ 0 h 260"/>
                <a:gd name="T2" fmla="*/ 10 w 293"/>
                <a:gd name="T3" fmla="*/ 0 h 260"/>
                <a:gd name="T4" fmla="*/ 0 w 293"/>
                <a:gd name="T5" fmla="*/ 9 h 260"/>
                <a:gd name="T6" fmla="*/ 0 w 293"/>
                <a:gd name="T7" fmla="*/ 250 h 260"/>
                <a:gd name="T8" fmla="*/ 10 w 293"/>
                <a:gd name="T9" fmla="*/ 260 h 260"/>
                <a:gd name="T10" fmla="*/ 283 w 293"/>
                <a:gd name="T11" fmla="*/ 260 h 260"/>
                <a:gd name="T12" fmla="*/ 293 w 293"/>
                <a:gd name="T13" fmla="*/ 250 h 260"/>
                <a:gd name="T14" fmla="*/ 293 w 293"/>
                <a:gd name="T15" fmla="*/ 9 h 260"/>
                <a:gd name="T16" fmla="*/ 283 w 293"/>
                <a:gd name="T17" fmla="*/ 0 h 260"/>
                <a:gd name="T18" fmla="*/ 225 w 293"/>
                <a:gd name="T19" fmla="*/ 20 h 260"/>
                <a:gd name="T20" fmla="*/ 238 w 293"/>
                <a:gd name="T21" fmla="*/ 32 h 260"/>
                <a:gd name="T22" fmla="*/ 225 w 293"/>
                <a:gd name="T23" fmla="*/ 45 h 260"/>
                <a:gd name="T24" fmla="*/ 213 w 293"/>
                <a:gd name="T25" fmla="*/ 32 h 260"/>
                <a:gd name="T26" fmla="*/ 225 w 293"/>
                <a:gd name="T27" fmla="*/ 20 h 260"/>
                <a:gd name="T28" fmla="*/ 189 w 293"/>
                <a:gd name="T29" fmla="*/ 20 h 260"/>
                <a:gd name="T30" fmla="*/ 201 w 293"/>
                <a:gd name="T31" fmla="*/ 32 h 260"/>
                <a:gd name="T32" fmla="*/ 189 w 293"/>
                <a:gd name="T33" fmla="*/ 45 h 260"/>
                <a:gd name="T34" fmla="*/ 177 w 293"/>
                <a:gd name="T35" fmla="*/ 32 h 260"/>
                <a:gd name="T36" fmla="*/ 189 w 293"/>
                <a:gd name="T37" fmla="*/ 20 h 260"/>
                <a:gd name="T38" fmla="*/ 274 w 293"/>
                <a:gd name="T39" fmla="*/ 241 h 260"/>
                <a:gd name="T40" fmla="*/ 19 w 293"/>
                <a:gd name="T41" fmla="*/ 241 h 260"/>
                <a:gd name="T42" fmla="*/ 19 w 293"/>
                <a:gd name="T43" fmla="*/ 65 h 260"/>
                <a:gd name="T44" fmla="*/ 274 w 293"/>
                <a:gd name="T45" fmla="*/ 65 h 260"/>
                <a:gd name="T46" fmla="*/ 274 w 293"/>
                <a:gd name="T47" fmla="*/ 241 h 260"/>
                <a:gd name="T48" fmla="*/ 262 w 293"/>
                <a:gd name="T49" fmla="*/ 45 h 260"/>
                <a:gd name="T50" fmla="*/ 249 w 293"/>
                <a:gd name="T51" fmla="*/ 32 h 260"/>
                <a:gd name="T52" fmla="*/ 262 w 293"/>
                <a:gd name="T53" fmla="*/ 20 h 260"/>
                <a:gd name="T54" fmla="*/ 274 w 293"/>
                <a:gd name="T55" fmla="*/ 32 h 260"/>
                <a:gd name="T56" fmla="*/ 262 w 293"/>
                <a:gd name="T57" fmla="*/ 4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3" h="260">
                  <a:moveTo>
                    <a:pt x="2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255"/>
                    <a:pt x="5" y="260"/>
                    <a:pt x="10" y="260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89" y="260"/>
                    <a:pt x="293" y="255"/>
                    <a:pt x="293" y="250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3" y="4"/>
                    <a:pt x="289" y="0"/>
                    <a:pt x="283" y="0"/>
                  </a:cubicBezTo>
                  <a:close/>
                  <a:moveTo>
                    <a:pt x="225" y="20"/>
                  </a:moveTo>
                  <a:cubicBezTo>
                    <a:pt x="232" y="20"/>
                    <a:pt x="238" y="25"/>
                    <a:pt x="238" y="32"/>
                  </a:cubicBezTo>
                  <a:cubicBezTo>
                    <a:pt x="238" y="39"/>
                    <a:pt x="232" y="45"/>
                    <a:pt x="225" y="45"/>
                  </a:cubicBezTo>
                  <a:cubicBezTo>
                    <a:pt x="219" y="45"/>
                    <a:pt x="213" y="39"/>
                    <a:pt x="213" y="32"/>
                  </a:cubicBezTo>
                  <a:cubicBezTo>
                    <a:pt x="213" y="25"/>
                    <a:pt x="219" y="20"/>
                    <a:pt x="225" y="20"/>
                  </a:cubicBezTo>
                  <a:close/>
                  <a:moveTo>
                    <a:pt x="189" y="20"/>
                  </a:moveTo>
                  <a:cubicBezTo>
                    <a:pt x="196" y="20"/>
                    <a:pt x="201" y="25"/>
                    <a:pt x="201" y="32"/>
                  </a:cubicBezTo>
                  <a:cubicBezTo>
                    <a:pt x="201" y="39"/>
                    <a:pt x="196" y="45"/>
                    <a:pt x="189" y="45"/>
                  </a:cubicBezTo>
                  <a:cubicBezTo>
                    <a:pt x="182" y="45"/>
                    <a:pt x="177" y="39"/>
                    <a:pt x="177" y="32"/>
                  </a:cubicBezTo>
                  <a:cubicBezTo>
                    <a:pt x="177" y="25"/>
                    <a:pt x="182" y="20"/>
                    <a:pt x="189" y="20"/>
                  </a:cubicBezTo>
                  <a:close/>
                  <a:moveTo>
                    <a:pt x="274" y="241"/>
                  </a:moveTo>
                  <a:cubicBezTo>
                    <a:pt x="19" y="241"/>
                    <a:pt x="19" y="241"/>
                    <a:pt x="19" y="24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74" y="65"/>
                    <a:pt x="274" y="65"/>
                    <a:pt x="274" y="65"/>
                  </a:cubicBezTo>
                  <a:lnTo>
                    <a:pt x="274" y="241"/>
                  </a:lnTo>
                  <a:close/>
                  <a:moveTo>
                    <a:pt x="262" y="45"/>
                  </a:moveTo>
                  <a:cubicBezTo>
                    <a:pt x="255" y="45"/>
                    <a:pt x="249" y="39"/>
                    <a:pt x="249" y="32"/>
                  </a:cubicBezTo>
                  <a:cubicBezTo>
                    <a:pt x="249" y="25"/>
                    <a:pt x="255" y="20"/>
                    <a:pt x="262" y="20"/>
                  </a:cubicBezTo>
                  <a:cubicBezTo>
                    <a:pt x="269" y="20"/>
                    <a:pt x="274" y="25"/>
                    <a:pt x="274" y="32"/>
                  </a:cubicBezTo>
                  <a:cubicBezTo>
                    <a:pt x="274" y="39"/>
                    <a:pt x="269" y="45"/>
                    <a:pt x="26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33" name="文本框 132"/>
          <p:cNvSpPr txBox="1"/>
          <p:nvPr/>
        </p:nvSpPr>
        <p:spPr>
          <a:xfrm>
            <a:off x="1598862" y="1447745"/>
            <a:ext cx="1675535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134" name="文本框 133"/>
          <p:cNvSpPr txBox="1"/>
          <p:nvPr/>
        </p:nvSpPr>
        <p:spPr>
          <a:xfrm>
            <a:off x="1598863" y="1795760"/>
            <a:ext cx="4497136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Fusce posuere, magna sed pulvinar ultricies, purus lectus malesuada libero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7423741" y="1447745"/>
            <a:ext cx="1675535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136" name="文本框 135"/>
          <p:cNvSpPr txBox="1"/>
          <p:nvPr/>
        </p:nvSpPr>
        <p:spPr>
          <a:xfrm>
            <a:off x="7423742" y="1795760"/>
            <a:ext cx="4497136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 elit.Fusce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posuere, magna sed pulvinar ultricies, purus lectus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malesuada libero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1582987" y="3172470"/>
            <a:ext cx="1675535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138" name="文本框 137"/>
          <p:cNvSpPr txBox="1"/>
          <p:nvPr/>
        </p:nvSpPr>
        <p:spPr>
          <a:xfrm>
            <a:off x="1582988" y="3520485"/>
            <a:ext cx="4497136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Fusce posuere, magna sed pulvinar ultricies, purus lectus malesuada libero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7445373" y="3172470"/>
            <a:ext cx="1675535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140" name="文本框 139"/>
          <p:cNvSpPr txBox="1"/>
          <p:nvPr/>
        </p:nvSpPr>
        <p:spPr>
          <a:xfrm>
            <a:off x="7445374" y="3520485"/>
            <a:ext cx="4497136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 elit.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 posuere, magna sed pulvinar ultricies, purus lectus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malesuada libero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1541712" y="4937979"/>
            <a:ext cx="1675535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142" name="文本框 141"/>
          <p:cNvSpPr txBox="1"/>
          <p:nvPr/>
        </p:nvSpPr>
        <p:spPr>
          <a:xfrm>
            <a:off x="1541713" y="5285994"/>
            <a:ext cx="4497136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Fusce posuere, magna sed pulvinar ultricies, purus lectus malesuada libero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7404098" y="4937979"/>
            <a:ext cx="1675535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144" name="文本框 143"/>
          <p:cNvSpPr txBox="1"/>
          <p:nvPr/>
        </p:nvSpPr>
        <p:spPr>
          <a:xfrm>
            <a:off x="7404099" y="5285994"/>
            <a:ext cx="4497136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Fusce posuere, magna sed pulvinar ultricies, purus lectus malesuada libero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724496" y="1691709"/>
            <a:ext cx="3624901" cy="498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点击在处输入相关标题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724496" y="3081494"/>
            <a:ext cx="6760839" cy="286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Maecenas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 congue massa. Fusce posuere, magna sed pulvinar ultricies, purus lectus malesuada libero,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sit amet Lorem ipsum dolor sit amet, consectetuer adipiscing elit. Maecenas porttitor congue massa. Fusce posuere, magna sed pulvinar ultricies, purus lectus malesuada libero, sit amet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commodo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magna eros , sit amet commodo magna eros quis urna.Nunc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viverra imperdiet enim. Fusce est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Lorem ipsum dolor sit amet, consectetuer adipiscing elit. Maecenas porttitor congue massa. Fusce posuere, magna sed pulvinar ultricies, purus lectus malesuada libero, sit amet commodo magna eros , sit amet commodo magna eros quis urna.Nunc viverra imperdiet enim. Fusce est. </a:t>
            </a:r>
          </a:p>
          <a:p>
            <a:pPr>
              <a:lnSpc>
                <a:spcPct val="130000"/>
              </a:lnSpc>
            </a:pPr>
            <a:endParaRPr lang="en-US" altLang="zh-CN" sz="140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24496" y="2210007"/>
            <a:ext cx="6615696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 congue.</a:t>
            </a:r>
          </a:p>
        </p:txBody>
      </p:sp>
      <p:pic>
        <p:nvPicPr>
          <p:cNvPr id="26" name="图片 25" descr="灯笼2"/>
          <p:cNvPicPr>
            <a:picLocks noChangeAspect="1"/>
          </p:cNvPicPr>
          <p:nvPr/>
        </p:nvPicPr>
        <p:blipFill>
          <a:blip r:embed="rId3"/>
          <a:srcRect t="43917" r="61423"/>
          <a:stretch>
            <a:fillRect/>
          </a:stretch>
        </p:blipFill>
        <p:spPr>
          <a:xfrm flipH="1">
            <a:off x="0" y="0"/>
            <a:ext cx="3517900" cy="5254625"/>
          </a:xfrm>
          <a:prstGeom prst="rect">
            <a:avLst/>
          </a:prstGeom>
          <a:effectLst>
            <a:outerShdw blurRad="50800" dist="38100" dir="8100000" algn="tr" rotWithShape="0">
              <a:srgbClr val="A7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85754" y="1807638"/>
            <a:ext cx="9020492" cy="3242721"/>
            <a:chOff x="-1428714" y="1880469"/>
            <a:chExt cx="9020492" cy="3242721"/>
          </a:xfrm>
        </p:grpSpPr>
        <p:sp>
          <p:nvSpPr>
            <p:cNvPr id="41" name="文本框 40"/>
            <p:cNvSpPr txBox="1"/>
            <p:nvPr/>
          </p:nvSpPr>
          <p:spPr>
            <a:xfrm>
              <a:off x="-1428714" y="1880469"/>
              <a:ext cx="266338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02.</a:t>
              </a:r>
              <a:endParaRPr lang="zh-CN" altLang="en-US" sz="9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14752" y="2896105"/>
              <a:ext cx="5977026" cy="2227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elit. Maecenas porttitor congue massa. Fusce posuere, magna sed pulvinar ultricies, purus lectus malesuada libero, sit amet commodo magna eros quis urna.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Nunc viverra imperdiet enim. Fusce est. Vivamus a tellus.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Pellentesque habitant morbi tristique senectus et netus et malesuada fames ac turpis egestas. Proin pharetra nonummy pede. Mauris et orci.</a:t>
              </a: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40152" y="2324030"/>
              <a:ext cx="37608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240329" y="1986409"/>
            <a:ext cx="2298699" cy="1654629"/>
            <a:chOff x="7264401" y="2249715"/>
            <a:chExt cx="2298699" cy="1654629"/>
          </a:xfrm>
          <a:solidFill>
            <a:srgbClr val="ECCE96"/>
          </a:solidFill>
        </p:grpSpPr>
        <p:sp>
          <p:nvSpPr>
            <p:cNvPr id="8" name="椭圆 7"/>
            <p:cNvSpPr/>
            <p:nvPr/>
          </p:nvSpPr>
          <p:spPr>
            <a:xfrm>
              <a:off x="7264401" y="2249715"/>
              <a:ext cx="1654629" cy="1654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9204960" y="2897959"/>
              <a:ext cx="358140" cy="358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453882" y="1986409"/>
            <a:ext cx="2268219" cy="1654629"/>
            <a:chOff x="2477954" y="2249715"/>
            <a:chExt cx="2268219" cy="1654629"/>
          </a:xfrm>
          <a:solidFill>
            <a:srgbClr val="ECCE96"/>
          </a:solidFill>
        </p:grpSpPr>
        <p:sp>
          <p:nvSpPr>
            <p:cNvPr id="13" name="椭圆 12"/>
            <p:cNvSpPr/>
            <p:nvPr/>
          </p:nvSpPr>
          <p:spPr>
            <a:xfrm>
              <a:off x="3091544" y="2249715"/>
              <a:ext cx="1654629" cy="16546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477954" y="2897959"/>
              <a:ext cx="358140" cy="358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Freeform 105"/>
          <p:cNvSpPr>
            <a:spLocks noEditPoints="1"/>
          </p:cNvSpPr>
          <p:nvPr/>
        </p:nvSpPr>
        <p:spPr bwMode="auto">
          <a:xfrm>
            <a:off x="3447428" y="2412875"/>
            <a:ext cx="818515" cy="801696"/>
          </a:xfrm>
          <a:custGeom>
            <a:avLst/>
            <a:gdLst>
              <a:gd name="T0" fmla="*/ 71 w 146"/>
              <a:gd name="T1" fmla="*/ 132 h 143"/>
              <a:gd name="T2" fmla="*/ 86 w 146"/>
              <a:gd name="T3" fmla="*/ 136 h 143"/>
              <a:gd name="T4" fmla="*/ 84 w 146"/>
              <a:gd name="T5" fmla="*/ 137 h 143"/>
              <a:gd name="T6" fmla="*/ 7 w 146"/>
              <a:gd name="T7" fmla="*/ 83 h 143"/>
              <a:gd name="T8" fmla="*/ 61 w 146"/>
              <a:gd name="T9" fmla="*/ 6 h 143"/>
              <a:gd name="T10" fmla="*/ 135 w 146"/>
              <a:gd name="T11" fmla="*/ 50 h 143"/>
              <a:gd name="T12" fmla="*/ 146 w 146"/>
              <a:gd name="T13" fmla="*/ 48 h 143"/>
              <a:gd name="T14" fmla="*/ 132 w 146"/>
              <a:gd name="T15" fmla="*/ 78 h 143"/>
              <a:gd name="T16" fmla="*/ 110 w 146"/>
              <a:gd name="T17" fmla="*/ 55 h 143"/>
              <a:gd name="T18" fmla="*/ 120 w 146"/>
              <a:gd name="T19" fmla="*/ 53 h 143"/>
              <a:gd name="T20" fmla="*/ 63 w 146"/>
              <a:gd name="T21" fmla="*/ 21 h 143"/>
              <a:gd name="T22" fmla="*/ 22 w 146"/>
              <a:gd name="T23" fmla="*/ 80 h 143"/>
              <a:gd name="T24" fmla="*/ 64 w 146"/>
              <a:gd name="T25" fmla="*/ 122 h 143"/>
              <a:gd name="T26" fmla="*/ 62 w 146"/>
              <a:gd name="T27" fmla="*/ 121 h 143"/>
              <a:gd name="T28" fmla="*/ 71 w 146"/>
              <a:gd name="T29" fmla="*/ 132 h 143"/>
              <a:gd name="T30" fmla="*/ 143 w 146"/>
              <a:gd name="T31" fmla="*/ 102 h 143"/>
              <a:gd name="T32" fmla="*/ 136 w 146"/>
              <a:gd name="T33" fmla="*/ 92 h 143"/>
              <a:gd name="T34" fmla="*/ 131 w 146"/>
              <a:gd name="T35" fmla="*/ 84 h 143"/>
              <a:gd name="T36" fmla="*/ 125 w 146"/>
              <a:gd name="T37" fmla="*/ 75 h 143"/>
              <a:gd name="T38" fmla="*/ 115 w 146"/>
              <a:gd name="T39" fmla="*/ 73 h 143"/>
              <a:gd name="T40" fmla="*/ 114 w 146"/>
              <a:gd name="T41" fmla="*/ 83 h 143"/>
              <a:gd name="T42" fmla="*/ 112 w 146"/>
              <a:gd name="T43" fmla="*/ 80 h 143"/>
              <a:gd name="T44" fmla="*/ 102 w 146"/>
              <a:gd name="T45" fmla="*/ 77 h 143"/>
              <a:gd name="T46" fmla="*/ 101 w 146"/>
              <a:gd name="T47" fmla="*/ 87 h 143"/>
              <a:gd name="T48" fmla="*/ 99 w 146"/>
              <a:gd name="T49" fmla="*/ 85 h 143"/>
              <a:gd name="T50" fmla="*/ 90 w 146"/>
              <a:gd name="T51" fmla="*/ 83 h 143"/>
              <a:gd name="T52" fmla="*/ 88 w 146"/>
              <a:gd name="T53" fmla="*/ 93 h 143"/>
              <a:gd name="T54" fmla="*/ 73 w 146"/>
              <a:gd name="T55" fmla="*/ 70 h 143"/>
              <a:gd name="T56" fmla="*/ 63 w 146"/>
              <a:gd name="T57" fmla="*/ 67 h 143"/>
              <a:gd name="T58" fmla="*/ 62 w 146"/>
              <a:gd name="T59" fmla="*/ 77 h 143"/>
              <a:gd name="T60" fmla="*/ 86 w 146"/>
              <a:gd name="T61" fmla="*/ 114 h 143"/>
              <a:gd name="T62" fmla="*/ 88 w 146"/>
              <a:gd name="T63" fmla="*/ 117 h 143"/>
              <a:gd name="T64" fmla="*/ 89 w 146"/>
              <a:gd name="T65" fmla="*/ 118 h 143"/>
              <a:gd name="T66" fmla="*/ 74 w 146"/>
              <a:gd name="T67" fmla="*/ 114 h 143"/>
              <a:gd name="T68" fmla="*/ 66 w 146"/>
              <a:gd name="T69" fmla="*/ 120 h 143"/>
              <a:gd name="T70" fmla="*/ 66 w 146"/>
              <a:gd name="T71" fmla="*/ 122 h 143"/>
              <a:gd name="T72" fmla="*/ 66 w 146"/>
              <a:gd name="T73" fmla="*/ 122 h 143"/>
              <a:gd name="T74" fmla="*/ 72 w 146"/>
              <a:gd name="T75" fmla="*/ 129 h 143"/>
              <a:gd name="T76" fmla="*/ 94 w 146"/>
              <a:gd name="T77" fmla="*/ 134 h 143"/>
              <a:gd name="T78" fmla="*/ 94 w 146"/>
              <a:gd name="T79" fmla="*/ 134 h 143"/>
              <a:gd name="T80" fmla="*/ 104 w 146"/>
              <a:gd name="T81" fmla="*/ 137 h 143"/>
              <a:gd name="T82" fmla="*/ 109 w 146"/>
              <a:gd name="T83" fmla="*/ 136 h 143"/>
              <a:gd name="T84" fmla="*/ 110 w 146"/>
              <a:gd name="T85" fmla="*/ 136 h 143"/>
              <a:gd name="T86" fmla="*/ 119 w 146"/>
              <a:gd name="T87" fmla="*/ 137 h 143"/>
              <a:gd name="T88" fmla="*/ 140 w 146"/>
              <a:gd name="T89" fmla="*/ 123 h 143"/>
              <a:gd name="T90" fmla="*/ 142 w 146"/>
              <a:gd name="T91" fmla="*/ 114 h 143"/>
              <a:gd name="T92" fmla="*/ 143 w 146"/>
              <a:gd name="T93" fmla="*/ 10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6" h="143">
                <a:moveTo>
                  <a:pt x="71" y="132"/>
                </a:moveTo>
                <a:cubicBezTo>
                  <a:pt x="86" y="136"/>
                  <a:pt x="86" y="136"/>
                  <a:pt x="86" y="136"/>
                </a:cubicBezTo>
                <a:cubicBezTo>
                  <a:pt x="85" y="137"/>
                  <a:pt x="85" y="137"/>
                  <a:pt x="84" y="137"/>
                </a:cubicBezTo>
                <a:cubicBezTo>
                  <a:pt x="48" y="143"/>
                  <a:pt x="13" y="119"/>
                  <a:pt x="7" y="83"/>
                </a:cubicBezTo>
                <a:cubicBezTo>
                  <a:pt x="0" y="47"/>
                  <a:pt x="24" y="12"/>
                  <a:pt x="61" y="6"/>
                </a:cubicBezTo>
                <a:cubicBezTo>
                  <a:pt x="94" y="0"/>
                  <a:pt x="125" y="19"/>
                  <a:pt x="135" y="50"/>
                </a:cubicBezTo>
                <a:cubicBezTo>
                  <a:pt x="146" y="48"/>
                  <a:pt x="146" y="48"/>
                  <a:pt x="146" y="48"/>
                </a:cubicBezTo>
                <a:cubicBezTo>
                  <a:pt x="132" y="78"/>
                  <a:pt x="132" y="78"/>
                  <a:pt x="132" y="78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11" y="31"/>
                  <a:pt x="88" y="17"/>
                  <a:pt x="63" y="21"/>
                </a:cubicBezTo>
                <a:cubicBezTo>
                  <a:pt x="36" y="26"/>
                  <a:pt x="17" y="53"/>
                  <a:pt x="22" y="80"/>
                </a:cubicBezTo>
                <a:cubicBezTo>
                  <a:pt x="26" y="102"/>
                  <a:pt x="43" y="118"/>
                  <a:pt x="64" y="122"/>
                </a:cubicBezTo>
                <a:cubicBezTo>
                  <a:pt x="63" y="121"/>
                  <a:pt x="63" y="121"/>
                  <a:pt x="62" y="121"/>
                </a:cubicBezTo>
                <a:cubicBezTo>
                  <a:pt x="63" y="126"/>
                  <a:pt x="66" y="131"/>
                  <a:pt x="71" y="132"/>
                </a:cubicBezTo>
                <a:close/>
                <a:moveTo>
                  <a:pt x="143" y="102"/>
                </a:moveTo>
                <a:cubicBezTo>
                  <a:pt x="136" y="92"/>
                  <a:pt x="136" y="92"/>
                  <a:pt x="136" y="92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3" y="72"/>
                  <a:pt x="118" y="71"/>
                  <a:pt x="115" y="73"/>
                </a:cubicBezTo>
                <a:cubicBezTo>
                  <a:pt x="112" y="75"/>
                  <a:pt x="111" y="79"/>
                  <a:pt x="114" y="83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0" y="76"/>
                  <a:pt x="105" y="75"/>
                  <a:pt x="102" y="77"/>
                </a:cubicBezTo>
                <a:cubicBezTo>
                  <a:pt x="99" y="79"/>
                  <a:pt x="98" y="84"/>
                  <a:pt x="101" y="87"/>
                </a:cubicBezTo>
                <a:cubicBezTo>
                  <a:pt x="99" y="85"/>
                  <a:pt x="99" y="85"/>
                  <a:pt x="99" y="85"/>
                </a:cubicBezTo>
                <a:cubicBezTo>
                  <a:pt x="97" y="82"/>
                  <a:pt x="93" y="81"/>
                  <a:pt x="90" y="83"/>
                </a:cubicBezTo>
                <a:cubicBezTo>
                  <a:pt x="86" y="85"/>
                  <a:pt x="86" y="89"/>
                  <a:pt x="88" y="93"/>
                </a:cubicBezTo>
                <a:cubicBezTo>
                  <a:pt x="73" y="70"/>
                  <a:pt x="73" y="70"/>
                  <a:pt x="73" y="70"/>
                </a:cubicBezTo>
                <a:cubicBezTo>
                  <a:pt x="71" y="66"/>
                  <a:pt x="67" y="65"/>
                  <a:pt x="63" y="67"/>
                </a:cubicBezTo>
                <a:cubicBezTo>
                  <a:pt x="60" y="69"/>
                  <a:pt x="60" y="74"/>
                  <a:pt x="62" y="77"/>
                </a:cubicBezTo>
                <a:cubicBezTo>
                  <a:pt x="86" y="114"/>
                  <a:pt x="86" y="114"/>
                  <a:pt x="86" y="114"/>
                </a:cubicBezTo>
                <a:cubicBezTo>
                  <a:pt x="88" y="117"/>
                  <a:pt x="88" y="117"/>
                  <a:pt x="88" y="117"/>
                </a:cubicBezTo>
                <a:cubicBezTo>
                  <a:pt x="89" y="118"/>
                  <a:pt x="89" y="118"/>
                  <a:pt x="89" y="118"/>
                </a:cubicBezTo>
                <a:cubicBezTo>
                  <a:pt x="74" y="114"/>
                  <a:pt x="74" y="114"/>
                  <a:pt x="74" y="114"/>
                </a:cubicBezTo>
                <a:cubicBezTo>
                  <a:pt x="71" y="113"/>
                  <a:pt x="67" y="116"/>
                  <a:pt x="66" y="120"/>
                </a:cubicBezTo>
                <a:cubicBezTo>
                  <a:pt x="66" y="120"/>
                  <a:pt x="66" y="121"/>
                  <a:pt x="66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7" y="125"/>
                  <a:pt x="69" y="128"/>
                  <a:pt x="72" y="129"/>
                </a:cubicBezTo>
                <a:cubicBezTo>
                  <a:pt x="94" y="134"/>
                  <a:pt x="94" y="134"/>
                  <a:pt x="94" y="134"/>
                </a:cubicBezTo>
                <a:cubicBezTo>
                  <a:pt x="94" y="134"/>
                  <a:pt x="94" y="134"/>
                  <a:pt x="94" y="134"/>
                </a:cubicBezTo>
                <a:cubicBezTo>
                  <a:pt x="104" y="137"/>
                  <a:pt x="104" y="137"/>
                  <a:pt x="104" y="137"/>
                </a:cubicBezTo>
                <a:cubicBezTo>
                  <a:pt x="105" y="137"/>
                  <a:pt x="107" y="137"/>
                  <a:pt x="109" y="136"/>
                </a:cubicBezTo>
                <a:cubicBezTo>
                  <a:pt x="109" y="136"/>
                  <a:pt x="110" y="136"/>
                  <a:pt x="110" y="136"/>
                </a:cubicBezTo>
                <a:cubicBezTo>
                  <a:pt x="112" y="138"/>
                  <a:pt x="116" y="139"/>
                  <a:pt x="119" y="137"/>
                </a:cubicBezTo>
                <a:cubicBezTo>
                  <a:pt x="140" y="123"/>
                  <a:pt x="140" y="123"/>
                  <a:pt x="140" y="123"/>
                </a:cubicBezTo>
                <a:cubicBezTo>
                  <a:pt x="143" y="121"/>
                  <a:pt x="144" y="118"/>
                  <a:pt x="142" y="114"/>
                </a:cubicBezTo>
                <a:cubicBezTo>
                  <a:pt x="145" y="111"/>
                  <a:pt x="145" y="106"/>
                  <a:pt x="143" y="102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Freeform 133"/>
          <p:cNvSpPr>
            <a:spLocks noEditPoints="1"/>
          </p:cNvSpPr>
          <p:nvPr/>
        </p:nvSpPr>
        <p:spPr bwMode="auto">
          <a:xfrm>
            <a:off x="7755585" y="2357380"/>
            <a:ext cx="670946" cy="981168"/>
          </a:xfrm>
          <a:custGeom>
            <a:avLst/>
            <a:gdLst>
              <a:gd name="T0" fmla="*/ 93 w 93"/>
              <a:gd name="T1" fmla="*/ 89 h 136"/>
              <a:gd name="T2" fmla="*/ 93 w 93"/>
              <a:gd name="T3" fmla="*/ 120 h 136"/>
              <a:gd name="T4" fmla="*/ 77 w 93"/>
              <a:gd name="T5" fmla="*/ 136 h 136"/>
              <a:gd name="T6" fmla="*/ 48 w 93"/>
              <a:gd name="T7" fmla="*/ 136 h 136"/>
              <a:gd name="T8" fmla="*/ 36 w 93"/>
              <a:gd name="T9" fmla="*/ 131 h 136"/>
              <a:gd name="T10" fmla="*/ 5 w 93"/>
              <a:gd name="T11" fmla="*/ 100 h 136"/>
              <a:gd name="T12" fmla="*/ 5 w 93"/>
              <a:gd name="T13" fmla="*/ 91 h 136"/>
              <a:gd name="T14" fmla="*/ 7 w 93"/>
              <a:gd name="T15" fmla="*/ 89 h 136"/>
              <a:gd name="T16" fmla="*/ 11 w 93"/>
              <a:gd name="T17" fmla="*/ 87 h 136"/>
              <a:gd name="T18" fmla="*/ 15 w 93"/>
              <a:gd name="T19" fmla="*/ 89 h 136"/>
              <a:gd name="T20" fmla="*/ 32 w 93"/>
              <a:gd name="T21" fmla="*/ 105 h 136"/>
              <a:gd name="T22" fmla="*/ 32 w 93"/>
              <a:gd name="T23" fmla="*/ 44 h 136"/>
              <a:gd name="T24" fmla="*/ 38 w 93"/>
              <a:gd name="T25" fmla="*/ 38 h 136"/>
              <a:gd name="T26" fmla="*/ 40 w 93"/>
              <a:gd name="T27" fmla="*/ 38 h 136"/>
              <a:gd name="T28" fmla="*/ 46 w 93"/>
              <a:gd name="T29" fmla="*/ 44 h 136"/>
              <a:gd name="T30" fmla="*/ 46 w 93"/>
              <a:gd name="T31" fmla="*/ 78 h 136"/>
              <a:gd name="T32" fmla="*/ 48 w 93"/>
              <a:gd name="T33" fmla="*/ 77 h 136"/>
              <a:gd name="T34" fmla="*/ 52 w 93"/>
              <a:gd name="T35" fmla="*/ 77 h 136"/>
              <a:gd name="T36" fmla="*/ 59 w 93"/>
              <a:gd name="T37" fmla="*/ 78 h 136"/>
              <a:gd name="T38" fmla="*/ 60 w 93"/>
              <a:gd name="T39" fmla="*/ 78 h 136"/>
              <a:gd name="T40" fmla="*/ 60 w 93"/>
              <a:gd name="T41" fmla="*/ 83 h 136"/>
              <a:gd name="T42" fmla="*/ 61 w 93"/>
              <a:gd name="T43" fmla="*/ 84 h 136"/>
              <a:gd name="T44" fmla="*/ 62 w 93"/>
              <a:gd name="T45" fmla="*/ 83 h 136"/>
              <a:gd name="T46" fmla="*/ 62 w 93"/>
              <a:gd name="T47" fmla="*/ 78 h 136"/>
              <a:gd name="T48" fmla="*/ 65 w 93"/>
              <a:gd name="T49" fmla="*/ 78 h 136"/>
              <a:gd name="T50" fmla="*/ 72 w 93"/>
              <a:gd name="T51" fmla="*/ 80 h 136"/>
              <a:gd name="T52" fmla="*/ 72 w 93"/>
              <a:gd name="T53" fmla="*/ 80 h 136"/>
              <a:gd name="T54" fmla="*/ 72 w 93"/>
              <a:gd name="T55" fmla="*/ 85 h 136"/>
              <a:gd name="T56" fmla="*/ 73 w 93"/>
              <a:gd name="T57" fmla="*/ 86 h 136"/>
              <a:gd name="T58" fmla="*/ 75 w 93"/>
              <a:gd name="T59" fmla="*/ 85 h 136"/>
              <a:gd name="T60" fmla="*/ 75 w 93"/>
              <a:gd name="T61" fmla="*/ 79 h 136"/>
              <a:gd name="T62" fmla="*/ 77 w 93"/>
              <a:gd name="T63" fmla="*/ 79 h 136"/>
              <a:gd name="T64" fmla="*/ 84 w 93"/>
              <a:gd name="T65" fmla="*/ 81 h 136"/>
              <a:gd name="T66" fmla="*/ 84 w 93"/>
              <a:gd name="T67" fmla="*/ 81 h 136"/>
              <a:gd name="T68" fmla="*/ 85 w 93"/>
              <a:gd name="T69" fmla="*/ 81 h 136"/>
              <a:gd name="T70" fmla="*/ 85 w 93"/>
              <a:gd name="T71" fmla="*/ 81 h 136"/>
              <a:gd name="T72" fmla="*/ 85 w 93"/>
              <a:gd name="T73" fmla="*/ 86 h 136"/>
              <a:gd name="T74" fmla="*/ 86 w 93"/>
              <a:gd name="T75" fmla="*/ 87 h 136"/>
              <a:gd name="T76" fmla="*/ 87 w 93"/>
              <a:gd name="T77" fmla="*/ 86 h 136"/>
              <a:gd name="T78" fmla="*/ 87 w 93"/>
              <a:gd name="T79" fmla="*/ 81 h 136"/>
              <a:gd name="T80" fmla="*/ 93 w 93"/>
              <a:gd name="T81" fmla="*/ 89 h 136"/>
              <a:gd name="T82" fmla="*/ 57 w 93"/>
              <a:gd name="T83" fmla="*/ 39 h 136"/>
              <a:gd name="T84" fmla="*/ 38 w 93"/>
              <a:gd name="T85" fmla="*/ 19 h 136"/>
              <a:gd name="T86" fmla="*/ 18 w 93"/>
              <a:gd name="T87" fmla="*/ 39 h 136"/>
              <a:gd name="T88" fmla="*/ 25 w 93"/>
              <a:gd name="T89" fmla="*/ 53 h 136"/>
              <a:gd name="T90" fmla="*/ 25 w 93"/>
              <a:gd name="T91" fmla="*/ 44 h 136"/>
              <a:gd name="T92" fmla="*/ 38 w 93"/>
              <a:gd name="T93" fmla="*/ 31 h 136"/>
              <a:gd name="T94" fmla="*/ 40 w 93"/>
              <a:gd name="T95" fmla="*/ 31 h 136"/>
              <a:gd name="T96" fmla="*/ 53 w 93"/>
              <a:gd name="T97" fmla="*/ 44 h 136"/>
              <a:gd name="T98" fmla="*/ 53 w 93"/>
              <a:gd name="T99" fmla="*/ 51 h 136"/>
              <a:gd name="T100" fmla="*/ 57 w 93"/>
              <a:gd name="T101" fmla="*/ 39 h 136"/>
              <a:gd name="T102" fmla="*/ 25 w 93"/>
              <a:gd name="T103" fmla="*/ 74 h 136"/>
              <a:gd name="T104" fmla="*/ 25 w 93"/>
              <a:gd name="T105" fmla="*/ 65 h 136"/>
              <a:gd name="T106" fmla="*/ 9 w 93"/>
              <a:gd name="T107" fmla="*/ 39 h 136"/>
              <a:gd name="T108" fmla="*/ 38 w 93"/>
              <a:gd name="T109" fmla="*/ 9 h 136"/>
              <a:gd name="T110" fmla="*/ 67 w 93"/>
              <a:gd name="T111" fmla="*/ 39 h 136"/>
              <a:gd name="T112" fmla="*/ 53 w 93"/>
              <a:gd name="T113" fmla="*/ 64 h 136"/>
              <a:gd name="T114" fmla="*/ 53 w 93"/>
              <a:gd name="T115" fmla="*/ 70 h 136"/>
              <a:gd name="T116" fmla="*/ 58 w 93"/>
              <a:gd name="T117" fmla="*/ 71 h 136"/>
              <a:gd name="T118" fmla="*/ 76 w 93"/>
              <a:gd name="T119" fmla="*/ 39 h 136"/>
              <a:gd name="T120" fmla="*/ 38 w 93"/>
              <a:gd name="T121" fmla="*/ 0 h 136"/>
              <a:gd name="T122" fmla="*/ 0 w 93"/>
              <a:gd name="T123" fmla="*/ 39 h 136"/>
              <a:gd name="T124" fmla="*/ 25 w 93"/>
              <a:gd name="T125" fmla="*/ 74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3" h="136">
                <a:moveTo>
                  <a:pt x="93" y="89"/>
                </a:moveTo>
                <a:cubicBezTo>
                  <a:pt x="93" y="120"/>
                  <a:pt x="93" y="120"/>
                  <a:pt x="93" y="120"/>
                </a:cubicBezTo>
                <a:cubicBezTo>
                  <a:pt x="93" y="129"/>
                  <a:pt x="86" y="136"/>
                  <a:pt x="77" y="136"/>
                </a:cubicBezTo>
                <a:cubicBezTo>
                  <a:pt x="48" y="136"/>
                  <a:pt x="48" y="136"/>
                  <a:pt x="48" y="136"/>
                </a:cubicBezTo>
                <a:cubicBezTo>
                  <a:pt x="43" y="136"/>
                  <a:pt x="39" y="134"/>
                  <a:pt x="36" y="131"/>
                </a:cubicBezTo>
                <a:cubicBezTo>
                  <a:pt x="5" y="100"/>
                  <a:pt x="5" y="100"/>
                  <a:pt x="5" y="100"/>
                </a:cubicBezTo>
                <a:cubicBezTo>
                  <a:pt x="2" y="97"/>
                  <a:pt x="2" y="94"/>
                  <a:pt x="5" y="91"/>
                </a:cubicBezTo>
                <a:cubicBezTo>
                  <a:pt x="7" y="89"/>
                  <a:pt x="7" y="89"/>
                  <a:pt x="7" y="89"/>
                </a:cubicBezTo>
                <a:cubicBezTo>
                  <a:pt x="8" y="88"/>
                  <a:pt x="10" y="87"/>
                  <a:pt x="11" y="87"/>
                </a:cubicBezTo>
                <a:cubicBezTo>
                  <a:pt x="13" y="87"/>
                  <a:pt x="14" y="88"/>
                  <a:pt x="15" y="89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0"/>
                  <a:pt x="34" y="38"/>
                  <a:pt x="38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3" y="38"/>
                  <a:pt x="46" y="40"/>
                  <a:pt x="46" y="44"/>
                </a:cubicBezTo>
                <a:cubicBezTo>
                  <a:pt x="46" y="78"/>
                  <a:pt x="46" y="78"/>
                  <a:pt x="46" y="78"/>
                </a:cubicBezTo>
                <a:cubicBezTo>
                  <a:pt x="48" y="77"/>
                  <a:pt x="48" y="77"/>
                  <a:pt x="48" y="77"/>
                </a:cubicBezTo>
                <a:cubicBezTo>
                  <a:pt x="50" y="77"/>
                  <a:pt x="51" y="77"/>
                  <a:pt x="52" y="77"/>
                </a:cubicBezTo>
                <a:cubicBezTo>
                  <a:pt x="57" y="77"/>
                  <a:pt x="59" y="78"/>
                  <a:pt x="59" y="78"/>
                </a:cubicBezTo>
                <a:cubicBezTo>
                  <a:pt x="60" y="78"/>
                  <a:pt x="60" y="78"/>
                  <a:pt x="60" y="78"/>
                </a:cubicBezTo>
                <a:cubicBezTo>
                  <a:pt x="60" y="83"/>
                  <a:pt x="60" y="83"/>
                  <a:pt x="60" y="83"/>
                </a:cubicBezTo>
                <a:cubicBezTo>
                  <a:pt x="60" y="83"/>
                  <a:pt x="60" y="84"/>
                  <a:pt x="61" y="84"/>
                </a:cubicBezTo>
                <a:cubicBezTo>
                  <a:pt x="61" y="84"/>
                  <a:pt x="62" y="83"/>
                  <a:pt x="62" y="83"/>
                </a:cubicBezTo>
                <a:cubicBezTo>
                  <a:pt x="62" y="78"/>
                  <a:pt x="62" y="78"/>
                  <a:pt x="62" y="78"/>
                </a:cubicBezTo>
                <a:cubicBezTo>
                  <a:pt x="62" y="78"/>
                  <a:pt x="63" y="78"/>
                  <a:pt x="65" y="78"/>
                </a:cubicBezTo>
                <a:cubicBezTo>
                  <a:pt x="67" y="78"/>
                  <a:pt x="70" y="79"/>
                  <a:pt x="72" y="80"/>
                </a:cubicBezTo>
                <a:cubicBezTo>
                  <a:pt x="72" y="80"/>
                  <a:pt x="72" y="80"/>
                  <a:pt x="72" y="80"/>
                </a:cubicBezTo>
                <a:cubicBezTo>
                  <a:pt x="72" y="85"/>
                  <a:pt x="72" y="85"/>
                  <a:pt x="72" y="85"/>
                </a:cubicBezTo>
                <a:cubicBezTo>
                  <a:pt x="72" y="85"/>
                  <a:pt x="73" y="86"/>
                  <a:pt x="73" y="86"/>
                </a:cubicBezTo>
                <a:cubicBezTo>
                  <a:pt x="74" y="86"/>
                  <a:pt x="75" y="85"/>
                  <a:pt x="75" y="85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79"/>
                  <a:pt x="76" y="79"/>
                  <a:pt x="77" y="79"/>
                </a:cubicBezTo>
                <a:cubicBezTo>
                  <a:pt x="81" y="79"/>
                  <a:pt x="84" y="81"/>
                  <a:pt x="84" y="81"/>
                </a:cubicBezTo>
                <a:cubicBezTo>
                  <a:pt x="84" y="81"/>
                  <a:pt x="84" y="81"/>
                  <a:pt x="84" y="81"/>
                </a:cubicBezTo>
                <a:cubicBezTo>
                  <a:pt x="85" y="81"/>
                  <a:pt x="85" y="81"/>
                  <a:pt x="85" y="81"/>
                </a:cubicBezTo>
                <a:cubicBezTo>
                  <a:pt x="85" y="81"/>
                  <a:pt x="85" y="81"/>
                  <a:pt x="85" y="81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7"/>
                  <a:pt x="85" y="87"/>
                  <a:pt x="86" y="87"/>
                </a:cubicBezTo>
                <a:cubicBezTo>
                  <a:pt x="87" y="87"/>
                  <a:pt x="87" y="87"/>
                  <a:pt x="87" y="86"/>
                </a:cubicBezTo>
                <a:cubicBezTo>
                  <a:pt x="87" y="81"/>
                  <a:pt x="87" y="81"/>
                  <a:pt x="87" y="81"/>
                </a:cubicBezTo>
                <a:cubicBezTo>
                  <a:pt x="92" y="83"/>
                  <a:pt x="93" y="86"/>
                  <a:pt x="93" y="89"/>
                </a:cubicBezTo>
                <a:close/>
                <a:moveTo>
                  <a:pt x="57" y="39"/>
                </a:moveTo>
                <a:cubicBezTo>
                  <a:pt x="57" y="28"/>
                  <a:pt x="49" y="19"/>
                  <a:pt x="38" y="19"/>
                </a:cubicBezTo>
                <a:cubicBezTo>
                  <a:pt x="27" y="19"/>
                  <a:pt x="18" y="28"/>
                  <a:pt x="18" y="39"/>
                </a:cubicBezTo>
                <a:cubicBezTo>
                  <a:pt x="18" y="44"/>
                  <a:pt x="21" y="49"/>
                  <a:pt x="25" y="53"/>
                </a:cubicBezTo>
                <a:cubicBezTo>
                  <a:pt x="25" y="44"/>
                  <a:pt x="25" y="44"/>
                  <a:pt x="25" y="44"/>
                </a:cubicBezTo>
                <a:cubicBezTo>
                  <a:pt x="25" y="37"/>
                  <a:pt x="30" y="31"/>
                  <a:pt x="38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7" y="31"/>
                  <a:pt x="53" y="37"/>
                  <a:pt x="53" y="44"/>
                </a:cubicBezTo>
                <a:cubicBezTo>
                  <a:pt x="53" y="51"/>
                  <a:pt x="53" y="51"/>
                  <a:pt x="53" y="51"/>
                </a:cubicBezTo>
                <a:cubicBezTo>
                  <a:pt x="56" y="48"/>
                  <a:pt x="57" y="43"/>
                  <a:pt x="57" y="39"/>
                </a:cubicBezTo>
                <a:close/>
                <a:moveTo>
                  <a:pt x="25" y="74"/>
                </a:moveTo>
                <a:cubicBezTo>
                  <a:pt x="25" y="65"/>
                  <a:pt x="25" y="65"/>
                  <a:pt x="25" y="65"/>
                </a:cubicBezTo>
                <a:cubicBezTo>
                  <a:pt x="15" y="60"/>
                  <a:pt x="9" y="50"/>
                  <a:pt x="9" y="39"/>
                </a:cubicBezTo>
                <a:cubicBezTo>
                  <a:pt x="9" y="22"/>
                  <a:pt x="22" y="9"/>
                  <a:pt x="38" y="9"/>
                </a:cubicBezTo>
                <a:cubicBezTo>
                  <a:pt x="54" y="9"/>
                  <a:pt x="67" y="22"/>
                  <a:pt x="67" y="39"/>
                </a:cubicBezTo>
                <a:cubicBezTo>
                  <a:pt x="67" y="49"/>
                  <a:pt x="61" y="58"/>
                  <a:pt x="53" y="64"/>
                </a:cubicBezTo>
                <a:cubicBezTo>
                  <a:pt x="53" y="70"/>
                  <a:pt x="53" y="70"/>
                  <a:pt x="53" y="70"/>
                </a:cubicBezTo>
                <a:cubicBezTo>
                  <a:pt x="55" y="70"/>
                  <a:pt x="57" y="70"/>
                  <a:pt x="58" y="71"/>
                </a:cubicBezTo>
                <a:cubicBezTo>
                  <a:pt x="69" y="64"/>
                  <a:pt x="76" y="52"/>
                  <a:pt x="76" y="39"/>
                </a:cubicBezTo>
                <a:cubicBezTo>
                  <a:pt x="76" y="17"/>
                  <a:pt x="59" y="0"/>
                  <a:pt x="38" y="0"/>
                </a:cubicBezTo>
                <a:cubicBezTo>
                  <a:pt x="17" y="0"/>
                  <a:pt x="0" y="17"/>
                  <a:pt x="0" y="39"/>
                </a:cubicBezTo>
                <a:cubicBezTo>
                  <a:pt x="0" y="55"/>
                  <a:pt x="10" y="69"/>
                  <a:pt x="25" y="74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52944" y="3858752"/>
            <a:ext cx="2236511" cy="430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输入相关标题信息</a:t>
            </a:r>
            <a:endParaRPr lang="en-US" altLang="zh-CN" sz="24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02953" y="3858752"/>
            <a:ext cx="2236511" cy="430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输入相关标题信息</a:t>
            </a:r>
            <a:endParaRPr lang="en-US" altLang="zh-CN" sz="24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45097" y="4659214"/>
            <a:ext cx="9053662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libero. Lorem ipsum dolor sit amet, consectetuer adipiscing elit.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08982" y="1885082"/>
            <a:ext cx="5567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sz="2800"/>
              <a:t>点击在处输入相关标题</a:t>
            </a:r>
            <a:endParaRPr lang="zh-CN" altLang="en-US" sz="2800" dirty="0"/>
          </a:p>
        </p:txBody>
      </p:sp>
      <p:sp>
        <p:nvSpPr>
          <p:cNvPr id="8" name="文本框 7"/>
          <p:cNvSpPr txBox="1"/>
          <p:nvPr/>
        </p:nvSpPr>
        <p:spPr>
          <a:xfrm>
            <a:off x="1008982" y="2538022"/>
            <a:ext cx="6496177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magna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eros quis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urna.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08982" y="3461047"/>
            <a:ext cx="6496177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urna. Nunc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viverra imperdiet enim. Fusce est. Vivamus a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tellus.</a:t>
            </a:r>
          </a:p>
        </p:txBody>
      </p:sp>
      <p:sp>
        <p:nvSpPr>
          <p:cNvPr id="12" name="圆角矩形 12"/>
          <p:cNvSpPr/>
          <p:nvPr/>
        </p:nvSpPr>
        <p:spPr>
          <a:xfrm>
            <a:off x="1008982" y="4839205"/>
            <a:ext cx="1676400" cy="480933"/>
          </a:xfrm>
          <a:prstGeom prst="roundRect">
            <a:avLst>
              <a:gd name="adj" fmla="val 50000"/>
            </a:avLst>
          </a:prstGeom>
          <a:solidFill>
            <a:srgbClr val="BF1B2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09122" y="4835296"/>
            <a:ext cx="1307531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>
                <a:solidFill>
                  <a:srgbClr val="ECCE96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</a:t>
            </a:r>
            <a:endParaRPr lang="zh-CN" altLang="en-US" sz="2000" b="0" dirty="0">
              <a:solidFill>
                <a:srgbClr val="ECCE96"/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pic>
        <p:nvPicPr>
          <p:cNvPr id="3" name="图片 2" descr="图片包含 灯, 明亮, 红色, 桌子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777" y="1257525"/>
            <a:ext cx="3956691" cy="35777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635108"/>
            <a:ext cx="6096000" cy="214669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16492" y="1779077"/>
            <a:ext cx="735228" cy="843762"/>
            <a:chOff x="803286" y="1845583"/>
            <a:chExt cx="735228" cy="843762"/>
          </a:xfrm>
          <a:solidFill>
            <a:srgbClr val="ECCE96"/>
          </a:solidFill>
        </p:grpSpPr>
        <p:sp>
          <p:nvSpPr>
            <p:cNvPr id="8" name="圆角矩形 4"/>
            <p:cNvSpPr/>
            <p:nvPr/>
          </p:nvSpPr>
          <p:spPr>
            <a:xfrm>
              <a:off x="803286" y="1845583"/>
              <a:ext cx="735228" cy="735228"/>
            </a:xfrm>
            <a:prstGeom prst="roundRect">
              <a:avLst>
                <a:gd name="adj" fmla="val 1238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890813" y="2545525"/>
              <a:ext cx="238074" cy="14382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648374" y="1931344"/>
            <a:ext cx="1741374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716492" y="2605921"/>
            <a:ext cx="280115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 massa.c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Freeform 16"/>
          <p:cNvSpPr/>
          <p:nvPr/>
        </p:nvSpPr>
        <p:spPr bwMode="auto">
          <a:xfrm>
            <a:off x="932580" y="1844683"/>
            <a:ext cx="248925" cy="577217"/>
          </a:xfrm>
          <a:custGeom>
            <a:avLst/>
            <a:gdLst>
              <a:gd name="T0" fmla="*/ 233 w 246"/>
              <a:gd name="T1" fmla="*/ 234 h 570"/>
              <a:gd name="T2" fmla="*/ 233 w 246"/>
              <a:gd name="T3" fmla="*/ 280 h 570"/>
              <a:gd name="T4" fmla="*/ 229 w 246"/>
              <a:gd name="T5" fmla="*/ 287 h 570"/>
              <a:gd name="T6" fmla="*/ 148 w 246"/>
              <a:gd name="T7" fmla="*/ 339 h 570"/>
              <a:gd name="T8" fmla="*/ 144 w 246"/>
              <a:gd name="T9" fmla="*/ 347 h 570"/>
              <a:gd name="T10" fmla="*/ 144 w 246"/>
              <a:gd name="T11" fmla="*/ 426 h 570"/>
              <a:gd name="T12" fmla="*/ 146 w 246"/>
              <a:gd name="T13" fmla="*/ 428 h 570"/>
              <a:gd name="T14" fmla="*/ 125 w 246"/>
              <a:gd name="T15" fmla="*/ 570 h 570"/>
              <a:gd name="T16" fmla="*/ 105 w 246"/>
              <a:gd name="T17" fmla="*/ 428 h 570"/>
              <a:gd name="T18" fmla="*/ 107 w 246"/>
              <a:gd name="T19" fmla="*/ 426 h 570"/>
              <a:gd name="T20" fmla="*/ 107 w 246"/>
              <a:gd name="T21" fmla="*/ 407 h 570"/>
              <a:gd name="T22" fmla="*/ 106 w 246"/>
              <a:gd name="T23" fmla="*/ 405 h 570"/>
              <a:gd name="T24" fmla="*/ 33 w 246"/>
              <a:gd name="T25" fmla="*/ 359 h 570"/>
              <a:gd name="T26" fmla="*/ 29 w 246"/>
              <a:gd name="T27" fmla="*/ 352 h 570"/>
              <a:gd name="T28" fmla="*/ 29 w 246"/>
              <a:gd name="T29" fmla="*/ 291 h 570"/>
              <a:gd name="T30" fmla="*/ 28 w 246"/>
              <a:gd name="T31" fmla="*/ 289 h 570"/>
              <a:gd name="T32" fmla="*/ 48 w 246"/>
              <a:gd name="T33" fmla="*/ 224 h 570"/>
              <a:gd name="T34" fmla="*/ 67 w 246"/>
              <a:gd name="T35" fmla="*/ 289 h 570"/>
              <a:gd name="T36" fmla="*/ 66 w 246"/>
              <a:gd name="T37" fmla="*/ 291 h 570"/>
              <a:gd name="T38" fmla="*/ 66 w 246"/>
              <a:gd name="T39" fmla="*/ 331 h 570"/>
              <a:gd name="T40" fmla="*/ 70 w 246"/>
              <a:gd name="T41" fmla="*/ 339 h 570"/>
              <a:gd name="T42" fmla="*/ 104 w 246"/>
              <a:gd name="T43" fmla="*/ 360 h 570"/>
              <a:gd name="T44" fmla="*/ 107 w 246"/>
              <a:gd name="T45" fmla="*/ 358 h 570"/>
              <a:gd name="T46" fmla="*/ 107 w 246"/>
              <a:gd name="T47" fmla="*/ 168 h 570"/>
              <a:gd name="T48" fmla="*/ 100 w 246"/>
              <a:gd name="T49" fmla="*/ 164 h 570"/>
              <a:gd name="T50" fmla="*/ 79 w 246"/>
              <a:gd name="T51" fmla="*/ 177 h 570"/>
              <a:gd name="T52" fmla="*/ 76 w 246"/>
              <a:gd name="T53" fmla="*/ 177 h 570"/>
              <a:gd name="T54" fmla="*/ 75 w 246"/>
              <a:gd name="T55" fmla="*/ 174 h 570"/>
              <a:gd name="T56" fmla="*/ 123 w 246"/>
              <a:gd name="T57" fmla="*/ 2 h 570"/>
              <a:gd name="T58" fmla="*/ 125 w 246"/>
              <a:gd name="T59" fmla="*/ 0 h 570"/>
              <a:gd name="T60" fmla="*/ 127 w 246"/>
              <a:gd name="T61" fmla="*/ 2 h 570"/>
              <a:gd name="T62" fmla="*/ 175 w 246"/>
              <a:gd name="T63" fmla="*/ 174 h 570"/>
              <a:gd name="T64" fmla="*/ 175 w 246"/>
              <a:gd name="T65" fmla="*/ 177 h 570"/>
              <a:gd name="T66" fmla="*/ 172 w 246"/>
              <a:gd name="T67" fmla="*/ 177 h 570"/>
              <a:gd name="T68" fmla="*/ 150 w 246"/>
              <a:gd name="T69" fmla="*/ 164 h 570"/>
              <a:gd name="T70" fmla="*/ 144 w 246"/>
              <a:gd name="T71" fmla="*/ 168 h 570"/>
              <a:gd name="T72" fmla="*/ 144 w 246"/>
              <a:gd name="T73" fmla="*/ 294 h 570"/>
              <a:gd name="T74" fmla="*/ 147 w 246"/>
              <a:gd name="T75" fmla="*/ 296 h 570"/>
              <a:gd name="T76" fmla="*/ 192 w 246"/>
              <a:gd name="T77" fmla="*/ 267 h 570"/>
              <a:gd name="T78" fmla="*/ 196 w 246"/>
              <a:gd name="T79" fmla="*/ 260 h 570"/>
              <a:gd name="T80" fmla="*/ 196 w 246"/>
              <a:gd name="T81" fmla="*/ 234 h 570"/>
              <a:gd name="T82" fmla="*/ 194 w 246"/>
              <a:gd name="T83" fmla="*/ 232 h 570"/>
              <a:gd name="T84" fmla="*/ 185 w 246"/>
              <a:gd name="T85" fmla="*/ 232 h 570"/>
              <a:gd name="T86" fmla="*/ 183 w 246"/>
              <a:gd name="T87" fmla="*/ 230 h 570"/>
              <a:gd name="T88" fmla="*/ 183 w 246"/>
              <a:gd name="T89" fmla="*/ 171 h 570"/>
              <a:gd name="T90" fmla="*/ 185 w 246"/>
              <a:gd name="T91" fmla="*/ 169 h 570"/>
              <a:gd name="T92" fmla="*/ 244 w 246"/>
              <a:gd name="T93" fmla="*/ 169 h 570"/>
              <a:gd name="T94" fmla="*/ 246 w 246"/>
              <a:gd name="T95" fmla="*/ 171 h 570"/>
              <a:gd name="T96" fmla="*/ 246 w 246"/>
              <a:gd name="T97" fmla="*/ 230 h 570"/>
              <a:gd name="T98" fmla="*/ 244 w 246"/>
              <a:gd name="T99" fmla="*/ 232 h 570"/>
              <a:gd name="T100" fmla="*/ 235 w 246"/>
              <a:gd name="T101" fmla="*/ 232 h 570"/>
              <a:gd name="T102" fmla="*/ 233 w 246"/>
              <a:gd name="T103" fmla="*/ 234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46" h="570">
                <a:moveTo>
                  <a:pt x="233" y="234"/>
                </a:moveTo>
                <a:cubicBezTo>
                  <a:pt x="233" y="280"/>
                  <a:pt x="233" y="280"/>
                  <a:pt x="233" y="280"/>
                </a:cubicBezTo>
                <a:cubicBezTo>
                  <a:pt x="233" y="283"/>
                  <a:pt x="232" y="286"/>
                  <a:pt x="229" y="287"/>
                </a:cubicBezTo>
                <a:cubicBezTo>
                  <a:pt x="215" y="297"/>
                  <a:pt x="163" y="330"/>
                  <a:pt x="148" y="339"/>
                </a:cubicBezTo>
                <a:cubicBezTo>
                  <a:pt x="145" y="341"/>
                  <a:pt x="144" y="344"/>
                  <a:pt x="144" y="347"/>
                </a:cubicBezTo>
                <a:cubicBezTo>
                  <a:pt x="144" y="373"/>
                  <a:pt x="144" y="399"/>
                  <a:pt x="144" y="426"/>
                </a:cubicBezTo>
                <a:cubicBezTo>
                  <a:pt x="144" y="427"/>
                  <a:pt x="145" y="427"/>
                  <a:pt x="146" y="428"/>
                </a:cubicBezTo>
                <a:cubicBezTo>
                  <a:pt x="225" y="450"/>
                  <a:pt x="209" y="570"/>
                  <a:pt x="125" y="570"/>
                </a:cubicBezTo>
                <a:cubicBezTo>
                  <a:pt x="42" y="570"/>
                  <a:pt x="26" y="450"/>
                  <a:pt x="105" y="428"/>
                </a:cubicBezTo>
                <a:cubicBezTo>
                  <a:pt x="106" y="427"/>
                  <a:pt x="107" y="427"/>
                  <a:pt x="107" y="426"/>
                </a:cubicBezTo>
                <a:cubicBezTo>
                  <a:pt x="107" y="419"/>
                  <a:pt x="107" y="413"/>
                  <a:pt x="107" y="407"/>
                </a:cubicBezTo>
                <a:cubicBezTo>
                  <a:pt x="107" y="406"/>
                  <a:pt x="106" y="406"/>
                  <a:pt x="106" y="405"/>
                </a:cubicBezTo>
                <a:cubicBezTo>
                  <a:pt x="33" y="359"/>
                  <a:pt x="33" y="359"/>
                  <a:pt x="33" y="359"/>
                </a:cubicBezTo>
                <a:cubicBezTo>
                  <a:pt x="31" y="357"/>
                  <a:pt x="29" y="355"/>
                  <a:pt x="29" y="352"/>
                </a:cubicBezTo>
                <a:cubicBezTo>
                  <a:pt x="29" y="338"/>
                  <a:pt x="29" y="299"/>
                  <a:pt x="29" y="291"/>
                </a:cubicBezTo>
                <a:cubicBezTo>
                  <a:pt x="29" y="290"/>
                  <a:pt x="29" y="289"/>
                  <a:pt x="28" y="289"/>
                </a:cubicBezTo>
                <a:cubicBezTo>
                  <a:pt x="0" y="270"/>
                  <a:pt x="13" y="224"/>
                  <a:pt x="48" y="224"/>
                </a:cubicBezTo>
                <a:cubicBezTo>
                  <a:pt x="83" y="224"/>
                  <a:pt x="96" y="270"/>
                  <a:pt x="67" y="289"/>
                </a:cubicBezTo>
                <a:cubicBezTo>
                  <a:pt x="67" y="289"/>
                  <a:pt x="66" y="290"/>
                  <a:pt x="66" y="291"/>
                </a:cubicBezTo>
                <a:cubicBezTo>
                  <a:pt x="66" y="304"/>
                  <a:pt x="66" y="318"/>
                  <a:pt x="66" y="331"/>
                </a:cubicBezTo>
                <a:cubicBezTo>
                  <a:pt x="66" y="334"/>
                  <a:pt x="68" y="337"/>
                  <a:pt x="70" y="339"/>
                </a:cubicBezTo>
                <a:cubicBezTo>
                  <a:pt x="81" y="346"/>
                  <a:pt x="92" y="353"/>
                  <a:pt x="104" y="360"/>
                </a:cubicBezTo>
                <a:cubicBezTo>
                  <a:pt x="105" y="361"/>
                  <a:pt x="107" y="360"/>
                  <a:pt x="107" y="358"/>
                </a:cubicBezTo>
                <a:cubicBezTo>
                  <a:pt x="107" y="294"/>
                  <a:pt x="107" y="231"/>
                  <a:pt x="107" y="168"/>
                </a:cubicBezTo>
                <a:cubicBezTo>
                  <a:pt x="107" y="164"/>
                  <a:pt x="103" y="162"/>
                  <a:pt x="100" y="164"/>
                </a:cubicBezTo>
                <a:cubicBezTo>
                  <a:pt x="93" y="168"/>
                  <a:pt x="86" y="173"/>
                  <a:pt x="79" y="177"/>
                </a:cubicBezTo>
                <a:cubicBezTo>
                  <a:pt x="78" y="177"/>
                  <a:pt x="77" y="177"/>
                  <a:pt x="76" y="177"/>
                </a:cubicBezTo>
                <a:cubicBezTo>
                  <a:pt x="75" y="176"/>
                  <a:pt x="75" y="175"/>
                  <a:pt x="75" y="174"/>
                </a:cubicBezTo>
                <a:cubicBezTo>
                  <a:pt x="91" y="117"/>
                  <a:pt x="107" y="59"/>
                  <a:pt x="123" y="2"/>
                </a:cubicBezTo>
                <a:cubicBezTo>
                  <a:pt x="124" y="1"/>
                  <a:pt x="124" y="0"/>
                  <a:pt x="125" y="0"/>
                </a:cubicBezTo>
                <a:cubicBezTo>
                  <a:pt x="126" y="0"/>
                  <a:pt x="127" y="1"/>
                  <a:pt x="127" y="2"/>
                </a:cubicBezTo>
                <a:cubicBezTo>
                  <a:pt x="143" y="59"/>
                  <a:pt x="160" y="117"/>
                  <a:pt x="175" y="174"/>
                </a:cubicBezTo>
                <a:cubicBezTo>
                  <a:pt x="176" y="175"/>
                  <a:pt x="175" y="176"/>
                  <a:pt x="175" y="177"/>
                </a:cubicBezTo>
                <a:cubicBezTo>
                  <a:pt x="174" y="177"/>
                  <a:pt x="173" y="177"/>
                  <a:pt x="172" y="177"/>
                </a:cubicBezTo>
                <a:cubicBezTo>
                  <a:pt x="165" y="173"/>
                  <a:pt x="158" y="168"/>
                  <a:pt x="150" y="164"/>
                </a:cubicBezTo>
                <a:cubicBezTo>
                  <a:pt x="148" y="162"/>
                  <a:pt x="144" y="164"/>
                  <a:pt x="144" y="168"/>
                </a:cubicBezTo>
                <a:cubicBezTo>
                  <a:pt x="144" y="210"/>
                  <a:pt x="144" y="252"/>
                  <a:pt x="144" y="294"/>
                </a:cubicBezTo>
                <a:cubicBezTo>
                  <a:pt x="144" y="296"/>
                  <a:pt x="146" y="297"/>
                  <a:pt x="147" y="296"/>
                </a:cubicBezTo>
                <a:cubicBezTo>
                  <a:pt x="162" y="286"/>
                  <a:pt x="177" y="277"/>
                  <a:pt x="192" y="267"/>
                </a:cubicBezTo>
                <a:cubicBezTo>
                  <a:pt x="195" y="266"/>
                  <a:pt x="196" y="263"/>
                  <a:pt x="196" y="260"/>
                </a:cubicBezTo>
                <a:cubicBezTo>
                  <a:pt x="196" y="252"/>
                  <a:pt x="196" y="243"/>
                  <a:pt x="196" y="234"/>
                </a:cubicBezTo>
                <a:cubicBezTo>
                  <a:pt x="196" y="233"/>
                  <a:pt x="195" y="232"/>
                  <a:pt x="194" y="232"/>
                </a:cubicBezTo>
                <a:cubicBezTo>
                  <a:pt x="191" y="232"/>
                  <a:pt x="188" y="232"/>
                  <a:pt x="185" y="232"/>
                </a:cubicBezTo>
                <a:cubicBezTo>
                  <a:pt x="184" y="232"/>
                  <a:pt x="183" y="231"/>
                  <a:pt x="183" y="230"/>
                </a:cubicBezTo>
                <a:cubicBezTo>
                  <a:pt x="183" y="210"/>
                  <a:pt x="183" y="191"/>
                  <a:pt x="183" y="171"/>
                </a:cubicBezTo>
                <a:cubicBezTo>
                  <a:pt x="183" y="170"/>
                  <a:pt x="184" y="169"/>
                  <a:pt x="185" y="169"/>
                </a:cubicBezTo>
                <a:cubicBezTo>
                  <a:pt x="205" y="169"/>
                  <a:pt x="224" y="169"/>
                  <a:pt x="244" y="169"/>
                </a:cubicBezTo>
                <a:cubicBezTo>
                  <a:pt x="245" y="169"/>
                  <a:pt x="246" y="170"/>
                  <a:pt x="246" y="171"/>
                </a:cubicBezTo>
                <a:cubicBezTo>
                  <a:pt x="246" y="191"/>
                  <a:pt x="246" y="210"/>
                  <a:pt x="246" y="230"/>
                </a:cubicBezTo>
                <a:cubicBezTo>
                  <a:pt x="246" y="231"/>
                  <a:pt x="245" y="232"/>
                  <a:pt x="244" y="232"/>
                </a:cubicBezTo>
                <a:cubicBezTo>
                  <a:pt x="241" y="232"/>
                  <a:pt x="238" y="232"/>
                  <a:pt x="235" y="232"/>
                </a:cubicBezTo>
                <a:cubicBezTo>
                  <a:pt x="234" y="232"/>
                  <a:pt x="233" y="233"/>
                  <a:pt x="233" y="234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841334" y="1779077"/>
            <a:ext cx="735228" cy="843762"/>
            <a:chOff x="803286" y="1845583"/>
            <a:chExt cx="735228" cy="843762"/>
          </a:xfrm>
          <a:solidFill>
            <a:srgbClr val="ECCE96"/>
          </a:solidFill>
        </p:grpSpPr>
        <p:sp>
          <p:nvSpPr>
            <p:cNvPr id="18" name="圆角矩形 18"/>
            <p:cNvSpPr/>
            <p:nvPr/>
          </p:nvSpPr>
          <p:spPr>
            <a:xfrm>
              <a:off x="803286" y="1845583"/>
              <a:ext cx="735228" cy="735228"/>
            </a:xfrm>
            <a:prstGeom prst="roundRect">
              <a:avLst>
                <a:gd name="adj" fmla="val 1238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flipV="1">
              <a:off x="890813" y="2545525"/>
              <a:ext cx="238074" cy="14382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773216" y="1931344"/>
            <a:ext cx="1741374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4841334" y="2605921"/>
            <a:ext cx="280115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 massa.c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094079" y="1779077"/>
            <a:ext cx="735228" cy="843762"/>
            <a:chOff x="803286" y="1845583"/>
            <a:chExt cx="735228" cy="843762"/>
          </a:xfrm>
          <a:solidFill>
            <a:srgbClr val="ECCE96"/>
          </a:solidFill>
        </p:grpSpPr>
        <p:sp>
          <p:nvSpPr>
            <p:cNvPr id="23" name="圆角矩形 25"/>
            <p:cNvSpPr/>
            <p:nvPr/>
          </p:nvSpPr>
          <p:spPr>
            <a:xfrm>
              <a:off x="803286" y="1845583"/>
              <a:ext cx="735228" cy="735228"/>
            </a:xfrm>
            <a:prstGeom prst="roundRect">
              <a:avLst>
                <a:gd name="adj" fmla="val 1238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flipV="1">
              <a:off x="890813" y="2545525"/>
              <a:ext cx="238074" cy="14382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0025961" y="1931344"/>
            <a:ext cx="1741374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9094079" y="2605921"/>
            <a:ext cx="280115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 massa.c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16492" y="4178518"/>
            <a:ext cx="735228" cy="843762"/>
            <a:chOff x="803286" y="1845583"/>
            <a:chExt cx="735228" cy="843762"/>
          </a:xfrm>
          <a:solidFill>
            <a:srgbClr val="ECCE96"/>
          </a:solidFill>
        </p:grpSpPr>
        <p:sp>
          <p:nvSpPr>
            <p:cNvPr id="28" name="圆角矩形 32"/>
            <p:cNvSpPr/>
            <p:nvPr/>
          </p:nvSpPr>
          <p:spPr>
            <a:xfrm>
              <a:off x="803286" y="1845583"/>
              <a:ext cx="735228" cy="735228"/>
            </a:xfrm>
            <a:prstGeom prst="roundRect">
              <a:avLst>
                <a:gd name="adj" fmla="val 1238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flipV="1">
              <a:off x="890813" y="2545525"/>
              <a:ext cx="238074" cy="14382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48374" y="4330785"/>
            <a:ext cx="1741374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716492" y="5005362"/>
            <a:ext cx="280115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 massa.c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841334" y="4178518"/>
            <a:ext cx="735228" cy="843762"/>
            <a:chOff x="803286" y="1845583"/>
            <a:chExt cx="735228" cy="843762"/>
          </a:xfrm>
          <a:solidFill>
            <a:srgbClr val="ECCE96"/>
          </a:solidFill>
        </p:grpSpPr>
        <p:sp>
          <p:nvSpPr>
            <p:cNvPr id="33" name="圆角矩形 39"/>
            <p:cNvSpPr/>
            <p:nvPr/>
          </p:nvSpPr>
          <p:spPr>
            <a:xfrm>
              <a:off x="803286" y="1845583"/>
              <a:ext cx="735228" cy="735228"/>
            </a:xfrm>
            <a:prstGeom prst="roundRect">
              <a:avLst>
                <a:gd name="adj" fmla="val 1238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890813" y="2545525"/>
              <a:ext cx="238074" cy="14382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5773216" y="4330785"/>
            <a:ext cx="1741374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4841334" y="5005362"/>
            <a:ext cx="280115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 massa.c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094079" y="4178518"/>
            <a:ext cx="735228" cy="843762"/>
            <a:chOff x="803286" y="1845583"/>
            <a:chExt cx="735228" cy="843762"/>
          </a:xfrm>
          <a:solidFill>
            <a:srgbClr val="ECCE96"/>
          </a:solidFill>
        </p:grpSpPr>
        <p:sp>
          <p:nvSpPr>
            <p:cNvPr id="38" name="圆角矩形 46"/>
            <p:cNvSpPr/>
            <p:nvPr/>
          </p:nvSpPr>
          <p:spPr>
            <a:xfrm>
              <a:off x="803286" y="1845583"/>
              <a:ext cx="735228" cy="735228"/>
            </a:xfrm>
            <a:prstGeom prst="roundRect">
              <a:avLst>
                <a:gd name="adj" fmla="val 1238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flipV="1">
              <a:off x="890813" y="2545525"/>
              <a:ext cx="238074" cy="14382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0025961" y="4330785"/>
            <a:ext cx="1741374" cy="43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</a:t>
            </a:r>
            <a:endParaRPr lang="zh-CN" altLang="en-US" dirty="0"/>
          </a:p>
        </p:txBody>
      </p:sp>
      <p:sp>
        <p:nvSpPr>
          <p:cNvPr id="41" name="文本框 40"/>
          <p:cNvSpPr txBox="1"/>
          <p:nvPr/>
        </p:nvSpPr>
        <p:spPr>
          <a:xfrm>
            <a:off x="9094079" y="5005362"/>
            <a:ext cx="280115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 massa.c</a:t>
            </a:r>
            <a:endParaRPr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Freeform 15"/>
          <p:cNvSpPr>
            <a:spLocks noEditPoints="1"/>
          </p:cNvSpPr>
          <p:nvPr/>
        </p:nvSpPr>
        <p:spPr bwMode="auto">
          <a:xfrm>
            <a:off x="4996454" y="1874688"/>
            <a:ext cx="369094" cy="523875"/>
          </a:xfrm>
          <a:custGeom>
            <a:avLst/>
            <a:gdLst>
              <a:gd name="T0" fmla="*/ 155 w 414"/>
              <a:gd name="T1" fmla="*/ 221 h 588"/>
              <a:gd name="T2" fmla="*/ 134 w 414"/>
              <a:gd name="T3" fmla="*/ 300 h 588"/>
              <a:gd name="T4" fmla="*/ 145 w 414"/>
              <a:gd name="T5" fmla="*/ 312 h 588"/>
              <a:gd name="T6" fmla="*/ 240 w 414"/>
              <a:gd name="T7" fmla="*/ 312 h 588"/>
              <a:gd name="T8" fmla="*/ 240 w 414"/>
              <a:gd name="T9" fmla="*/ 261 h 588"/>
              <a:gd name="T10" fmla="*/ 259 w 414"/>
              <a:gd name="T11" fmla="*/ 243 h 588"/>
              <a:gd name="T12" fmla="*/ 266 w 414"/>
              <a:gd name="T13" fmla="*/ 243 h 588"/>
              <a:gd name="T14" fmla="*/ 266 w 414"/>
              <a:gd name="T15" fmla="*/ 169 h 588"/>
              <a:gd name="T16" fmla="*/ 254 w 414"/>
              <a:gd name="T17" fmla="*/ 159 h 588"/>
              <a:gd name="T18" fmla="*/ 155 w 414"/>
              <a:gd name="T19" fmla="*/ 221 h 588"/>
              <a:gd name="T20" fmla="*/ 159 w 414"/>
              <a:gd name="T21" fmla="*/ 49 h 588"/>
              <a:gd name="T22" fmla="*/ 48 w 414"/>
              <a:gd name="T23" fmla="*/ 178 h 588"/>
              <a:gd name="T24" fmla="*/ 35 w 414"/>
              <a:gd name="T25" fmla="*/ 187 h 588"/>
              <a:gd name="T26" fmla="*/ 9 w 414"/>
              <a:gd name="T27" fmla="*/ 181 h 588"/>
              <a:gd name="T28" fmla="*/ 1 w 414"/>
              <a:gd name="T29" fmla="*/ 168 h 588"/>
              <a:gd name="T30" fmla="*/ 151 w 414"/>
              <a:gd name="T31" fmla="*/ 2 h 588"/>
              <a:gd name="T32" fmla="*/ 165 w 414"/>
              <a:gd name="T33" fmla="*/ 11 h 588"/>
              <a:gd name="T34" fmla="*/ 168 w 414"/>
              <a:gd name="T35" fmla="*/ 37 h 588"/>
              <a:gd name="T36" fmla="*/ 159 w 414"/>
              <a:gd name="T37" fmla="*/ 49 h 588"/>
              <a:gd name="T38" fmla="*/ 173 w 414"/>
              <a:gd name="T39" fmla="*/ 104 h 588"/>
              <a:gd name="T40" fmla="*/ 178 w 414"/>
              <a:gd name="T41" fmla="*/ 128 h 588"/>
              <a:gd name="T42" fmla="*/ 171 w 414"/>
              <a:gd name="T43" fmla="*/ 141 h 588"/>
              <a:gd name="T44" fmla="*/ 134 w 414"/>
              <a:gd name="T45" fmla="*/ 182 h 588"/>
              <a:gd name="T46" fmla="*/ 122 w 414"/>
              <a:gd name="T47" fmla="*/ 190 h 588"/>
              <a:gd name="T48" fmla="*/ 98 w 414"/>
              <a:gd name="T49" fmla="*/ 186 h 588"/>
              <a:gd name="T50" fmla="*/ 89 w 414"/>
              <a:gd name="T51" fmla="*/ 172 h 588"/>
              <a:gd name="T52" fmla="*/ 159 w 414"/>
              <a:gd name="T53" fmla="*/ 96 h 588"/>
              <a:gd name="T54" fmla="*/ 173 w 414"/>
              <a:gd name="T55" fmla="*/ 104 h 588"/>
              <a:gd name="T56" fmla="*/ 262 w 414"/>
              <a:gd name="T57" fmla="*/ 249 h 588"/>
              <a:gd name="T58" fmla="*/ 280 w 414"/>
              <a:gd name="T59" fmla="*/ 249 h 588"/>
              <a:gd name="T60" fmla="*/ 295 w 414"/>
              <a:gd name="T61" fmla="*/ 264 h 588"/>
              <a:gd name="T62" fmla="*/ 295 w 414"/>
              <a:gd name="T63" fmla="*/ 333 h 588"/>
              <a:gd name="T64" fmla="*/ 280 w 414"/>
              <a:gd name="T65" fmla="*/ 348 h 588"/>
              <a:gd name="T66" fmla="*/ 262 w 414"/>
              <a:gd name="T67" fmla="*/ 348 h 588"/>
              <a:gd name="T68" fmla="*/ 246 w 414"/>
              <a:gd name="T69" fmla="*/ 333 h 588"/>
              <a:gd name="T70" fmla="*/ 246 w 414"/>
              <a:gd name="T71" fmla="*/ 264 h 588"/>
              <a:gd name="T72" fmla="*/ 262 w 414"/>
              <a:gd name="T73" fmla="*/ 249 h 588"/>
              <a:gd name="T74" fmla="*/ 131 w 414"/>
              <a:gd name="T75" fmla="*/ 331 h 588"/>
              <a:gd name="T76" fmla="*/ 174 w 414"/>
              <a:gd name="T77" fmla="*/ 517 h 588"/>
              <a:gd name="T78" fmla="*/ 366 w 414"/>
              <a:gd name="T79" fmla="*/ 519 h 588"/>
              <a:gd name="T80" fmla="*/ 410 w 414"/>
              <a:gd name="T81" fmla="*/ 331 h 588"/>
              <a:gd name="T82" fmla="*/ 400 w 414"/>
              <a:gd name="T83" fmla="*/ 322 h 588"/>
              <a:gd name="T84" fmla="*/ 302 w 414"/>
              <a:gd name="T85" fmla="*/ 322 h 588"/>
              <a:gd name="T86" fmla="*/ 302 w 414"/>
              <a:gd name="T87" fmla="*/ 337 h 588"/>
              <a:gd name="T88" fmla="*/ 282 w 414"/>
              <a:gd name="T89" fmla="*/ 354 h 588"/>
              <a:gd name="T90" fmla="*/ 259 w 414"/>
              <a:gd name="T91" fmla="*/ 354 h 588"/>
              <a:gd name="T92" fmla="*/ 240 w 414"/>
              <a:gd name="T93" fmla="*/ 337 h 588"/>
              <a:gd name="T94" fmla="*/ 240 w 414"/>
              <a:gd name="T95" fmla="*/ 322 h 588"/>
              <a:gd name="T96" fmla="*/ 141 w 414"/>
              <a:gd name="T97" fmla="*/ 322 h 588"/>
              <a:gd name="T98" fmla="*/ 131 w 414"/>
              <a:gd name="T99" fmla="*/ 331 h 588"/>
              <a:gd name="T100" fmla="*/ 407 w 414"/>
              <a:gd name="T101" fmla="*/ 300 h 588"/>
              <a:gd name="T102" fmla="*/ 388 w 414"/>
              <a:gd name="T103" fmla="*/ 225 h 588"/>
              <a:gd name="T104" fmla="*/ 287 w 414"/>
              <a:gd name="T105" fmla="*/ 159 h 588"/>
              <a:gd name="T106" fmla="*/ 275 w 414"/>
              <a:gd name="T107" fmla="*/ 169 h 588"/>
              <a:gd name="T108" fmla="*/ 275 w 414"/>
              <a:gd name="T109" fmla="*/ 243 h 588"/>
              <a:gd name="T110" fmla="*/ 282 w 414"/>
              <a:gd name="T111" fmla="*/ 243 h 588"/>
              <a:gd name="T112" fmla="*/ 302 w 414"/>
              <a:gd name="T113" fmla="*/ 261 h 588"/>
              <a:gd name="T114" fmla="*/ 302 w 414"/>
              <a:gd name="T115" fmla="*/ 312 h 588"/>
              <a:gd name="T116" fmla="*/ 397 w 414"/>
              <a:gd name="T117" fmla="*/ 312 h 588"/>
              <a:gd name="T118" fmla="*/ 407 w 414"/>
              <a:gd name="T119" fmla="*/ 30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4" h="588">
                <a:moveTo>
                  <a:pt x="155" y="221"/>
                </a:moveTo>
                <a:cubicBezTo>
                  <a:pt x="146" y="243"/>
                  <a:pt x="138" y="270"/>
                  <a:pt x="134" y="300"/>
                </a:cubicBezTo>
                <a:cubicBezTo>
                  <a:pt x="133" y="307"/>
                  <a:pt x="138" y="312"/>
                  <a:pt x="145" y="312"/>
                </a:cubicBezTo>
                <a:cubicBezTo>
                  <a:pt x="240" y="312"/>
                  <a:pt x="240" y="312"/>
                  <a:pt x="240" y="312"/>
                </a:cubicBezTo>
                <a:cubicBezTo>
                  <a:pt x="240" y="261"/>
                  <a:pt x="240" y="261"/>
                  <a:pt x="240" y="261"/>
                </a:cubicBezTo>
                <a:cubicBezTo>
                  <a:pt x="240" y="251"/>
                  <a:pt x="249" y="243"/>
                  <a:pt x="259" y="243"/>
                </a:cubicBezTo>
                <a:cubicBezTo>
                  <a:pt x="266" y="243"/>
                  <a:pt x="266" y="243"/>
                  <a:pt x="266" y="243"/>
                </a:cubicBezTo>
                <a:cubicBezTo>
                  <a:pt x="266" y="169"/>
                  <a:pt x="266" y="169"/>
                  <a:pt x="266" y="169"/>
                </a:cubicBezTo>
                <a:cubicBezTo>
                  <a:pt x="266" y="163"/>
                  <a:pt x="260" y="158"/>
                  <a:pt x="254" y="159"/>
                </a:cubicBezTo>
                <a:cubicBezTo>
                  <a:pt x="212" y="163"/>
                  <a:pt x="172" y="184"/>
                  <a:pt x="155" y="221"/>
                </a:cubicBezTo>
                <a:close/>
                <a:moveTo>
                  <a:pt x="159" y="49"/>
                </a:moveTo>
                <a:cubicBezTo>
                  <a:pt x="103" y="63"/>
                  <a:pt x="55" y="117"/>
                  <a:pt x="48" y="178"/>
                </a:cubicBezTo>
                <a:cubicBezTo>
                  <a:pt x="48" y="184"/>
                  <a:pt x="42" y="189"/>
                  <a:pt x="35" y="187"/>
                </a:cubicBezTo>
                <a:cubicBezTo>
                  <a:pt x="27" y="185"/>
                  <a:pt x="18" y="183"/>
                  <a:pt x="9" y="181"/>
                </a:cubicBezTo>
                <a:cubicBezTo>
                  <a:pt x="3" y="180"/>
                  <a:pt x="0" y="174"/>
                  <a:pt x="1" y="168"/>
                </a:cubicBezTo>
                <a:cubicBezTo>
                  <a:pt x="14" y="102"/>
                  <a:pt x="59" y="27"/>
                  <a:pt x="151" y="2"/>
                </a:cubicBezTo>
                <a:cubicBezTo>
                  <a:pt x="157" y="0"/>
                  <a:pt x="164" y="4"/>
                  <a:pt x="165" y="11"/>
                </a:cubicBezTo>
                <a:cubicBezTo>
                  <a:pt x="166" y="20"/>
                  <a:pt x="167" y="29"/>
                  <a:pt x="168" y="37"/>
                </a:cubicBezTo>
                <a:cubicBezTo>
                  <a:pt x="168" y="43"/>
                  <a:pt x="165" y="48"/>
                  <a:pt x="159" y="49"/>
                </a:cubicBezTo>
                <a:close/>
                <a:moveTo>
                  <a:pt x="173" y="104"/>
                </a:moveTo>
                <a:cubicBezTo>
                  <a:pt x="175" y="112"/>
                  <a:pt x="177" y="120"/>
                  <a:pt x="178" y="128"/>
                </a:cubicBezTo>
                <a:cubicBezTo>
                  <a:pt x="179" y="134"/>
                  <a:pt x="176" y="139"/>
                  <a:pt x="171" y="141"/>
                </a:cubicBezTo>
                <a:cubicBezTo>
                  <a:pt x="151" y="147"/>
                  <a:pt x="139" y="163"/>
                  <a:pt x="134" y="182"/>
                </a:cubicBezTo>
                <a:cubicBezTo>
                  <a:pt x="133" y="188"/>
                  <a:pt x="127" y="191"/>
                  <a:pt x="122" y="190"/>
                </a:cubicBezTo>
                <a:cubicBezTo>
                  <a:pt x="114" y="189"/>
                  <a:pt x="106" y="187"/>
                  <a:pt x="98" y="186"/>
                </a:cubicBezTo>
                <a:cubicBezTo>
                  <a:pt x="92" y="185"/>
                  <a:pt x="88" y="179"/>
                  <a:pt x="89" y="172"/>
                </a:cubicBezTo>
                <a:cubicBezTo>
                  <a:pt x="98" y="142"/>
                  <a:pt x="123" y="110"/>
                  <a:pt x="159" y="96"/>
                </a:cubicBezTo>
                <a:cubicBezTo>
                  <a:pt x="165" y="94"/>
                  <a:pt x="172" y="98"/>
                  <a:pt x="173" y="104"/>
                </a:cubicBezTo>
                <a:close/>
                <a:moveTo>
                  <a:pt x="262" y="249"/>
                </a:moveTo>
                <a:cubicBezTo>
                  <a:pt x="280" y="249"/>
                  <a:pt x="280" y="249"/>
                  <a:pt x="280" y="249"/>
                </a:cubicBezTo>
                <a:cubicBezTo>
                  <a:pt x="288" y="249"/>
                  <a:pt x="295" y="256"/>
                  <a:pt x="295" y="264"/>
                </a:cubicBezTo>
                <a:cubicBezTo>
                  <a:pt x="295" y="333"/>
                  <a:pt x="295" y="333"/>
                  <a:pt x="295" y="333"/>
                </a:cubicBezTo>
                <a:cubicBezTo>
                  <a:pt x="295" y="341"/>
                  <a:pt x="288" y="348"/>
                  <a:pt x="280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53" y="348"/>
                  <a:pt x="246" y="341"/>
                  <a:pt x="246" y="333"/>
                </a:cubicBezTo>
                <a:cubicBezTo>
                  <a:pt x="246" y="264"/>
                  <a:pt x="246" y="264"/>
                  <a:pt x="246" y="264"/>
                </a:cubicBezTo>
                <a:cubicBezTo>
                  <a:pt x="246" y="256"/>
                  <a:pt x="253" y="249"/>
                  <a:pt x="262" y="249"/>
                </a:cubicBezTo>
                <a:close/>
                <a:moveTo>
                  <a:pt x="131" y="331"/>
                </a:moveTo>
                <a:cubicBezTo>
                  <a:pt x="127" y="400"/>
                  <a:pt x="138" y="476"/>
                  <a:pt x="174" y="517"/>
                </a:cubicBezTo>
                <a:cubicBezTo>
                  <a:pt x="233" y="588"/>
                  <a:pt x="307" y="588"/>
                  <a:pt x="366" y="519"/>
                </a:cubicBezTo>
                <a:cubicBezTo>
                  <a:pt x="403" y="476"/>
                  <a:pt x="414" y="400"/>
                  <a:pt x="410" y="331"/>
                </a:cubicBezTo>
                <a:cubicBezTo>
                  <a:pt x="410" y="326"/>
                  <a:pt x="405" y="322"/>
                  <a:pt x="400" y="322"/>
                </a:cubicBezTo>
                <a:cubicBezTo>
                  <a:pt x="302" y="322"/>
                  <a:pt x="302" y="322"/>
                  <a:pt x="302" y="322"/>
                </a:cubicBezTo>
                <a:cubicBezTo>
                  <a:pt x="302" y="337"/>
                  <a:pt x="302" y="337"/>
                  <a:pt x="302" y="337"/>
                </a:cubicBezTo>
                <a:cubicBezTo>
                  <a:pt x="302" y="346"/>
                  <a:pt x="293" y="354"/>
                  <a:pt x="282" y="354"/>
                </a:cubicBezTo>
                <a:cubicBezTo>
                  <a:pt x="259" y="354"/>
                  <a:pt x="259" y="354"/>
                  <a:pt x="259" y="354"/>
                </a:cubicBezTo>
                <a:cubicBezTo>
                  <a:pt x="249" y="354"/>
                  <a:pt x="240" y="346"/>
                  <a:pt x="240" y="337"/>
                </a:cubicBezTo>
                <a:cubicBezTo>
                  <a:pt x="240" y="322"/>
                  <a:pt x="240" y="322"/>
                  <a:pt x="240" y="322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36" y="322"/>
                  <a:pt x="132" y="326"/>
                  <a:pt x="131" y="331"/>
                </a:cubicBezTo>
                <a:close/>
                <a:moveTo>
                  <a:pt x="407" y="300"/>
                </a:moveTo>
                <a:cubicBezTo>
                  <a:pt x="403" y="272"/>
                  <a:pt x="396" y="246"/>
                  <a:pt x="388" y="225"/>
                </a:cubicBezTo>
                <a:cubicBezTo>
                  <a:pt x="371" y="185"/>
                  <a:pt x="330" y="163"/>
                  <a:pt x="287" y="159"/>
                </a:cubicBezTo>
                <a:cubicBezTo>
                  <a:pt x="281" y="158"/>
                  <a:pt x="275" y="163"/>
                  <a:pt x="275" y="169"/>
                </a:cubicBezTo>
                <a:cubicBezTo>
                  <a:pt x="275" y="243"/>
                  <a:pt x="275" y="243"/>
                  <a:pt x="275" y="243"/>
                </a:cubicBezTo>
                <a:cubicBezTo>
                  <a:pt x="282" y="243"/>
                  <a:pt x="282" y="243"/>
                  <a:pt x="282" y="243"/>
                </a:cubicBezTo>
                <a:cubicBezTo>
                  <a:pt x="293" y="243"/>
                  <a:pt x="302" y="251"/>
                  <a:pt x="302" y="261"/>
                </a:cubicBezTo>
                <a:cubicBezTo>
                  <a:pt x="302" y="312"/>
                  <a:pt x="302" y="312"/>
                  <a:pt x="302" y="312"/>
                </a:cubicBezTo>
                <a:cubicBezTo>
                  <a:pt x="397" y="312"/>
                  <a:pt x="397" y="312"/>
                  <a:pt x="397" y="312"/>
                </a:cubicBezTo>
                <a:cubicBezTo>
                  <a:pt x="403" y="312"/>
                  <a:pt x="408" y="307"/>
                  <a:pt x="407" y="300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Freeform 11"/>
          <p:cNvSpPr>
            <a:spLocks noEditPoints="1"/>
          </p:cNvSpPr>
          <p:nvPr/>
        </p:nvSpPr>
        <p:spPr bwMode="auto">
          <a:xfrm>
            <a:off x="9285401" y="1860946"/>
            <a:ext cx="353226" cy="560954"/>
          </a:xfrm>
          <a:custGeom>
            <a:avLst/>
            <a:gdLst>
              <a:gd name="T0" fmla="*/ 33 w 358"/>
              <a:gd name="T1" fmla="*/ 0 h 570"/>
              <a:gd name="T2" fmla="*/ 326 w 358"/>
              <a:gd name="T3" fmla="*/ 0 h 570"/>
              <a:gd name="T4" fmla="*/ 358 w 358"/>
              <a:gd name="T5" fmla="*/ 34 h 570"/>
              <a:gd name="T6" fmla="*/ 358 w 358"/>
              <a:gd name="T7" fmla="*/ 536 h 570"/>
              <a:gd name="T8" fmla="*/ 326 w 358"/>
              <a:gd name="T9" fmla="*/ 570 h 570"/>
              <a:gd name="T10" fmla="*/ 33 w 358"/>
              <a:gd name="T11" fmla="*/ 570 h 570"/>
              <a:gd name="T12" fmla="*/ 0 w 358"/>
              <a:gd name="T13" fmla="*/ 536 h 570"/>
              <a:gd name="T14" fmla="*/ 0 w 358"/>
              <a:gd name="T15" fmla="*/ 34 h 570"/>
              <a:gd name="T16" fmla="*/ 33 w 358"/>
              <a:gd name="T17" fmla="*/ 0 h 570"/>
              <a:gd name="T18" fmla="*/ 179 w 358"/>
              <a:gd name="T19" fmla="*/ 356 h 570"/>
              <a:gd name="T20" fmla="*/ 263 w 358"/>
              <a:gd name="T21" fmla="*/ 440 h 570"/>
              <a:gd name="T22" fmla="*/ 179 w 358"/>
              <a:gd name="T23" fmla="*/ 524 h 570"/>
              <a:gd name="T24" fmla="*/ 95 w 358"/>
              <a:gd name="T25" fmla="*/ 440 h 570"/>
              <a:gd name="T26" fmla="*/ 179 w 358"/>
              <a:gd name="T27" fmla="*/ 356 h 570"/>
              <a:gd name="T28" fmla="*/ 135 w 358"/>
              <a:gd name="T29" fmla="*/ 27 h 570"/>
              <a:gd name="T30" fmla="*/ 223 w 358"/>
              <a:gd name="T31" fmla="*/ 27 h 570"/>
              <a:gd name="T32" fmla="*/ 226 w 358"/>
              <a:gd name="T33" fmla="*/ 30 h 570"/>
              <a:gd name="T34" fmla="*/ 226 w 358"/>
              <a:gd name="T35" fmla="*/ 34 h 570"/>
              <a:gd name="T36" fmla="*/ 223 w 358"/>
              <a:gd name="T37" fmla="*/ 38 h 570"/>
              <a:gd name="T38" fmla="*/ 135 w 358"/>
              <a:gd name="T39" fmla="*/ 38 h 570"/>
              <a:gd name="T40" fmla="*/ 132 w 358"/>
              <a:gd name="T41" fmla="*/ 34 h 570"/>
              <a:gd name="T42" fmla="*/ 132 w 358"/>
              <a:gd name="T43" fmla="*/ 30 h 570"/>
              <a:gd name="T44" fmla="*/ 135 w 358"/>
              <a:gd name="T45" fmla="*/ 27 h 570"/>
              <a:gd name="T46" fmla="*/ 179 w 358"/>
              <a:gd name="T47" fmla="*/ 387 h 570"/>
              <a:gd name="T48" fmla="*/ 233 w 358"/>
              <a:gd name="T49" fmla="*/ 440 h 570"/>
              <a:gd name="T50" fmla="*/ 179 w 358"/>
              <a:gd name="T51" fmla="*/ 493 h 570"/>
              <a:gd name="T52" fmla="*/ 126 w 358"/>
              <a:gd name="T53" fmla="*/ 440 h 570"/>
              <a:gd name="T54" fmla="*/ 179 w 358"/>
              <a:gd name="T55" fmla="*/ 387 h 570"/>
              <a:gd name="T56" fmla="*/ 235 w 358"/>
              <a:gd name="T57" fmla="*/ 179 h 570"/>
              <a:gd name="T58" fmla="*/ 139 w 358"/>
              <a:gd name="T59" fmla="*/ 118 h 570"/>
              <a:gd name="T60" fmla="*/ 116 w 358"/>
              <a:gd name="T61" fmla="*/ 131 h 570"/>
              <a:gd name="T62" fmla="*/ 116 w 358"/>
              <a:gd name="T63" fmla="*/ 252 h 570"/>
              <a:gd name="T64" fmla="*/ 139 w 358"/>
              <a:gd name="T65" fmla="*/ 265 h 570"/>
              <a:gd name="T66" fmla="*/ 235 w 358"/>
              <a:gd name="T67" fmla="*/ 204 h 570"/>
              <a:gd name="T68" fmla="*/ 235 w 358"/>
              <a:gd name="T69" fmla="*/ 179 h 570"/>
              <a:gd name="T70" fmla="*/ 62 w 358"/>
              <a:gd name="T71" fmla="*/ 64 h 570"/>
              <a:gd name="T72" fmla="*/ 297 w 358"/>
              <a:gd name="T73" fmla="*/ 64 h 570"/>
              <a:gd name="T74" fmla="*/ 315 w 358"/>
              <a:gd name="T75" fmla="*/ 83 h 570"/>
              <a:gd name="T76" fmla="*/ 315 w 358"/>
              <a:gd name="T77" fmla="*/ 297 h 570"/>
              <a:gd name="T78" fmla="*/ 297 w 358"/>
              <a:gd name="T79" fmla="*/ 316 h 570"/>
              <a:gd name="T80" fmla="*/ 62 w 358"/>
              <a:gd name="T81" fmla="*/ 316 h 570"/>
              <a:gd name="T82" fmla="*/ 44 w 358"/>
              <a:gd name="T83" fmla="*/ 297 h 570"/>
              <a:gd name="T84" fmla="*/ 44 w 358"/>
              <a:gd name="T85" fmla="*/ 83 h 570"/>
              <a:gd name="T86" fmla="*/ 62 w 358"/>
              <a:gd name="T87" fmla="*/ 64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58" h="570">
                <a:moveTo>
                  <a:pt x="33" y="0"/>
                </a:moveTo>
                <a:cubicBezTo>
                  <a:pt x="326" y="0"/>
                  <a:pt x="326" y="0"/>
                  <a:pt x="326" y="0"/>
                </a:cubicBezTo>
                <a:cubicBezTo>
                  <a:pt x="344" y="0"/>
                  <a:pt x="358" y="15"/>
                  <a:pt x="358" y="34"/>
                </a:cubicBezTo>
                <a:cubicBezTo>
                  <a:pt x="358" y="536"/>
                  <a:pt x="358" y="536"/>
                  <a:pt x="358" y="536"/>
                </a:cubicBezTo>
                <a:cubicBezTo>
                  <a:pt x="358" y="555"/>
                  <a:pt x="344" y="570"/>
                  <a:pt x="326" y="570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15" y="570"/>
                  <a:pt x="0" y="555"/>
                  <a:pt x="0" y="53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5"/>
                  <a:pt x="15" y="0"/>
                  <a:pt x="33" y="0"/>
                </a:cubicBezTo>
                <a:close/>
                <a:moveTo>
                  <a:pt x="179" y="356"/>
                </a:moveTo>
                <a:cubicBezTo>
                  <a:pt x="226" y="356"/>
                  <a:pt x="263" y="393"/>
                  <a:pt x="263" y="440"/>
                </a:cubicBezTo>
                <a:cubicBezTo>
                  <a:pt x="263" y="486"/>
                  <a:pt x="226" y="524"/>
                  <a:pt x="179" y="524"/>
                </a:cubicBezTo>
                <a:cubicBezTo>
                  <a:pt x="133" y="524"/>
                  <a:pt x="95" y="486"/>
                  <a:pt x="95" y="440"/>
                </a:cubicBezTo>
                <a:cubicBezTo>
                  <a:pt x="95" y="393"/>
                  <a:pt x="133" y="356"/>
                  <a:pt x="179" y="356"/>
                </a:cubicBezTo>
                <a:close/>
                <a:moveTo>
                  <a:pt x="135" y="27"/>
                </a:moveTo>
                <a:cubicBezTo>
                  <a:pt x="223" y="27"/>
                  <a:pt x="223" y="27"/>
                  <a:pt x="223" y="27"/>
                </a:cubicBezTo>
                <a:cubicBezTo>
                  <a:pt x="225" y="27"/>
                  <a:pt x="226" y="28"/>
                  <a:pt x="226" y="30"/>
                </a:cubicBezTo>
                <a:cubicBezTo>
                  <a:pt x="226" y="34"/>
                  <a:pt x="226" y="34"/>
                  <a:pt x="226" y="34"/>
                </a:cubicBezTo>
                <a:cubicBezTo>
                  <a:pt x="226" y="36"/>
                  <a:pt x="225" y="38"/>
                  <a:pt x="223" y="38"/>
                </a:cubicBezTo>
                <a:cubicBezTo>
                  <a:pt x="135" y="38"/>
                  <a:pt x="135" y="38"/>
                  <a:pt x="135" y="38"/>
                </a:cubicBezTo>
                <a:cubicBezTo>
                  <a:pt x="134" y="38"/>
                  <a:pt x="132" y="36"/>
                  <a:pt x="132" y="34"/>
                </a:cubicBezTo>
                <a:cubicBezTo>
                  <a:pt x="132" y="30"/>
                  <a:pt x="132" y="30"/>
                  <a:pt x="132" y="30"/>
                </a:cubicBezTo>
                <a:cubicBezTo>
                  <a:pt x="132" y="28"/>
                  <a:pt x="134" y="27"/>
                  <a:pt x="135" y="27"/>
                </a:cubicBezTo>
                <a:close/>
                <a:moveTo>
                  <a:pt x="179" y="387"/>
                </a:moveTo>
                <a:cubicBezTo>
                  <a:pt x="209" y="387"/>
                  <a:pt x="233" y="411"/>
                  <a:pt x="233" y="440"/>
                </a:cubicBezTo>
                <a:cubicBezTo>
                  <a:pt x="233" y="469"/>
                  <a:pt x="209" y="493"/>
                  <a:pt x="179" y="493"/>
                </a:cubicBezTo>
                <a:cubicBezTo>
                  <a:pt x="150" y="493"/>
                  <a:pt x="126" y="469"/>
                  <a:pt x="126" y="440"/>
                </a:cubicBezTo>
                <a:cubicBezTo>
                  <a:pt x="126" y="411"/>
                  <a:pt x="150" y="387"/>
                  <a:pt x="179" y="387"/>
                </a:cubicBezTo>
                <a:close/>
                <a:moveTo>
                  <a:pt x="235" y="179"/>
                </a:moveTo>
                <a:cubicBezTo>
                  <a:pt x="139" y="118"/>
                  <a:pt x="139" y="118"/>
                  <a:pt x="139" y="118"/>
                </a:cubicBezTo>
                <a:cubicBezTo>
                  <a:pt x="129" y="112"/>
                  <a:pt x="116" y="119"/>
                  <a:pt x="116" y="131"/>
                </a:cubicBezTo>
                <a:cubicBezTo>
                  <a:pt x="116" y="171"/>
                  <a:pt x="116" y="212"/>
                  <a:pt x="116" y="252"/>
                </a:cubicBezTo>
                <a:cubicBezTo>
                  <a:pt x="116" y="264"/>
                  <a:pt x="129" y="271"/>
                  <a:pt x="139" y="265"/>
                </a:cubicBezTo>
                <a:cubicBezTo>
                  <a:pt x="235" y="204"/>
                  <a:pt x="235" y="204"/>
                  <a:pt x="235" y="204"/>
                </a:cubicBezTo>
                <a:cubicBezTo>
                  <a:pt x="245" y="198"/>
                  <a:pt x="245" y="185"/>
                  <a:pt x="235" y="179"/>
                </a:cubicBezTo>
                <a:close/>
                <a:moveTo>
                  <a:pt x="62" y="64"/>
                </a:moveTo>
                <a:cubicBezTo>
                  <a:pt x="297" y="64"/>
                  <a:pt x="297" y="64"/>
                  <a:pt x="297" y="64"/>
                </a:cubicBezTo>
                <a:cubicBezTo>
                  <a:pt x="307" y="64"/>
                  <a:pt x="315" y="73"/>
                  <a:pt x="315" y="83"/>
                </a:cubicBezTo>
                <a:cubicBezTo>
                  <a:pt x="315" y="297"/>
                  <a:pt x="315" y="297"/>
                  <a:pt x="315" y="297"/>
                </a:cubicBezTo>
                <a:cubicBezTo>
                  <a:pt x="315" y="307"/>
                  <a:pt x="307" y="316"/>
                  <a:pt x="297" y="316"/>
                </a:cubicBezTo>
                <a:cubicBezTo>
                  <a:pt x="62" y="316"/>
                  <a:pt x="62" y="316"/>
                  <a:pt x="62" y="316"/>
                </a:cubicBezTo>
                <a:cubicBezTo>
                  <a:pt x="52" y="316"/>
                  <a:pt x="44" y="307"/>
                  <a:pt x="44" y="297"/>
                </a:cubicBezTo>
                <a:cubicBezTo>
                  <a:pt x="44" y="83"/>
                  <a:pt x="44" y="83"/>
                  <a:pt x="44" y="83"/>
                </a:cubicBezTo>
                <a:cubicBezTo>
                  <a:pt x="44" y="73"/>
                  <a:pt x="52" y="64"/>
                  <a:pt x="62" y="64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Freeform 24"/>
          <p:cNvSpPr>
            <a:spLocks noEditPoints="1"/>
          </p:cNvSpPr>
          <p:nvPr/>
        </p:nvSpPr>
        <p:spPr bwMode="auto">
          <a:xfrm>
            <a:off x="804019" y="4346214"/>
            <a:ext cx="565342" cy="415266"/>
          </a:xfrm>
          <a:custGeom>
            <a:avLst/>
            <a:gdLst>
              <a:gd name="T0" fmla="*/ 259 w 597"/>
              <a:gd name="T1" fmla="*/ 136 h 438"/>
              <a:gd name="T2" fmla="*/ 284 w 597"/>
              <a:gd name="T3" fmla="*/ 199 h 438"/>
              <a:gd name="T4" fmla="*/ 326 w 597"/>
              <a:gd name="T5" fmla="*/ 239 h 438"/>
              <a:gd name="T6" fmla="*/ 300 w 597"/>
              <a:gd name="T7" fmla="*/ 302 h 438"/>
              <a:gd name="T8" fmla="*/ 301 w 597"/>
              <a:gd name="T9" fmla="*/ 359 h 438"/>
              <a:gd name="T10" fmla="*/ 238 w 597"/>
              <a:gd name="T11" fmla="*/ 385 h 438"/>
              <a:gd name="T12" fmla="*/ 198 w 597"/>
              <a:gd name="T13" fmla="*/ 427 h 438"/>
              <a:gd name="T14" fmla="*/ 136 w 597"/>
              <a:gd name="T15" fmla="*/ 400 h 438"/>
              <a:gd name="T16" fmla="*/ 78 w 597"/>
              <a:gd name="T17" fmla="*/ 402 h 438"/>
              <a:gd name="T18" fmla="*/ 53 w 597"/>
              <a:gd name="T19" fmla="*/ 338 h 438"/>
              <a:gd name="T20" fmla="*/ 11 w 597"/>
              <a:gd name="T21" fmla="*/ 299 h 438"/>
              <a:gd name="T22" fmla="*/ 38 w 597"/>
              <a:gd name="T23" fmla="*/ 236 h 438"/>
              <a:gd name="T24" fmla="*/ 36 w 597"/>
              <a:gd name="T25" fmla="*/ 178 h 438"/>
              <a:gd name="T26" fmla="*/ 99 w 597"/>
              <a:gd name="T27" fmla="*/ 153 h 438"/>
              <a:gd name="T28" fmla="*/ 139 w 597"/>
              <a:gd name="T29" fmla="*/ 111 h 438"/>
              <a:gd name="T30" fmla="*/ 201 w 597"/>
              <a:gd name="T31" fmla="*/ 138 h 438"/>
              <a:gd name="T32" fmla="*/ 169 w 597"/>
              <a:gd name="T33" fmla="*/ 325 h 438"/>
              <a:gd name="T34" fmla="*/ 531 w 597"/>
              <a:gd name="T35" fmla="*/ 300 h 438"/>
              <a:gd name="T36" fmla="*/ 409 w 597"/>
              <a:gd name="T37" fmla="*/ 84 h 438"/>
              <a:gd name="T38" fmla="*/ 409 w 597"/>
              <a:gd name="T39" fmla="*/ 84 h 438"/>
              <a:gd name="T40" fmla="*/ 474 w 597"/>
              <a:gd name="T41" fmla="*/ 25 h 438"/>
              <a:gd name="T42" fmla="*/ 492 w 597"/>
              <a:gd name="T43" fmla="*/ 70 h 438"/>
              <a:gd name="T44" fmla="*/ 522 w 597"/>
              <a:gd name="T45" fmla="*/ 99 h 438"/>
              <a:gd name="T46" fmla="*/ 503 w 597"/>
              <a:gd name="T47" fmla="*/ 143 h 438"/>
              <a:gd name="T48" fmla="*/ 504 w 597"/>
              <a:gd name="T49" fmla="*/ 184 h 438"/>
              <a:gd name="T50" fmla="*/ 459 w 597"/>
              <a:gd name="T51" fmla="*/ 202 h 438"/>
              <a:gd name="T52" fmla="*/ 431 w 597"/>
              <a:gd name="T53" fmla="*/ 232 h 438"/>
              <a:gd name="T54" fmla="*/ 386 w 597"/>
              <a:gd name="T55" fmla="*/ 213 h 438"/>
              <a:gd name="T56" fmla="*/ 345 w 597"/>
              <a:gd name="T57" fmla="*/ 214 h 438"/>
              <a:gd name="T58" fmla="*/ 327 w 597"/>
              <a:gd name="T59" fmla="*/ 170 h 438"/>
              <a:gd name="T60" fmla="*/ 297 w 597"/>
              <a:gd name="T61" fmla="*/ 141 h 438"/>
              <a:gd name="T62" fmla="*/ 316 w 597"/>
              <a:gd name="T63" fmla="*/ 96 h 438"/>
              <a:gd name="T64" fmla="*/ 315 w 597"/>
              <a:gd name="T65" fmla="*/ 55 h 438"/>
              <a:gd name="T66" fmla="*/ 360 w 597"/>
              <a:gd name="T67" fmla="*/ 37 h 438"/>
              <a:gd name="T68" fmla="*/ 388 w 597"/>
              <a:gd name="T69" fmla="*/ 7 h 438"/>
              <a:gd name="T70" fmla="*/ 433 w 597"/>
              <a:gd name="T71" fmla="*/ 26 h 438"/>
              <a:gd name="T72" fmla="*/ 410 w 597"/>
              <a:gd name="T73" fmla="*/ 178 h 438"/>
              <a:gd name="T74" fmla="*/ 551 w 597"/>
              <a:gd name="T75" fmla="*/ 246 h 438"/>
              <a:gd name="T76" fmla="*/ 585 w 597"/>
              <a:gd name="T77" fmla="*/ 257 h 438"/>
              <a:gd name="T78" fmla="*/ 576 w 597"/>
              <a:gd name="T79" fmla="*/ 293 h 438"/>
              <a:gd name="T80" fmla="*/ 593 w 597"/>
              <a:gd name="T81" fmla="*/ 324 h 438"/>
              <a:gd name="T82" fmla="*/ 561 w 597"/>
              <a:gd name="T83" fmla="*/ 344 h 438"/>
              <a:gd name="T84" fmla="*/ 550 w 597"/>
              <a:gd name="T85" fmla="*/ 378 h 438"/>
              <a:gd name="T86" fmla="*/ 514 w 597"/>
              <a:gd name="T87" fmla="*/ 369 h 438"/>
              <a:gd name="T88" fmla="*/ 482 w 597"/>
              <a:gd name="T89" fmla="*/ 386 h 438"/>
              <a:gd name="T90" fmla="*/ 463 w 597"/>
              <a:gd name="T91" fmla="*/ 354 h 438"/>
              <a:gd name="T92" fmla="*/ 429 w 597"/>
              <a:gd name="T93" fmla="*/ 343 h 438"/>
              <a:gd name="T94" fmla="*/ 438 w 597"/>
              <a:gd name="T95" fmla="*/ 307 h 438"/>
              <a:gd name="T96" fmla="*/ 421 w 597"/>
              <a:gd name="T97" fmla="*/ 275 h 438"/>
              <a:gd name="T98" fmla="*/ 453 w 597"/>
              <a:gd name="T99" fmla="*/ 256 h 438"/>
              <a:gd name="T100" fmla="*/ 464 w 597"/>
              <a:gd name="T101" fmla="*/ 222 h 438"/>
              <a:gd name="T102" fmla="*/ 500 w 597"/>
              <a:gd name="T103" fmla="*/ 231 h 438"/>
              <a:gd name="T104" fmla="*/ 532 w 597"/>
              <a:gd name="T105" fmla="*/ 214 h 438"/>
              <a:gd name="T106" fmla="*/ 514 w 597"/>
              <a:gd name="T107" fmla="*/ 258 h 438"/>
              <a:gd name="T108" fmla="*/ 514 w 597"/>
              <a:gd name="T109" fmla="*/ 258 h 438"/>
              <a:gd name="T110" fmla="*/ 87 w 597"/>
              <a:gd name="T111" fmla="*/ 269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97" h="438">
                <a:moveTo>
                  <a:pt x="204" y="141"/>
                </a:moveTo>
                <a:cubicBezTo>
                  <a:pt x="215" y="144"/>
                  <a:pt x="225" y="148"/>
                  <a:pt x="234" y="153"/>
                </a:cubicBezTo>
                <a:cubicBezTo>
                  <a:pt x="236" y="154"/>
                  <a:pt x="237" y="154"/>
                  <a:pt x="238" y="153"/>
                </a:cubicBezTo>
                <a:cubicBezTo>
                  <a:pt x="245" y="147"/>
                  <a:pt x="252" y="142"/>
                  <a:pt x="259" y="136"/>
                </a:cubicBezTo>
                <a:cubicBezTo>
                  <a:pt x="264" y="133"/>
                  <a:pt x="270" y="132"/>
                  <a:pt x="274" y="136"/>
                </a:cubicBezTo>
                <a:cubicBezTo>
                  <a:pt x="284" y="145"/>
                  <a:pt x="293" y="154"/>
                  <a:pt x="302" y="163"/>
                </a:cubicBezTo>
                <a:cubicBezTo>
                  <a:pt x="306" y="167"/>
                  <a:pt x="305" y="173"/>
                  <a:pt x="301" y="178"/>
                </a:cubicBezTo>
                <a:cubicBezTo>
                  <a:pt x="296" y="185"/>
                  <a:pt x="290" y="192"/>
                  <a:pt x="284" y="199"/>
                </a:cubicBezTo>
                <a:cubicBezTo>
                  <a:pt x="284" y="200"/>
                  <a:pt x="283" y="202"/>
                  <a:pt x="284" y="203"/>
                </a:cubicBezTo>
                <a:cubicBezTo>
                  <a:pt x="289" y="213"/>
                  <a:pt x="294" y="223"/>
                  <a:pt x="297" y="234"/>
                </a:cubicBezTo>
                <a:cubicBezTo>
                  <a:pt x="297" y="235"/>
                  <a:pt x="298" y="236"/>
                  <a:pt x="300" y="236"/>
                </a:cubicBezTo>
                <a:cubicBezTo>
                  <a:pt x="309" y="237"/>
                  <a:pt x="318" y="238"/>
                  <a:pt x="326" y="239"/>
                </a:cubicBezTo>
                <a:cubicBezTo>
                  <a:pt x="333" y="240"/>
                  <a:pt x="338" y="244"/>
                  <a:pt x="338" y="250"/>
                </a:cubicBezTo>
                <a:cubicBezTo>
                  <a:pt x="338" y="262"/>
                  <a:pt x="338" y="275"/>
                  <a:pt x="338" y="288"/>
                </a:cubicBezTo>
                <a:cubicBezTo>
                  <a:pt x="338" y="294"/>
                  <a:pt x="333" y="298"/>
                  <a:pt x="326" y="299"/>
                </a:cubicBezTo>
                <a:cubicBezTo>
                  <a:pt x="318" y="299"/>
                  <a:pt x="309" y="301"/>
                  <a:pt x="300" y="302"/>
                </a:cubicBezTo>
                <a:cubicBezTo>
                  <a:pt x="298" y="302"/>
                  <a:pt x="297" y="303"/>
                  <a:pt x="297" y="304"/>
                </a:cubicBezTo>
                <a:cubicBezTo>
                  <a:pt x="294" y="315"/>
                  <a:pt x="289" y="325"/>
                  <a:pt x="284" y="335"/>
                </a:cubicBezTo>
                <a:cubicBezTo>
                  <a:pt x="283" y="336"/>
                  <a:pt x="284" y="337"/>
                  <a:pt x="284" y="338"/>
                </a:cubicBezTo>
                <a:cubicBezTo>
                  <a:pt x="290" y="345"/>
                  <a:pt x="296" y="352"/>
                  <a:pt x="301" y="359"/>
                </a:cubicBezTo>
                <a:cubicBezTo>
                  <a:pt x="305" y="364"/>
                  <a:pt x="306" y="371"/>
                  <a:pt x="302" y="375"/>
                </a:cubicBezTo>
                <a:cubicBezTo>
                  <a:pt x="293" y="384"/>
                  <a:pt x="284" y="393"/>
                  <a:pt x="274" y="402"/>
                </a:cubicBezTo>
                <a:cubicBezTo>
                  <a:pt x="270" y="406"/>
                  <a:pt x="264" y="405"/>
                  <a:pt x="259" y="402"/>
                </a:cubicBezTo>
                <a:cubicBezTo>
                  <a:pt x="252" y="396"/>
                  <a:pt x="245" y="390"/>
                  <a:pt x="238" y="385"/>
                </a:cubicBezTo>
                <a:cubicBezTo>
                  <a:pt x="237" y="384"/>
                  <a:pt x="236" y="384"/>
                  <a:pt x="234" y="384"/>
                </a:cubicBezTo>
                <a:cubicBezTo>
                  <a:pt x="225" y="390"/>
                  <a:pt x="215" y="394"/>
                  <a:pt x="204" y="397"/>
                </a:cubicBezTo>
                <a:cubicBezTo>
                  <a:pt x="203" y="397"/>
                  <a:pt x="201" y="399"/>
                  <a:pt x="201" y="400"/>
                </a:cubicBezTo>
                <a:cubicBezTo>
                  <a:pt x="200" y="409"/>
                  <a:pt x="199" y="418"/>
                  <a:pt x="198" y="427"/>
                </a:cubicBezTo>
                <a:cubicBezTo>
                  <a:pt x="198" y="433"/>
                  <a:pt x="194" y="438"/>
                  <a:pt x="188" y="438"/>
                </a:cubicBezTo>
                <a:cubicBezTo>
                  <a:pt x="175" y="438"/>
                  <a:pt x="162" y="438"/>
                  <a:pt x="149" y="438"/>
                </a:cubicBezTo>
                <a:cubicBezTo>
                  <a:pt x="144" y="438"/>
                  <a:pt x="140" y="433"/>
                  <a:pt x="139" y="427"/>
                </a:cubicBezTo>
                <a:cubicBezTo>
                  <a:pt x="138" y="418"/>
                  <a:pt x="137" y="409"/>
                  <a:pt x="136" y="400"/>
                </a:cubicBezTo>
                <a:cubicBezTo>
                  <a:pt x="136" y="399"/>
                  <a:pt x="135" y="397"/>
                  <a:pt x="133" y="397"/>
                </a:cubicBezTo>
                <a:cubicBezTo>
                  <a:pt x="123" y="394"/>
                  <a:pt x="112" y="390"/>
                  <a:pt x="103" y="384"/>
                </a:cubicBezTo>
                <a:cubicBezTo>
                  <a:pt x="102" y="384"/>
                  <a:pt x="100" y="384"/>
                  <a:pt x="99" y="385"/>
                </a:cubicBezTo>
                <a:cubicBezTo>
                  <a:pt x="92" y="390"/>
                  <a:pt x="85" y="396"/>
                  <a:pt x="78" y="402"/>
                </a:cubicBezTo>
                <a:cubicBezTo>
                  <a:pt x="73" y="405"/>
                  <a:pt x="67" y="406"/>
                  <a:pt x="63" y="402"/>
                </a:cubicBezTo>
                <a:cubicBezTo>
                  <a:pt x="54" y="393"/>
                  <a:pt x="45" y="384"/>
                  <a:pt x="36" y="375"/>
                </a:cubicBezTo>
                <a:cubicBezTo>
                  <a:pt x="31" y="371"/>
                  <a:pt x="32" y="364"/>
                  <a:pt x="36" y="359"/>
                </a:cubicBezTo>
                <a:cubicBezTo>
                  <a:pt x="42" y="352"/>
                  <a:pt x="47" y="345"/>
                  <a:pt x="53" y="338"/>
                </a:cubicBezTo>
                <a:cubicBezTo>
                  <a:pt x="54" y="337"/>
                  <a:pt x="54" y="336"/>
                  <a:pt x="53" y="335"/>
                </a:cubicBezTo>
                <a:cubicBezTo>
                  <a:pt x="48" y="325"/>
                  <a:pt x="44" y="315"/>
                  <a:pt x="40" y="304"/>
                </a:cubicBezTo>
                <a:cubicBezTo>
                  <a:pt x="40" y="303"/>
                  <a:pt x="39" y="302"/>
                  <a:pt x="38" y="302"/>
                </a:cubicBezTo>
                <a:cubicBezTo>
                  <a:pt x="29" y="301"/>
                  <a:pt x="20" y="299"/>
                  <a:pt x="11" y="299"/>
                </a:cubicBezTo>
                <a:cubicBezTo>
                  <a:pt x="5" y="298"/>
                  <a:pt x="0" y="294"/>
                  <a:pt x="0" y="288"/>
                </a:cubicBezTo>
                <a:cubicBezTo>
                  <a:pt x="0" y="275"/>
                  <a:pt x="0" y="262"/>
                  <a:pt x="0" y="250"/>
                </a:cubicBezTo>
                <a:cubicBezTo>
                  <a:pt x="0" y="244"/>
                  <a:pt x="5" y="240"/>
                  <a:pt x="11" y="239"/>
                </a:cubicBezTo>
                <a:cubicBezTo>
                  <a:pt x="20" y="238"/>
                  <a:pt x="29" y="237"/>
                  <a:pt x="38" y="236"/>
                </a:cubicBezTo>
                <a:cubicBezTo>
                  <a:pt x="39" y="236"/>
                  <a:pt x="40" y="235"/>
                  <a:pt x="40" y="234"/>
                </a:cubicBezTo>
                <a:cubicBezTo>
                  <a:pt x="44" y="223"/>
                  <a:pt x="48" y="213"/>
                  <a:pt x="53" y="203"/>
                </a:cubicBezTo>
                <a:cubicBezTo>
                  <a:pt x="54" y="202"/>
                  <a:pt x="54" y="200"/>
                  <a:pt x="53" y="199"/>
                </a:cubicBezTo>
                <a:cubicBezTo>
                  <a:pt x="47" y="192"/>
                  <a:pt x="42" y="185"/>
                  <a:pt x="36" y="178"/>
                </a:cubicBezTo>
                <a:cubicBezTo>
                  <a:pt x="32" y="173"/>
                  <a:pt x="31" y="167"/>
                  <a:pt x="36" y="163"/>
                </a:cubicBezTo>
                <a:cubicBezTo>
                  <a:pt x="45" y="154"/>
                  <a:pt x="54" y="145"/>
                  <a:pt x="63" y="136"/>
                </a:cubicBezTo>
                <a:cubicBezTo>
                  <a:pt x="67" y="132"/>
                  <a:pt x="73" y="133"/>
                  <a:pt x="78" y="136"/>
                </a:cubicBezTo>
                <a:cubicBezTo>
                  <a:pt x="85" y="142"/>
                  <a:pt x="92" y="147"/>
                  <a:pt x="99" y="153"/>
                </a:cubicBezTo>
                <a:cubicBezTo>
                  <a:pt x="100" y="154"/>
                  <a:pt x="102" y="154"/>
                  <a:pt x="103" y="153"/>
                </a:cubicBezTo>
                <a:cubicBezTo>
                  <a:pt x="112" y="148"/>
                  <a:pt x="123" y="144"/>
                  <a:pt x="133" y="141"/>
                </a:cubicBezTo>
                <a:cubicBezTo>
                  <a:pt x="135" y="140"/>
                  <a:pt x="136" y="139"/>
                  <a:pt x="136" y="138"/>
                </a:cubicBezTo>
                <a:cubicBezTo>
                  <a:pt x="137" y="129"/>
                  <a:pt x="138" y="120"/>
                  <a:pt x="139" y="111"/>
                </a:cubicBezTo>
                <a:cubicBezTo>
                  <a:pt x="140" y="105"/>
                  <a:pt x="144" y="100"/>
                  <a:pt x="149" y="100"/>
                </a:cubicBezTo>
                <a:cubicBezTo>
                  <a:pt x="162" y="100"/>
                  <a:pt x="175" y="100"/>
                  <a:pt x="188" y="100"/>
                </a:cubicBezTo>
                <a:cubicBezTo>
                  <a:pt x="194" y="100"/>
                  <a:pt x="198" y="105"/>
                  <a:pt x="198" y="111"/>
                </a:cubicBezTo>
                <a:cubicBezTo>
                  <a:pt x="199" y="120"/>
                  <a:pt x="200" y="129"/>
                  <a:pt x="201" y="138"/>
                </a:cubicBezTo>
                <a:cubicBezTo>
                  <a:pt x="201" y="139"/>
                  <a:pt x="203" y="140"/>
                  <a:pt x="204" y="141"/>
                </a:cubicBezTo>
                <a:close/>
                <a:moveTo>
                  <a:pt x="169" y="211"/>
                </a:moveTo>
                <a:cubicBezTo>
                  <a:pt x="201" y="211"/>
                  <a:pt x="227" y="237"/>
                  <a:pt x="227" y="268"/>
                </a:cubicBezTo>
                <a:cubicBezTo>
                  <a:pt x="227" y="300"/>
                  <a:pt x="201" y="325"/>
                  <a:pt x="169" y="325"/>
                </a:cubicBezTo>
                <a:cubicBezTo>
                  <a:pt x="137" y="325"/>
                  <a:pt x="111" y="300"/>
                  <a:pt x="111" y="268"/>
                </a:cubicBezTo>
                <a:cubicBezTo>
                  <a:pt x="111" y="237"/>
                  <a:pt x="137" y="211"/>
                  <a:pt x="169" y="211"/>
                </a:cubicBezTo>
                <a:close/>
                <a:moveTo>
                  <a:pt x="507" y="277"/>
                </a:moveTo>
                <a:cubicBezTo>
                  <a:pt x="520" y="277"/>
                  <a:pt x="531" y="287"/>
                  <a:pt x="531" y="300"/>
                </a:cubicBezTo>
                <a:cubicBezTo>
                  <a:pt x="531" y="314"/>
                  <a:pt x="520" y="324"/>
                  <a:pt x="507" y="324"/>
                </a:cubicBezTo>
                <a:cubicBezTo>
                  <a:pt x="493" y="324"/>
                  <a:pt x="483" y="314"/>
                  <a:pt x="483" y="300"/>
                </a:cubicBezTo>
                <a:cubicBezTo>
                  <a:pt x="483" y="287"/>
                  <a:pt x="493" y="277"/>
                  <a:pt x="507" y="277"/>
                </a:cubicBezTo>
                <a:close/>
                <a:moveTo>
                  <a:pt x="409" y="84"/>
                </a:moveTo>
                <a:cubicBezTo>
                  <a:pt x="429" y="84"/>
                  <a:pt x="446" y="100"/>
                  <a:pt x="446" y="120"/>
                </a:cubicBezTo>
                <a:cubicBezTo>
                  <a:pt x="446" y="140"/>
                  <a:pt x="429" y="157"/>
                  <a:pt x="409" y="157"/>
                </a:cubicBezTo>
                <a:cubicBezTo>
                  <a:pt x="388" y="157"/>
                  <a:pt x="372" y="140"/>
                  <a:pt x="372" y="120"/>
                </a:cubicBezTo>
                <a:cubicBezTo>
                  <a:pt x="372" y="100"/>
                  <a:pt x="388" y="84"/>
                  <a:pt x="409" y="84"/>
                </a:cubicBezTo>
                <a:close/>
                <a:moveTo>
                  <a:pt x="435" y="29"/>
                </a:moveTo>
                <a:cubicBezTo>
                  <a:pt x="442" y="31"/>
                  <a:pt x="450" y="34"/>
                  <a:pt x="456" y="38"/>
                </a:cubicBezTo>
                <a:cubicBezTo>
                  <a:pt x="457" y="38"/>
                  <a:pt x="458" y="38"/>
                  <a:pt x="459" y="37"/>
                </a:cubicBezTo>
                <a:cubicBezTo>
                  <a:pt x="464" y="33"/>
                  <a:pt x="469" y="29"/>
                  <a:pt x="474" y="25"/>
                </a:cubicBezTo>
                <a:cubicBezTo>
                  <a:pt x="478" y="23"/>
                  <a:pt x="482" y="22"/>
                  <a:pt x="485" y="25"/>
                </a:cubicBezTo>
                <a:cubicBezTo>
                  <a:pt x="492" y="31"/>
                  <a:pt x="498" y="38"/>
                  <a:pt x="505" y="44"/>
                </a:cubicBezTo>
                <a:cubicBezTo>
                  <a:pt x="507" y="47"/>
                  <a:pt x="507" y="52"/>
                  <a:pt x="504" y="55"/>
                </a:cubicBezTo>
                <a:cubicBezTo>
                  <a:pt x="500" y="60"/>
                  <a:pt x="496" y="65"/>
                  <a:pt x="492" y="70"/>
                </a:cubicBezTo>
                <a:cubicBezTo>
                  <a:pt x="492" y="71"/>
                  <a:pt x="492" y="72"/>
                  <a:pt x="492" y="73"/>
                </a:cubicBezTo>
                <a:cubicBezTo>
                  <a:pt x="496" y="80"/>
                  <a:pt x="499" y="87"/>
                  <a:pt x="501" y="95"/>
                </a:cubicBezTo>
                <a:cubicBezTo>
                  <a:pt x="501" y="96"/>
                  <a:pt x="502" y="96"/>
                  <a:pt x="503" y="96"/>
                </a:cubicBezTo>
                <a:cubicBezTo>
                  <a:pt x="509" y="97"/>
                  <a:pt x="516" y="98"/>
                  <a:pt x="522" y="99"/>
                </a:cubicBezTo>
                <a:cubicBezTo>
                  <a:pt x="526" y="99"/>
                  <a:pt x="530" y="102"/>
                  <a:pt x="530" y="106"/>
                </a:cubicBezTo>
                <a:cubicBezTo>
                  <a:pt x="530" y="115"/>
                  <a:pt x="530" y="124"/>
                  <a:pt x="530" y="134"/>
                </a:cubicBezTo>
                <a:cubicBezTo>
                  <a:pt x="530" y="138"/>
                  <a:pt x="526" y="140"/>
                  <a:pt x="522" y="141"/>
                </a:cubicBezTo>
                <a:cubicBezTo>
                  <a:pt x="516" y="142"/>
                  <a:pt x="509" y="142"/>
                  <a:pt x="503" y="143"/>
                </a:cubicBezTo>
                <a:cubicBezTo>
                  <a:pt x="502" y="143"/>
                  <a:pt x="501" y="144"/>
                  <a:pt x="501" y="145"/>
                </a:cubicBezTo>
                <a:cubicBezTo>
                  <a:pt x="499" y="153"/>
                  <a:pt x="496" y="160"/>
                  <a:pt x="492" y="167"/>
                </a:cubicBezTo>
                <a:cubicBezTo>
                  <a:pt x="492" y="168"/>
                  <a:pt x="492" y="169"/>
                  <a:pt x="492" y="170"/>
                </a:cubicBezTo>
                <a:cubicBezTo>
                  <a:pt x="496" y="174"/>
                  <a:pt x="500" y="179"/>
                  <a:pt x="504" y="184"/>
                </a:cubicBezTo>
                <a:cubicBezTo>
                  <a:pt x="507" y="188"/>
                  <a:pt x="507" y="192"/>
                  <a:pt x="505" y="195"/>
                </a:cubicBezTo>
                <a:cubicBezTo>
                  <a:pt x="498" y="202"/>
                  <a:pt x="492" y="208"/>
                  <a:pt x="485" y="215"/>
                </a:cubicBezTo>
                <a:cubicBezTo>
                  <a:pt x="482" y="217"/>
                  <a:pt x="478" y="217"/>
                  <a:pt x="474" y="214"/>
                </a:cubicBezTo>
                <a:cubicBezTo>
                  <a:pt x="469" y="210"/>
                  <a:pt x="464" y="206"/>
                  <a:pt x="459" y="202"/>
                </a:cubicBezTo>
                <a:cubicBezTo>
                  <a:pt x="458" y="202"/>
                  <a:pt x="457" y="202"/>
                  <a:pt x="456" y="202"/>
                </a:cubicBezTo>
                <a:cubicBezTo>
                  <a:pt x="450" y="206"/>
                  <a:pt x="442" y="209"/>
                  <a:pt x="435" y="211"/>
                </a:cubicBezTo>
                <a:cubicBezTo>
                  <a:pt x="434" y="211"/>
                  <a:pt x="433" y="212"/>
                  <a:pt x="433" y="213"/>
                </a:cubicBezTo>
                <a:cubicBezTo>
                  <a:pt x="432" y="220"/>
                  <a:pt x="432" y="226"/>
                  <a:pt x="431" y="232"/>
                </a:cubicBezTo>
                <a:cubicBezTo>
                  <a:pt x="430" y="237"/>
                  <a:pt x="428" y="240"/>
                  <a:pt x="423" y="240"/>
                </a:cubicBezTo>
                <a:cubicBezTo>
                  <a:pt x="414" y="240"/>
                  <a:pt x="405" y="240"/>
                  <a:pt x="396" y="240"/>
                </a:cubicBezTo>
                <a:cubicBezTo>
                  <a:pt x="392" y="240"/>
                  <a:pt x="389" y="237"/>
                  <a:pt x="388" y="232"/>
                </a:cubicBezTo>
                <a:cubicBezTo>
                  <a:pt x="388" y="226"/>
                  <a:pt x="387" y="220"/>
                  <a:pt x="386" y="213"/>
                </a:cubicBezTo>
                <a:cubicBezTo>
                  <a:pt x="386" y="212"/>
                  <a:pt x="386" y="211"/>
                  <a:pt x="384" y="211"/>
                </a:cubicBezTo>
                <a:cubicBezTo>
                  <a:pt x="377" y="209"/>
                  <a:pt x="370" y="206"/>
                  <a:pt x="363" y="202"/>
                </a:cubicBezTo>
                <a:cubicBezTo>
                  <a:pt x="362" y="202"/>
                  <a:pt x="361" y="202"/>
                  <a:pt x="360" y="202"/>
                </a:cubicBezTo>
                <a:cubicBezTo>
                  <a:pt x="355" y="206"/>
                  <a:pt x="350" y="210"/>
                  <a:pt x="345" y="214"/>
                </a:cubicBezTo>
                <a:cubicBezTo>
                  <a:pt x="342" y="217"/>
                  <a:pt x="337" y="217"/>
                  <a:pt x="334" y="215"/>
                </a:cubicBezTo>
                <a:cubicBezTo>
                  <a:pt x="328" y="208"/>
                  <a:pt x="321" y="202"/>
                  <a:pt x="315" y="195"/>
                </a:cubicBezTo>
                <a:cubicBezTo>
                  <a:pt x="312" y="192"/>
                  <a:pt x="312" y="188"/>
                  <a:pt x="315" y="184"/>
                </a:cubicBezTo>
                <a:cubicBezTo>
                  <a:pt x="319" y="179"/>
                  <a:pt x="323" y="174"/>
                  <a:pt x="327" y="170"/>
                </a:cubicBezTo>
                <a:cubicBezTo>
                  <a:pt x="328" y="169"/>
                  <a:pt x="328" y="168"/>
                  <a:pt x="327" y="167"/>
                </a:cubicBezTo>
                <a:cubicBezTo>
                  <a:pt x="324" y="160"/>
                  <a:pt x="321" y="153"/>
                  <a:pt x="318" y="145"/>
                </a:cubicBezTo>
                <a:cubicBezTo>
                  <a:pt x="318" y="144"/>
                  <a:pt x="317" y="143"/>
                  <a:pt x="316" y="143"/>
                </a:cubicBezTo>
                <a:cubicBezTo>
                  <a:pt x="310" y="142"/>
                  <a:pt x="303" y="142"/>
                  <a:pt x="297" y="141"/>
                </a:cubicBezTo>
                <a:cubicBezTo>
                  <a:pt x="293" y="140"/>
                  <a:pt x="289" y="138"/>
                  <a:pt x="289" y="134"/>
                </a:cubicBezTo>
                <a:cubicBezTo>
                  <a:pt x="289" y="124"/>
                  <a:pt x="289" y="115"/>
                  <a:pt x="289" y="106"/>
                </a:cubicBezTo>
                <a:cubicBezTo>
                  <a:pt x="289" y="102"/>
                  <a:pt x="293" y="99"/>
                  <a:pt x="297" y="99"/>
                </a:cubicBezTo>
                <a:cubicBezTo>
                  <a:pt x="303" y="98"/>
                  <a:pt x="310" y="97"/>
                  <a:pt x="316" y="96"/>
                </a:cubicBezTo>
                <a:cubicBezTo>
                  <a:pt x="317" y="96"/>
                  <a:pt x="318" y="96"/>
                  <a:pt x="318" y="95"/>
                </a:cubicBezTo>
                <a:cubicBezTo>
                  <a:pt x="321" y="87"/>
                  <a:pt x="324" y="80"/>
                  <a:pt x="327" y="73"/>
                </a:cubicBezTo>
                <a:cubicBezTo>
                  <a:pt x="328" y="72"/>
                  <a:pt x="328" y="71"/>
                  <a:pt x="327" y="70"/>
                </a:cubicBezTo>
                <a:cubicBezTo>
                  <a:pt x="323" y="65"/>
                  <a:pt x="319" y="60"/>
                  <a:pt x="315" y="55"/>
                </a:cubicBezTo>
                <a:cubicBezTo>
                  <a:pt x="312" y="52"/>
                  <a:pt x="312" y="47"/>
                  <a:pt x="315" y="44"/>
                </a:cubicBezTo>
                <a:cubicBezTo>
                  <a:pt x="321" y="38"/>
                  <a:pt x="328" y="31"/>
                  <a:pt x="334" y="25"/>
                </a:cubicBezTo>
                <a:cubicBezTo>
                  <a:pt x="337" y="22"/>
                  <a:pt x="342" y="23"/>
                  <a:pt x="345" y="25"/>
                </a:cubicBezTo>
                <a:cubicBezTo>
                  <a:pt x="350" y="29"/>
                  <a:pt x="355" y="33"/>
                  <a:pt x="360" y="37"/>
                </a:cubicBezTo>
                <a:cubicBezTo>
                  <a:pt x="361" y="38"/>
                  <a:pt x="362" y="38"/>
                  <a:pt x="363" y="38"/>
                </a:cubicBezTo>
                <a:cubicBezTo>
                  <a:pt x="370" y="34"/>
                  <a:pt x="377" y="31"/>
                  <a:pt x="384" y="29"/>
                </a:cubicBezTo>
                <a:cubicBezTo>
                  <a:pt x="386" y="28"/>
                  <a:pt x="386" y="27"/>
                  <a:pt x="386" y="26"/>
                </a:cubicBezTo>
                <a:cubicBezTo>
                  <a:pt x="387" y="20"/>
                  <a:pt x="388" y="14"/>
                  <a:pt x="388" y="7"/>
                </a:cubicBezTo>
                <a:cubicBezTo>
                  <a:pt x="389" y="3"/>
                  <a:pt x="392" y="0"/>
                  <a:pt x="396" y="0"/>
                </a:cubicBezTo>
                <a:cubicBezTo>
                  <a:pt x="405" y="0"/>
                  <a:pt x="414" y="0"/>
                  <a:pt x="423" y="0"/>
                </a:cubicBezTo>
                <a:cubicBezTo>
                  <a:pt x="428" y="0"/>
                  <a:pt x="430" y="3"/>
                  <a:pt x="431" y="7"/>
                </a:cubicBezTo>
                <a:cubicBezTo>
                  <a:pt x="432" y="14"/>
                  <a:pt x="432" y="20"/>
                  <a:pt x="433" y="26"/>
                </a:cubicBezTo>
                <a:cubicBezTo>
                  <a:pt x="433" y="27"/>
                  <a:pt x="434" y="28"/>
                  <a:pt x="435" y="29"/>
                </a:cubicBezTo>
                <a:close/>
                <a:moveTo>
                  <a:pt x="410" y="62"/>
                </a:moveTo>
                <a:cubicBezTo>
                  <a:pt x="442" y="62"/>
                  <a:pt x="468" y="88"/>
                  <a:pt x="468" y="120"/>
                </a:cubicBezTo>
                <a:cubicBezTo>
                  <a:pt x="468" y="152"/>
                  <a:pt x="442" y="178"/>
                  <a:pt x="410" y="178"/>
                </a:cubicBezTo>
                <a:cubicBezTo>
                  <a:pt x="377" y="178"/>
                  <a:pt x="351" y="152"/>
                  <a:pt x="351" y="120"/>
                </a:cubicBezTo>
                <a:cubicBezTo>
                  <a:pt x="351" y="88"/>
                  <a:pt x="377" y="62"/>
                  <a:pt x="410" y="62"/>
                </a:cubicBezTo>
                <a:close/>
                <a:moveTo>
                  <a:pt x="536" y="237"/>
                </a:moveTo>
                <a:cubicBezTo>
                  <a:pt x="542" y="239"/>
                  <a:pt x="546" y="242"/>
                  <a:pt x="551" y="246"/>
                </a:cubicBezTo>
                <a:cubicBezTo>
                  <a:pt x="551" y="246"/>
                  <a:pt x="552" y="246"/>
                  <a:pt x="553" y="246"/>
                </a:cubicBezTo>
                <a:cubicBezTo>
                  <a:pt x="557" y="244"/>
                  <a:pt x="561" y="241"/>
                  <a:pt x="565" y="239"/>
                </a:cubicBezTo>
                <a:cubicBezTo>
                  <a:pt x="568" y="237"/>
                  <a:pt x="572" y="238"/>
                  <a:pt x="573" y="240"/>
                </a:cubicBezTo>
                <a:cubicBezTo>
                  <a:pt x="577" y="246"/>
                  <a:pt x="581" y="251"/>
                  <a:pt x="585" y="257"/>
                </a:cubicBezTo>
                <a:cubicBezTo>
                  <a:pt x="587" y="259"/>
                  <a:pt x="586" y="262"/>
                  <a:pt x="583" y="265"/>
                </a:cubicBezTo>
                <a:cubicBezTo>
                  <a:pt x="580" y="268"/>
                  <a:pt x="577" y="271"/>
                  <a:pt x="573" y="274"/>
                </a:cubicBezTo>
                <a:cubicBezTo>
                  <a:pt x="572" y="274"/>
                  <a:pt x="572" y="275"/>
                  <a:pt x="573" y="276"/>
                </a:cubicBezTo>
                <a:cubicBezTo>
                  <a:pt x="574" y="281"/>
                  <a:pt x="576" y="287"/>
                  <a:pt x="576" y="293"/>
                </a:cubicBezTo>
                <a:cubicBezTo>
                  <a:pt x="577" y="294"/>
                  <a:pt x="577" y="294"/>
                  <a:pt x="578" y="294"/>
                </a:cubicBezTo>
                <a:cubicBezTo>
                  <a:pt x="582" y="296"/>
                  <a:pt x="587" y="297"/>
                  <a:pt x="591" y="298"/>
                </a:cubicBezTo>
                <a:cubicBezTo>
                  <a:pt x="594" y="299"/>
                  <a:pt x="597" y="302"/>
                  <a:pt x="596" y="305"/>
                </a:cubicBezTo>
                <a:cubicBezTo>
                  <a:pt x="595" y="311"/>
                  <a:pt x="594" y="318"/>
                  <a:pt x="593" y="324"/>
                </a:cubicBezTo>
                <a:cubicBezTo>
                  <a:pt x="592" y="328"/>
                  <a:pt x="589" y="329"/>
                  <a:pt x="586" y="329"/>
                </a:cubicBezTo>
                <a:cubicBezTo>
                  <a:pt x="581" y="329"/>
                  <a:pt x="577" y="328"/>
                  <a:pt x="572" y="328"/>
                </a:cubicBezTo>
                <a:cubicBezTo>
                  <a:pt x="571" y="328"/>
                  <a:pt x="571" y="328"/>
                  <a:pt x="570" y="329"/>
                </a:cubicBezTo>
                <a:cubicBezTo>
                  <a:pt x="568" y="335"/>
                  <a:pt x="565" y="339"/>
                  <a:pt x="561" y="344"/>
                </a:cubicBezTo>
                <a:cubicBezTo>
                  <a:pt x="561" y="345"/>
                  <a:pt x="561" y="345"/>
                  <a:pt x="561" y="346"/>
                </a:cubicBezTo>
                <a:cubicBezTo>
                  <a:pt x="563" y="350"/>
                  <a:pt x="565" y="354"/>
                  <a:pt x="568" y="358"/>
                </a:cubicBezTo>
                <a:cubicBezTo>
                  <a:pt x="569" y="361"/>
                  <a:pt x="569" y="365"/>
                  <a:pt x="567" y="366"/>
                </a:cubicBezTo>
                <a:cubicBezTo>
                  <a:pt x="561" y="370"/>
                  <a:pt x="556" y="374"/>
                  <a:pt x="550" y="378"/>
                </a:cubicBezTo>
                <a:cubicBezTo>
                  <a:pt x="548" y="380"/>
                  <a:pt x="545" y="379"/>
                  <a:pt x="542" y="377"/>
                </a:cubicBezTo>
                <a:cubicBezTo>
                  <a:pt x="539" y="373"/>
                  <a:pt x="536" y="369"/>
                  <a:pt x="533" y="366"/>
                </a:cubicBezTo>
                <a:cubicBezTo>
                  <a:pt x="532" y="365"/>
                  <a:pt x="532" y="365"/>
                  <a:pt x="531" y="365"/>
                </a:cubicBezTo>
                <a:cubicBezTo>
                  <a:pt x="526" y="367"/>
                  <a:pt x="520" y="369"/>
                  <a:pt x="514" y="369"/>
                </a:cubicBezTo>
                <a:cubicBezTo>
                  <a:pt x="513" y="369"/>
                  <a:pt x="513" y="370"/>
                  <a:pt x="513" y="371"/>
                </a:cubicBezTo>
                <a:cubicBezTo>
                  <a:pt x="511" y="375"/>
                  <a:pt x="510" y="380"/>
                  <a:pt x="509" y="384"/>
                </a:cubicBezTo>
                <a:cubicBezTo>
                  <a:pt x="508" y="388"/>
                  <a:pt x="505" y="390"/>
                  <a:pt x="502" y="389"/>
                </a:cubicBezTo>
                <a:cubicBezTo>
                  <a:pt x="496" y="388"/>
                  <a:pt x="489" y="387"/>
                  <a:pt x="482" y="386"/>
                </a:cubicBezTo>
                <a:cubicBezTo>
                  <a:pt x="479" y="385"/>
                  <a:pt x="478" y="382"/>
                  <a:pt x="478" y="379"/>
                </a:cubicBezTo>
                <a:cubicBezTo>
                  <a:pt x="478" y="374"/>
                  <a:pt x="478" y="370"/>
                  <a:pt x="479" y="365"/>
                </a:cubicBezTo>
                <a:cubicBezTo>
                  <a:pt x="479" y="364"/>
                  <a:pt x="478" y="364"/>
                  <a:pt x="478" y="363"/>
                </a:cubicBezTo>
                <a:cubicBezTo>
                  <a:pt x="472" y="361"/>
                  <a:pt x="467" y="358"/>
                  <a:pt x="463" y="354"/>
                </a:cubicBezTo>
                <a:cubicBezTo>
                  <a:pt x="462" y="354"/>
                  <a:pt x="462" y="354"/>
                  <a:pt x="461" y="354"/>
                </a:cubicBezTo>
                <a:cubicBezTo>
                  <a:pt x="457" y="356"/>
                  <a:pt x="453" y="358"/>
                  <a:pt x="448" y="361"/>
                </a:cubicBezTo>
                <a:cubicBezTo>
                  <a:pt x="446" y="362"/>
                  <a:pt x="442" y="362"/>
                  <a:pt x="441" y="360"/>
                </a:cubicBezTo>
                <a:cubicBezTo>
                  <a:pt x="437" y="354"/>
                  <a:pt x="433" y="349"/>
                  <a:pt x="429" y="343"/>
                </a:cubicBezTo>
                <a:cubicBezTo>
                  <a:pt x="427" y="341"/>
                  <a:pt x="428" y="338"/>
                  <a:pt x="430" y="336"/>
                </a:cubicBezTo>
                <a:cubicBezTo>
                  <a:pt x="434" y="332"/>
                  <a:pt x="437" y="329"/>
                  <a:pt x="441" y="326"/>
                </a:cubicBezTo>
                <a:cubicBezTo>
                  <a:pt x="442" y="325"/>
                  <a:pt x="442" y="325"/>
                  <a:pt x="441" y="324"/>
                </a:cubicBezTo>
                <a:cubicBezTo>
                  <a:pt x="439" y="319"/>
                  <a:pt x="438" y="313"/>
                  <a:pt x="438" y="307"/>
                </a:cubicBezTo>
                <a:cubicBezTo>
                  <a:pt x="437" y="306"/>
                  <a:pt x="437" y="306"/>
                  <a:pt x="436" y="306"/>
                </a:cubicBezTo>
                <a:cubicBezTo>
                  <a:pt x="432" y="304"/>
                  <a:pt x="427" y="303"/>
                  <a:pt x="423" y="302"/>
                </a:cubicBezTo>
                <a:cubicBezTo>
                  <a:pt x="419" y="301"/>
                  <a:pt x="417" y="298"/>
                  <a:pt x="418" y="295"/>
                </a:cubicBezTo>
                <a:cubicBezTo>
                  <a:pt x="419" y="289"/>
                  <a:pt x="420" y="282"/>
                  <a:pt x="421" y="275"/>
                </a:cubicBezTo>
                <a:cubicBezTo>
                  <a:pt x="421" y="272"/>
                  <a:pt x="424" y="271"/>
                  <a:pt x="428" y="271"/>
                </a:cubicBezTo>
                <a:cubicBezTo>
                  <a:pt x="432" y="271"/>
                  <a:pt x="437" y="271"/>
                  <a:pt x="442" y="272"/>
                </a:cubicBezTo>
                <a:cubicBezTo>
                  <a:pt x="443" y="272"/>
                  <a:pt x="443" y="271"/>
                  <a:pt x="443" y="271"/>
                </a:cubicBezTo>
                <a:cubicBezTo>
                  <a:pt x="446" y="265"/>
                  <a:pt x="449" y="260"/>
                  <a:pt x="453" y="256"/>
                </a:cubicBezTo>
                <a:cubicBezTo>
                  <a:pt x="453" y="255"/>
                  <a:pt x="453" y="255"/>
                  <a:pt x="453" y="254"/>
                </a:cubicBezTo>
                <a:cubicBezTo>
                  <a:pt x="451" y="250"/>
                  <a:pt x="448" y="246"/>
                  <a:pt x="446" y="242"/>
                </a:cubicBezTo>
                <a:cubicBezTo>
                  <a:pt x="444" y="239"/>
                  <a:pt x="445" y="235"/>
                  <a:pt x="447" y="234"/>
                </a:cubicBezTo>
                <a:cubicBezTo>
                  <a:pt x="453" y="230"/>
                  <a:pt x="458" y="226"/>
                  <a:pt x="464" y="222"/>
                </a:cubicBezTo>
                <a:cubicBezTo>
                  <a:pt x="466" y="220"/>
                  <a:pt x="469" y="221"/>
                  <a:pt x="471" y="223"/>
                </a:cubicBezTo>
                <a:cubicBezTo>
                  <a:pt x="475" y="227"/>
                  <a:pt x="478" y="230"/>
                  <a:pt x="481" y="234"/>
                </a:cubicBezTo>
                <a:cubicBezTo>
                  <a:pt x="481" y="235"/>
                  <a:pt x="482" y="235"/>
                  <a:pt x="483" y="234"/>
                </a:cubicBezTo>
                <a:cubicBezTo>
                  <a:pt x="488" y="232"/>
                  <a:pt x="494" y="231"/>
                  <a:pt x="500" y="231"/>
                </a:cubicBezTo>
                <a:cubicBezTo>
                  <a:pt x="501" y="230"/>
                  <a:pt x="501" y="230"/>
                  <a:pt x="501" y="229"/>
                </a:cubicBezTo>
                <a:cubicBezTo>
                  <a:pt x="503" y="225"/>
                  <a:pt x="504" y="220"/>
                  <a:pt x="505" y="216"/>
                </a:cubicBezTo>
                <a:cubicBezTo>
                  <a:pt x="506" y="213"/>
                  <a:pt x="509" y="210"/>
                  <a:pt x="512" y="211"/>
                </a:cubicBezTo>
                <a:cubicBezTo>
                  <a:pt x="518" y="212"/>
                  <a:pt x="525" y="213"/>
                  <a:pt x="532" y="214"/>
                </a:cubicBezTo>
                <a:cubicBezTo>
                  <a:pt x="535" y="214"/>
                  <a:pt x="536" y="217"/>
                  <a:pt x="536" y="221"/>
                </a:cubicBezTo>
                <a:cubicBezTo>
                  <a:pt x="536" y="225"/>
                  <a:pt x="536" y="230"/>
                  <a:pt x="535" y="235"/>
                </a:cubicBezTo>
                <a:cubicBezTo>
                  <a:pt x="535" y="236"/>
                  <a:pt x="536" y="236"/>
                  <a:pt x="536" y="237"/>
                </a:cubicBezTo>
                <a:close/>
                <a:moveTo>
                  <a:pt x="514" y="258"/>
                </a:moveTo>
                <a:cubicBezTo>
                  <a:pt x="537" y="262"/>
                  <a:pt x="553" y="284"/>
                  <a:pt x="549" y="307"/>
                </a:cubicBezTo>
                <a:cubicBezTo>
                  <a:pt x="545" y="330"/>
                  <a:pt x="523" y="346"/>
                  <a:pt x="500" y="342"/>
                </a:cubicBezTo>
                <a:cubicBezTo>
                  <a:pt x="477" y="338"/>
                  <a:pt x="461" y="316"/>
                  <a:pt x="465" y="293"/>
                </a:cubicBezTo>
                <a:cubicBezTo>
                  <a:pt x="469" y="269"/>
                  <a:pt x="491" y="254"/>
                  <a:pt x="514" y="258"/>
                </a:cubicBezTo>
                <a:close/>
                <a:moveTo>
                  <a:pt x="169" y="187"/>
                </a:moveTo>
                <a:cubicBezTo>
                  <a:pt x="214" y="187"/>
                  <a:pt x="250" y="224"/>
                  <a:pt x="250" y="269"/>
                </a:cubicBezTo>
                <a:cubicBezTo>
                  <a:pt x="250" y="314"/>
                  <a:pt x="214" y="351"/>
                  <a:pt x="169" y="351"/>
                </a:cubicBezTo>
                <a:cubicBezTo>
                  <a:pt x="124" y="351"/>
                  <a:pt x="87" y="314"/>
                  <a:pt x="87" y="269"/>
                </a:cubicBezTo>
                <a:cubicBezTo>
                  <a:pt x="87" y="224"/>
                  <a:pt x="124" y="187"/>
                  <a:pt x="169" y="187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4919491" y="4330785"/>
            <a:ext cx="595743" cy="419360"/>
          </a:xfrm>
          <a:custGeom>
            <a:avLst/>
            <a:gdLst>
              <a:gd name="T0" fmla="*/ 142 w 596"/>
              <a:gd name="T1" fmla="*/ 0 h 419"/>
              <a:gd name="T2" fmla="*/ 250 w 596"/>
              <a:gd name="T3" fmla="*/ 50 h 419"/>
              <a:gd name="T4" fmla="*/ 347 w 596"/>
              <a:gd name="T5" fmla="*/ 49 h 419"/>
              <a:gd name="T6" fmla="*/ 454 w 596"/>
              <a:gd name="T7" fmla="*/ 0 h 419"/>
              <a:gd name="T8" fmla="*/ 596 w 596"/>
              <a:gd name="T9" fmla="*/ 140 h 419"/>
              <a:gd name="T10" fmla="*/ 493 w 596"/>
              <a:gd name="T11" fmla="*/ 380 h 419"/>
              <a:gd name="T12" fmla="*/ 427 w 596"/>
              <a:gd name="T13" fmla="*/ 394 h 419"/>
              <a:gd name="T14" fmla="*/ 408 w 596"/>
              <a:gd name="T15" fmla="*/ 301 h 419"/>
              <a:gd name="T16" fmla="*/ 298 w 596"/>
              <a:gd name="T17" fmla="*/ 238 h 419"/>
              <a:gd name="T18" fmla="*/ 188 w 596"/>
              <a:gd name="T19" fmla="*/ 301 h 419"/>
              <a:gd name="T20" fmla="*/ 169 w 596"/>
              <a:gd name="T21" fmla="*/ 394 h 419"/>
              <a:gd name="T22" fmla="*/ 103 w 596"/>
              <a:gd name="T23" fmla="*/ 380 h 419"/>
              <a:gd name="T24" fmla="*/ 0 w 596"/>
              <a:gd name="T25" fmla="*/ 140 h 419"/>
              <a:gd name="T26" fmla="*/ 142 w 596"/>
              <a:gd name="T27" fmla="*/ 0 h 419"/>
              <a:gd name="T28" fmla="*/ 455 w 596"/>
              <a:gd name="T29" fmla="*/ 46 h 419"/>
              <a:gd name="T30" fmla="*/ 487 w 596"/>
              <a:gd name="T31" fmla="*/ 77 h 419"/>
              <a:gd name="T32" fmla="*/ 455 w 596"/>
              <a:gd name="T33" fmla="*/ 109 h 419"/>
              <a:gd name="T34" fmla="*/ 424 w 596"/>
              <a:gd name="T35" fmla="*/ 77 h 419"/>
              <a:gd name="T36" fmla="*/ 455 w 596"/>
              <a:gd name="T37" fmla="*/ 46 h 419"/>
              <a:gd name="T38" fmla="*/ 117 w 596"/>
              <a:gd name="T39" fmla="*/ 72 h 419"/>
              <a:gd name="T40" fmla="*/ 141 w 596"/>
              <a:gd name="T41" fmla="*/ 72 h 419"/>
              <a:gd name="T42" fmla="*/ 155 w 596"/>
              <a:gd name="T43" fmla="*/ 86 h 419"/>
              <a:gd name="T44" fmla="*/ 155 w 596"/>
              <a:gd name="T45" fmla="*/ 107 h 419"/>
              <a:gd name="T46" fmla="*/ 160 w 596"/>
              <a:gd name="T47" fmla="*/ 112 h 419"/>
              <a:gd name="T48" fmla="*/ 181 w 596"/>
              <a:gd name="T49" fmla="*/ 112 h 419"/>
              <a:gd name="T50" fmla="*/ 196 w 596"/>
              <a:gd name="T51" fmla="*/ 127 h 419"/>
              <a:gd name="T52" fmla="*/ 196 w 596"/>
              <a:gd name="T53" fmla="*/ 150 h 419"/>
              <a:gd name="T54" fmla="*/ 181 w 596"/>
              <a:gd name="T55" fmla="*/ 164 h 419"/>
              <a:gd name="T56" fmla="*/ 160 w 596"/>
              <a:gd name="T57" fmla="*/ 164 h 419"/>
              <a:gd name="T58" fmla="*/ 155 w 596"/>
              <a:gd name="T59" fmla="*/ 169 h 419"/>
              <a:gd name="T60" fmla="*/ 155 w 596"/>
              <a:gd name="T61" fmla="*/ 191 h 419"/>
              <a:gd name="T62" fmla="*/ 141 w 596"/>
              <a:gd name="T63" fmla="*/ 205 h 419"/>
              <a:gd name="T64" fmla="*/ 117 w 596"/>
              <a:gd name="T65" fmla="*/ 205 h 419"/>
              <a:gd name="T66" fmla="*/ 103 w 596"/>
              <a:gd name="T67" fmla="*/ 191 h 419"/>
              <a:gd name="T68" fmla="*/ 103 w 596"/>
              <a:gd name="T69" fmla="*/ 169 h 419"/>
              <a:gd name="T70" fmla="*/ 98 w 596"/>
              <a:gd name="T71" fmla="*/ 164 h 419"/>
              <a:gd name="T72" fmla="*/ 77 w 596"/>
              <a:gd name="T73" fmla="*/ 164 h 419"/>
              <a:gd name="T74" fmla="*/ 63 w 596"/>
              <a:gd name="T75" fmla="*/ 150 h 419"/>
              <a:gd name="T76" fmla="*/ 63 w 596"/>
              <a:gd name="T77" fmla="*/ 127 h 419"/>
              <a:gd name="T78" fmla="*/ 77 w 596"/>
              <a:gd name="T79" fmla="*/ 112 h 419"/>
              <a:gd name="T80" fmla="*/ 98 w 596"/>
              <a:gd name="T81" fmla="*/ 112 h 419"/>
              <a:gd name="T82" fmla="*/ 103 w 596"/>
              <a:gd name="T83" fmla="*/ 107 h 419"/>
              <a:gd name="T84" fmla="*/ 103 w 596"/>
              <a:gd name="T85" fmla="*/ 86 h 419"/>
              <a:gd name="T86" fmla="*/ 117 w 596"/>
              <a:gd name="T87" fmla="*/ 72 h 419"/>
              <a:gd name="T88" fmla="*/ 548 w 596"/>
              <a:gd name="T89" fmla="*/ 139 h 419"/>
              <a:gd name="T90" fmla="*/ 517 w 596"/>
              <a:gd name="T91" fmla="*/ 170 h 419"/>
              <a:gd name="T92" fmla="*/ 485 w 596"/>
              <a:gd name="T93" fmla="*/ 139 h 419"/>
              <a:gd name="T94" fmla="*/ 517 w 596"/>
              <a:gd name="T95" fmla="*/ 107 h 419"/>
              <a:gd name="T96" fmla="*/ 548 w 596"/>
              <a:gd name="T97" fmla="*/ 139 h 419"/>
              <a:gd name="T98" fmla="*/ 426 w 596"/>
              <a:gd name="T99" fmla="*/ 139 h 419"/>
              <a:gd name="T100" fmla="*/ 394 w 596"/>
              <a:gd name="T101" fmla="*/ 170 h 419"/>
              <a:gd name="T102" fmla="*/ 363 w 596"/>
              <a:gd name="T103" fmla="*/ 139 h 419"/>
              <a:gd name="T104" fmla="*/ 394 w 596"/>
              <a:gd name="T105" fmla="*/ 107 h 419"/>
              <a:gd name="T106" fmla="*/ 426 w 596"/>
              <a:gd name="T107" fmla="*/ 139 h 419"/>
              <a:gd name="T108" fmla="*/ 455 w 596"/>
              <a:gd name="T109" fmla="*/ 168 h 419"/>
              <a:gd name="T110" fmla="*/ 487 w 596"/>
              <a:gd name="T111" fmla="*/ 200 h 419"/>
              <a:gd name="T112" fmla="*/ 455 w 596"/>
              <a:gd name="T113" fmla="*/ 231 h 419"/>
              <a:gd name="T114" fmla="*/ 424 w 596"/>
              <a:gd name="T115" fmla="*/ 200 h 419"/>
              <a:gd name="T116" fmla="*/ 455 w 596"/>
              <a:gd name="T117" fmla="*/ 168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6" h="419">
                <a:moveTo>
                  <a:pt x="142" y="0"/>
                </a:moveTo>
                <a:cubicBezTo>
                  <a:pt x="185" y="0"/>
                  <a:pt x="224" y="20"/>
                  <a:pt x="250" y="50"/>
                </a:cubicBezTo>
                <a:cubicBezTo>
                  <a:pt x="273" y="76"/>
                  <a:pt x="324" y="75"/>
                  <a:pt x="347" y="49"/>
                </a:cubicBezTo>
                <a:cubicBezTo>
                  <a:pt x="373" y="19"/>
                  <a:pt x="411" y="0"/>
                  <a:pt x="454" y="0"/>
                </a:cubicBezTo>
                <a:cubicBezTo>
                  <a:pt x="533" y="0"/>
                  <a:pt x="596" y="63"/>
                  <a:pt x="596" y="140"/>
                </a:cubicBezTo>
                <a:cubicBezTo>
                  <a:pt x="596" y="206"/>
                  <a:pt x="521" y="326"/>
                  <a:pt x="493" y="380"/>
                </a:cubicBezTo>
                <a:cubicBezTo>
                  <a:pt x="471" y="419"/>
                  <a:pt x="446" y="414"/>
                  <a:pt x="427" y="394"/>
                </a:cubicBezTo>
                <a:cubicBezTo>
                  <a:pt x="404" y="370"/>
                  <a:pt x="401" y="336"/>
                  <a:pt x="408" y="301"/>
                </a:cubicBezTo>
                <a:cubicBezTo>
                  <a:pt x="418" y="251"/>
                  <a:pt x="331" y="238"/>
                  <a:pt x="298" y="238"/>
                </a:cubicBezTo>
                <a:cubicBezTo>
                  <a:pt x="266" y="238"/>
                  <a:pt x="181" y="251"/>
                  <a:pt x="188" y="301"/>
                </a:cubicBezTo>
                <a:cubicBezTo>
                  <a:pt x="193" y="337"/>
                  <a:pt x="192" y="370"/>
                  <a:pt x="169" y="394"/>
                </a:cubicBezTo>
                <a:cubicBezTo>
                  <a:pt x="150" y="414"/>
                  <a:pt x="125" y="419"/>
                  <a:pt x="103" y="380"/>
                </a:cubicBezTo>
                <a:cubicBezTo>
                  <a:pt x="75" y="326"/>
                  <a:pt x="0" y="206"/>
                  <a:pt x="0" y="140"/>
                </a:cubicBezTo>
                <a:cubicBezTo>
                  <a:pt x="0" y="63"/>
                  <a:pt x="63" y="0"/>
                  <a:pt x="142" y="0"/>
                </a:cubicBezTo>
                <a:close/>
                <a:moveTo>
                  <a:pt x="455" y="46"/>
                </a:moveTo>
                <a:cubicBezTo>
                  <a:pt x="473" y="46"/>
                  <a:pt x="487" y="60"/>
                  <a:pt x="487" y="77"/>
                </a:cubicBezTo>
                <a:cubicBezTo>
                  <a:pt x="487" y="95"/>
                  <a:pt x="473" y="109"/>
                  <a:pt x="455" y="109"/>
                </a:cubicBezTo>
                <a:cubicBezTo>
                  <a:pt x="438" y="109"/>
                  <a:pt x="424" y="95"/>
                  <a:pt x="424" y="77"/>
                </a:cubicBezTo>
                <a:cubicBezTo>
                  <a:pt x="424" y="60"/>
                  <a:pt x="438" y="46"/>
                  <a:pt x="455" y="46"/>
                </a:cubicBezTo>
                <a:close/>
                <a:moveTo>
                  <a:pt x="117" y="72"/>
                </a:moveTo>
                <a:cubicBezTo>
                  <a:pt x="141" y="72"/>
                  <a:pt x="141" y="72"/>
                  <a:pt x="141" y="72"/>
                </a:cubicBezTo>
                <a:cubicBezTo>
                  <a:pt x="149" y="72"/>
                  <a:pt x="155" y="78"/>
                  <a:pt x="155" y="86"/>
                </a:cubicBezTo>
                <a:cubicBezTo>
                  <a:pt x="155" y="107"/>
                  <a:pt x="155" y="107"/>
                  <a:pt x="155" y="107"/>
                </a:cubicBezTo>
                <a:cubicBezTo>
                  <a:pt x="155" y="110"/>
                  <a:pt x="157" y="112"/>
                  <a:pt x="160" y="112"/>
                </a:cubicBezTo>
                <a:cubicBezTo>
                  <a:pt x="181" y="112"/>
                  <a:pt x="181" y="112"/>
                  <a:pt x="181" y="112"/>
                </a:cubicBezTo>
                <a:cubicBezTo>
                  <a:pt x="189" y="112"/>
                  <a:pt x="196" y="119"/>
                  <a:pt x="196" y="127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196" y="158"/>
                  <a:pt x="189" y="164"/>
                  <a:pt x="181" y="164"/>
                </a:cubicBezTo>
                <a:cubicBezTo>
                  <a:pt x="160" y="164"/>
                  <a:pt x="160" y="164"/>
                  <a:pt x="160" y="164"/>
                </a:cubicBezTo>
                <a:cubicBezTo>
                  <a:pt x="157" y="164"/>
                  <a:pt x="155" y="167"/>
                  <a:pt x="155" y="169"/>
                </a:cubicBezTo>
                <a:cubicBezTo>
                  <a:pt x="155" y="191"/>
                  <a:pt x="155" y="191"/>
                  <a:pt x="155" y="191"/>
                </a:cubicBezTo>
                <a:cubicBezTo>
                  <a:pt x="155" y="199"/>
                  <a:pt x="149" y="205"/>
                  <a:pt x="141" y="205"/>
                </a:cubicBezTo>
                <a:cubicBezTo>
                  <a:pt x="117" y="205"/>
                  <a:pt x="117" y="205"/>
                  <a:pt x="117" y="205"/>
                </a:cubicBezTo>
                <a:cubicBezTo>
                  <a:pt x="109" y="205"/>
                  <a:pt x="103" y="199"/>
                  <a:pt x="103" y="19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3" y="167"/>
                  <a:pt x="101" y="164"/>
                  <a:pt x="98" y="164"/>
                </a:cubicBezTo>
                <a:cubicBezTo>
                  <a:pt x="77" y="164"/>
                  <a:pt x="77" y="164"/>
                  <a:pt x="77" y="164"/>
                </a:cubicBezTo>
                <a:cubicBezTo>
                  <a:pt x="69" y="164"/>
                  <a:pt x="63" y="158"/>
                  <a:pt x="63" y="150"/>
                </a:cubicBezTo>
                <a:cubicBezTo>
                  <a:pt x="63" y="127"/>
                  <a:pt x="63" y="127"/>
                  <a:pt x="63" y="127"/>
                </a:cubicBezTo>
                <a:cubicBezTo>
                  <a:pt x="63" y="119"/>
                  <a:pt x="69" y="112"/>
                  <a:pt x="77" y="112"/>
                </a:cubicBezTo>
                <a:cubicBezTo>
                  <a:pt x="98" y="112"/>
                  <a:pt x="98" y="112"/>
                  <a:pt x="98" y="112"/>
                </a:cubicBezTo>
                <a:cubicBezTo>
                  <a:pt x="101" y="112"/>
                  <a:pt x="103" y="110"/>
                  <a:pt x="103" y="107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103" y="78"/>
                  <a:pt x="109" y="72"/>
                  <a:pt x="117" y="72"/>
                </a:cubicBezTo>
                <a:close/>
                <a:moveTo>
                  <a:pt x="548" y="139"/>
                </a:moveTo>
                <a:cubicBezTo>
                  <a:pt x="548" y="156"/>
                  <a:pt x="534" y="170"/>
                  <a:pt x="517" y="170"/>
                </a:cubicBezTo>
                <a:cubicBezTo>
                  <a:pt x="499" y="170"/>
                  <a:pt x="485" y="156"/>
                  <a:pt x="485" y="139"/>
                </a:cubicBezTo>
                <a:cubicBezTo>
                  <a:pt x="485" y="121"/>
                  <a:pt x="499" y="107"/>
                  <a:pt x="517" y="107"/>
                </a:cubicBezTo>
                <a:cubicBezTo>
                  <a:pt x="534" y="107"/>
                  <a:pt x="548" y="121"/>
                  <a:pt x="548" y="139"/>
                </a:cubicBezTo>
                <a:close/>
                <a:moveTo>
                  <a:pt x="426" y="139"/>
                </a:moveTo>
                <a:cubicBezTo>
                  <a:pt x="426" y="156"/>
                  <a:pt x="411" y="170"/>
                  <a:pt x="394" y="170"/>
                </a:cubicBezTo>
                <a:cubicBezTo>
                  <a:pt x="377" y="170"/>
                  <a:pt x="363" y="156"/>
                  <a:pt x="363" y="139"/>
                </a:cubicBezTo>
                <a:cubicBezTo>
                  <a:pt x="363" y="121"/>
                  <a:pt x="377" y="107"/>
                  <a:pt x="394" y="107"/>
                </a:cubicBezTo>
                <a:cubicBezTo>
                  <a:pt x="411" y="107"/>
                  <a:pt x="426" y="121"/>
                  <a:pt x="426" y="139"/>
                </a:cubicBezTo>
                <a:close/>
                <a:moveTo>
                  <a:pt x="455" y="168"/>
                </a:moveTo>
                <a:cubicBezTo>
                  <a:pt x="473" y="168"/>
                  <a:pt x="487" y="182"/>
                  <a:pt x="487" y="200"/>
                </a:cubicBezTo>
                <a:cubicBezTo>
                  <a:pt x="487" y="217"/>
                  <a:pt x="473" y="231"/>
                  <a:pt x="455" y="231"/>
                </a:cubicBezTo>
                <a:cubicBezTo>
                  <a:pt x="438" y="231"/>
                  <a:pt x="424" y="217"/>
                  <a:pt x="424" y="200"/>
                </a:cubicBezTo>
                <a:cubicBezTo>
                  <a:pt x="424" y="182"/>
                  <a:pt x="438" y="168"/>
                  <a:pt x="455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Freeform 25"/>
          <p:cNvSpPr>
            <a:spLocks noEditPoints="1"/>
          </p:cNvSpPr>
          <p:nvPr/>
        </p:nvSpPr>
        <p:spPr bwMode="auto">
          <a:xfrm>
            <a:off x="4919491" y="4330785"/>
            <a:ext cx="595743" cy="419360"/>
          </a:xfrm>
          <a:custGeom>
            <a:avLst/>
            <a:gdLst>
              <a:gd name="T0" fmla="*/ 142 w 596"/>
              <a:gd name="T1" fmla="*/ 0 h 419"/>
              <a:gd name="T2" fmla="*/ 250 w 596"/>
              <a:gd name="T3" fmla="*/ 50 h 419"/>
              <a:gd name="T4" fmla="*/ 347 w 596"/>
              <a:gd name="T5" fmla="*/ 49 h 419"/>
              <a:gd name="T6" fmla="*/ 454 w 596"/>
              <a:gd name="T7" fmla="*/ 0 h 419"/>
              <a:gd name="T8" fmla="*/ 596 w 596"/>
              <a:gd name="T9" fmla="*/ 140 h 419"/>
              <a:gd name="T10" fmla="*/ 493 w 596"/>
              <a:gd name="T11" fmla="*/ 380 h 419"/>
              <a:gd name="T12" fmla="*/ 427 w 596"/>
              <a:gd name="T13" fmla="*/ 394 h 419"/>
              <a:gd name="T14" fmla="*/ 408 w 596"/>
              <a:gd name="T15" fmla="*/ 301 h 419"/>
              <a:gd name="T16" fmla="*/ 298 w 596"/>
              <a:gd name="T17" fmla="*/ 238 h 419"/>
              <a:gd name="T18" fmla="*/ 188 w 596"/>
              <a:gd name="T19" fmla="*/ 301 h 419"/>
              <a:gd name="T20" fmla="*/ 169 w 596"/>
              <a:gd name="T21" fmla="*/ 394 h 419"/>
              <a:gd name="T22" fmla="*/ 103 w 596"/>
              <a:gd name="T23" fmla="*/ 380 h 419"/>
              <a:gd name="T24" fmla="*/ 0 w 596"/>
              <a:gd name="T25" fmla="*/ 140 h 419"/>
              <a:gd name="T26" fmla="*/ 142 w 596"/>
              <a:gd name="T27" fmla="*/ 0 h 419"/>
              <a:gd name="T28" fmla="*/ 455 w 596"/>
              <a:gd name="T29" fmla="*/ 46 h 419"/>
              <a:gd name="T30" fmla="*/ 487 w 596"/>
              <a:gd name="T31" fmla="*/ 77 h 419"/>
              <a:gd name="T32" fmla="*/ 455 w 596"/>
              <a:gd name="T33" fmla="*/ 109 h 419"/>
              <a:gd name="T34" fmla="*/ 424 w 596"/>
              <a:gd name="T35" fmla="*/ 77 h 419"/>
              <a:gd name="T36" fmla="*/ 455 w 596"/>
              <a:gd name="T37" fmla="*/ 46 h 419"/>
              <a:gd name="T38" fmla="*/ 117 w 596"/>
              <a:gd name="T39" fmla="*/ 72 h 419"/>
              <a:gd name="T40" fmla="*/ 141 w 596"/>
              <a:gd name="T41" fmla="*/ 72 h 419"/>
              <a:gd name="T42" fmla="*/ 155 w 596"/>
              <a:gd name="T43" fmla="*/ 86 h 419"/>
              <a:gd name="T44" fmla="*/ 155 w 596"/>
              <a:gd name="T45" fmla="*/ 107 h 419"/>
              <a:gd name="T46" fmla="*/ 160 w 596"/>
              <a:gd name="T47" fmla="*/ 112 h 419"/>
              <a:gd name="T48" fmla="*/ 181 w 596"/>
              <a:gd name="T49" fmla="*/ 112 h 419"/>
              <a:gd name="T50" fmla="*/ 196 w 596"/>
              <a:gd name="T51" fmla="*/ 127 h 419"/>
              <a:gd name="T52" fmla="*/ 196 w 596"/>
              <a:gd name="T53" fmla="*/ 150 h 419"/>
              <a:gd name="T54" fmla="*/ 181 w 596"/>
              <a:gd name="T55" fmla="*/ 164 h 419"/>
              <a:gd name="T56" fmla="*/ 160 w 596"/>
              <a:gd name="T57" fmla="*/ 164 h 419"/>
              <a:gd name="T58" fmla="*/ 155 w 596"/>
              <a:gd name="T59" fmla="*/ 169 h 419"/>
              <a:gd name="T60" fmla="*/ 155 w 596"/>
              <a:gd name="T61" fmla="*/ 191 h 419"/>
              <a:gd name="T62" fmla="*/ 141 w 596"/>
              <a:gd name="T63" fmla="*/ 205 h 419"/>
              <a:gd name="T64" fmla="*/ 117 w 596"/>
              <a:gd name="T65" fmla="*/ 205 h 419"/>
              <a:gd name="T66" fmla="*/ 103 w 596"/>
              <a:gd name="T67" fmla="*/ 191 h 419"/>
              <a:gd name="T68" fmla="*/ 103 w 596"/>
              <a:gd name="T69" fmla="*/ 169 h 419"/>
              <a:gd name="T70" fmla="*/ 98 w 596"/>
              <a:gd name="T71" fmla="*/ 164 h 419"/>
              <a:gd name="T72" fmla="*/ 77 w 596"/>
              <a:gd name="T73" fmla="*/ 164 h 419"/>
              <a:gd name="T74" fmla="*/ 63 w 596"/>
              <a:gd name="T75" fmla="*/ 150 h 419"/>
              <a:gd name="T76" fmla="*/ 63 w 596"/>
              <a:gd name="T77" fmla="*/ 127 h 419"/>
              <a:gd name="T78" fmla="*/ 77 w 596"/>
              <a:gd name="T79" fmla="*/ 112 h 419"/>
              <a:gd name="T80" fmla="*/ 98 w 596"/>
              <a:gd name="T81" fmla="*/ 112 h 419"/>
              <a:gd name="T82" fmla="*/ 103 w 596"/>
              <a:gd name="T83" fmla="*/ 107 h 419"/>
              <a:gd name="T84" fmla="*/ 103 w 596"/>
              <a:gd name="T85" fmla="*/ 86 h 419"/>
              <a:gd name="T86" fmla="*/ 117 w 596"/>
              <a:gd name="T87" fmla="*/ 72 h 419"/>
              <a:gd name="T88" fmla="*/ 548 w 596"/>
              <a:gd name="T89" fmla="*/ 139 h 419"/>
              <a:gd name="T90" fmla="*/ 517 w 596"/>
              <a:gd name="T91" fmla="*/ 170 h 419"/>
              <a:gd name="T92" fmla="*/ 485 w 596"/>
              <a:gd name="T93" fmla="*/ 139 h 419"/>
              <a:gd name="T94" fmla="*/ 517 w 596"/>
              <a:gd name="T95" fmla="*/ 107 h 419"/>
              <a:gd name="T96" fmla="*/ 548 w 596"/>
              <a:gd name="T97" fmla="*/ 139 h 419"/>
              <a:gd name="T98" fmla="*/ 426 w 596"/>
              <a:gd name="T99" fmla="*/ 139 h 419"/>
              <a:gd name="T100" fmla="*/ 394 w 596"/>
              <a:gd name="T101" fmla="*/ 170 h 419"/>
              <a:gd name="T102" fmla="*/ 363 w 596"/>
              <a:gd name="T103" fmla="*/ 139 h 419"/>
              <a:gd name="T104" fmla="*/ 394 w 596"/>
              <a:gd name="T105" fmla="*/ 107 h 419"/>
              <a:gd name="T106" fmla="*/ 426 w 596"/>
              <a:gd name="T107" fmla="*/ 139 h 419"/>
              <a:gd name="T108" fmla="*/ 455 w 596"/>
              <a:gd name="T109" fmla="*/ 168 h 419"/>
              <a:gd name="T110" fmla="*/ 487 w 596"/>
              <a:gd name="T111" fmla="*/ 200 h 419"/>
              <a:gd name="T112" fmla="*/ 455 w 596"/>
              <a:gd name="T113" fmla="*/ 231 h 419"/>
              <a:gd name="T114" fmla="*/ 424 w 596"/>
              <a:gd name="T115" fmla="*/ 200 h 419"/>
              <a:gd name="T116" fmla="*/ 455 w 596"/>
              <a:gd name="T117" fmla="*/ 168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6" h="419">
                <a:moveTo>
                  <a:pt x="142" y="0"/>
                </a:moveTo>
                <a:cubicBezTo>
                  <a:pt x="185" y="0"/>
                  <a:pt x="224" y="20"/>
                  <a:pt x="250" y="50"/>
                </a:cubicBezTo>
                <a:cubicBezTo>
                  <a:pt x="273" y="76"/>
                  <a:pt x="324" y="75"/>
                  <a:pt x="347" y="49"/>
                </a:cubicBezTo>
                <a:cubicBezTo>
                  <a:pt x="373" y="19"/>
                  <a:pt x="411" y="0"/>
                  <a:pt x="454" y="0"/>
                </a:cubicBezTo>
                <a:cubicBezTo>
                  <a:pt x="533" y="0"/>
                  <a:pt x="596" y="63"/>
                  <a:pt x="596" y="140"/>
                </a:cubicBezTo>
                <a:cubicBezTo>
                  <a:pt x="596" y="206"/>
                  <a:pt x="521" y="326"/>
                  <a:pt x="493" y="380"/>
                </a:cubicBezTo>
                <a:cubicBezTo>
                  <a:pt x="471" y="419"/>
                  <a:pt x="446" y="414"/>
                  <a:pt x="427" y="394"/>
                </a:cubicBezTo>
                <a:cubicBezTo>
                  <a:pt x="404" y="370"/>
                  <a:pt x="401" y="336"/>
                  <a:pt x="408" y="301"/>
                </a:cubicBezTo>
                <a:cubicBezTo>
                  <a:pt x="418" y="251"/>
                  <a:pt x="331" y="238"/>
                  <a:pt x="298" y="238"/>
                </a:cubicBezTo>
                <a:cubicBezTo>
                  <a:pt x="266" y="238"/>
                  <a:pt x="181" y="251"/>
                  <a:pt x="188" y="301"/>
                </a:cubicBezTo>
                <a:cubicBezTo>
                  <a:pt x="193" y="337"/>
                  <a:pt x="192" y="370"/>
                  <a:pt x="169" y="394"/>
                </a:cubicBezTo>
                <a:cubicBezTo>
                  <a:pt x="150" y="414"/>
                  <a:pt x="125" y="419"/>
                  <a:pt x="103" y="380"/>
                </a:cubicBezTo>
                <a:cubicBezTo>
                  <a:pt x="75" y="326"/>
                  <a:pt x="0" y="206"/>
                  <a:pt x="0" y="140"/>
                </a:cubicBezTo>
                <a:cubicBezTo>
                  <a:pt x="0" y="63"/>
                  <a:pt x="63" y="0"/>
                  <a:pt x="142" y="0"/>
                </a:cubicBezTo>
                <a:close/>
                <a:moveTo>
                  <a:pt x="455" y="46"/>
                </a:moveTo>
                <a:cubicBezTo>
                  <a:pt x="473" y="46"/>
                  <a:pt x="487" y="60"/>
                  <a:pt x="487" y="77"/>
                </a:cubicBezTo>
                <a:cubicBezTo>
                  <a:pt x="487" y="95"/>
                  <a:pt x="473" y="109"/>
                  <a:pt x="455" y="109"/>
                </a:cubicBezTo>
                <a:cubicBezTo>
                  <a:pt x="438" y="109"/>
                  <a:pt x="424" y="95"/>
                  <a:pt x="424" y="77"/>
                </a:cubicBezTo>
                <a:cubicBezTo>
                  <a:pt x="424" y="60"/>
                  <a:pt x="438" y="46"/>
                  <a:pt x="455" y="46"/>
                </a:cubicBezTo>
                <a:close/>
                <a:moveTo>
                  <a:pt x="117" y="72"/>
                </a:moveTo>
                <a:cubicBezTo>
                  <a:pt x="141" y="72"/>
                  <a:pt x="141" y="72"/>
                  <a:pt x="141" y="72"/>
                </a:cubicBezTo>
                <a:cubicBezTo>
                  <a:pt x="149" y="72"/>
                  <a:pt x="155" y="78"/>
                  <a:pt x="155" y="86"/>
                </a:cubicBezTo>
                <a:cubicBezTo>
                  <a:pt x="155" y="107"/>
                  <a:pt x="155" y="107"/>
                  <a:pt x="155" y="107"/>
                </a:cubicBezTo>
                <a:cubicBezTo>
                  <a:pt x="155" y="110"/>
                  <a:pt x="157" y="112"/>
                  <a:pt x="160" y="112"/>
                </a:cubicBezTo>
                <a:cubicBezTo>
                  <a:pt x="181" y="112"/>
                  <a:pt x="181" y="112"/>
                  <a:pt x="181" y="112"/>
                </a:cubicBezTo>
                <a:cubicBezTo>
                  <a:pt x="189" y="112"/>
                  <a:pt x="196" y="119"/>
                  <a:pt x="196" y="127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196" y="158"/>
                  <a:pt x="189" y="164"/>
                  <a:pt x="181" y="164"/>
                </a:cubicBezTo>
                <a:cubicBezTo>
                  <a:pt x="160" y="164"/>
                  <a:pt x="160" y="164"/>
                  <a:pt x="160" y="164"/>
                </a:cubicBezTo>
                <a:cubicBezTo>
                  <a:pt x="157" y="164"/>
                  <a:pt x="155" y="167"/>
                  <a:pt x="155" y="169"/>
                </a:cubicBezTo>
                <a:cubicBezTo>
                  <a:pt x="155" y="191"/>
                  <a:pt x="155" y="191"/>
                  <a:pt x="155" y="191"/>
                </a:cubicBezTo>
                <a:cubicBezTo>
                  <a:pt x="155" y="199"/>
                  <a:pt x="149" y="205"/>
                  <a:pt x="141" y="205"/>
                </a:cubicBezTo>
                <a:cubicBezTo>
                  <a:pt x="117" y="205"/>
                  <a:pt x="117" y="205"/>
                  <a:pt x="117" y="205"/>
                </a:cubicBezTo>
                <a:cubicBezTo>
                  <a:pt x="109" y="205"/>
                  <a:pt x="103" y="199"/>
                  <a:pt x="103" y="19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3" y="167"/>
                  <a:pt x="101" y="164"/>
                  <a:pt x="98" y="164"/>
                </a:cubicBezTo>
                <a:cubicBezTo>
                  <a:pt x="77" y="164"/>
                  <a:pt x="77" y="164"/>
                  <a:pt x="77" y="164"/>
                </a:cubicBezTo>
                <a:cubicBezTo>
                  <a:pt x="69" y="164"/>
                  <a:pt x="63" y="158"/>
                  <a:pt x="63" y="150"/>
                </a:cubicBezTo>
                <a:cubicBezTo>
                  <a:pt x="63" y="127"/>
                  <a:pt x="63" y="127"/>
                  <a:pt x="63" y="127"/>
                </a:cubicBezTo>
                <a:cubicBezTo>
                  <a:pt x="63" y="119"/>
                  <a:pt x="69" y="112"/>
                  <a:pt x="77" y="112"/>
                </a:cubicBezTo>
                <a:cubicBezTo>
                  <a:pt x="98" y="112"/>
                  <a:pt x="98" y="112"/>
                  <a:pt x="98" y="112"/>
                </a:cubicBezTo>
                <a:cubicBezTo>
                  <a:pt x="101" y="112"/>
                  <a:pt x="103" y="110"/>
                  <a:pt x="103" y="107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103" y="78"/>
                  <a:pt x="109" y="72"/>
                  <a:pt x="117" y="72"/>
                </a:cubicBezTo>
                <a:close/>
                <a:moveTo>
                  <a:pt x="548" y="139"/>
                </a:moveTo>
                <a:cubicBezTo>
                  <a:pt x="548" y="156"/>
                  <a:pt x="534" y="170"/>
                  <a:pt x="517" y="170"/>
                </a:cubicBezTo>
                <a:cubicBezTo>
                  <a:pt x="499" y="170"/>
                  <a:pt x="485" y="156"/>
                  <a:pt x="485" y="139"/>
                </a:cubicBezTo>
                <a:cubicBezTo>
                  <a:pt x="485" y="121"/>
                  <a:pt x="499" y="107"/>
                  <a:pt x="517" y="107"/>
                </a:cubicBezTo>
                <a:cubicBezTo>
                  <a:pt x="534" y="107"/>
                  <a:pt x="548" y="121"/>
                  <a:pt x="548" y="139"/>
                </a:cubicBezTo>
                <a:close/>
                <a:moveTo>
                  <a:pt x="426" y="139"/>
                </a:moveTo>
                <a:cubicBezTo>
                  <a:pt x="426" y="156"/>
                  <a:pt x="411" y="170"/>
                  <a:pt x="394" y="170"/>
                </a:cubicBezTo>
                <a:cubicBezTo>
                  <a:pt x="377" y="170"/>
                  <a:pt x="363" y="156"/>
                  <a:pt x="363" y="139"/>
                </a:cubicBezTo>
                <a:cubicBezTo>
                  <a:pt x="363" y="121"/>
                  <a:pt x="377" y="107"/>
                  <a:pt x="394" y="107"/>
                </a:cubicBezTo>
                <a:cubicBezTo>
                  <a:pt x="411" y="107"/>
                  <a:pt x="426" y="121"/>
                  <a:pt x="426" y="139"/>
                </a:cubicBezTo>
                <a:close/>
                <a:moveTo>
                  <a:pt x="455" y="168"/>
                </a:moveTo>
                <a:cubicBezTo>
                  <a:pt x="473" y="168"/>
                  <a:pt x="487" y="182"/>
                  <a:pt x="487" y="200"/>
                </a:cubicBezTo>
                <a:cubicBezTo>
                  <a:pt x="487" y="217"/>
                  <a:pt x="473" y="231"/>
                  <a:pt x="455" y="231"/>
                </a:cubicBezTo>
                <a:cubicBezTo>
                  <a:pt x="438" y="231"/>
                  <a:pt x="424" y="217"/>
                  <a:pt x="424" y="200"/>
                </a:cubicBezTo>
                <a:cubicBezTo>
                  <a:pt x="424" y="182"/>
                  <a:pt x="438" y="168"/>
                  <a:pt x="455" y="168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Freeform 30"/>
          <p:cNvSpPr>
            <a:spLocks noEditPoints="1"/>
          </p:cNvSpPr>
          <p:nvPr/>
        </p:nvSpPr>
        <p:spPr bwMode="auto">
          <a:xfrm>
            <a:off x="9197606" y="4276378"/>
            <a:ext cx="528173" cy="528173"/>
          </a:xfrm>
          <a:custGeom>
            <a:avLst/>
            <a:gdLst>
              <a:gd name="T0" fmla="*/ 298 w 596"/>
              <a:gd name="T1" fmla="*/ 0 h 596"/>
              <a:gd name="T2" fmla="*/ 596 w 596"/>
              <a:gd name="T3" fmla="*/ 298 h 596"/>
              <a:gd name="T4" fmla="*/ 298 w 596"/>
              <a:gd name="T5" fmla="*/ 596 h 596"/>
              <a:gd name="T6" fmla="*/ 0 w 596"/>
              <a:gd name="T7" fmla="*/ 298 h 596"/>
              <a:gd name="T8" fmla="*/ 298 w 596"/>
              <a:gd name="T9" fmla="*/ 0 h 596"/>
              <a:gd name="T10" fmla="*/ 298 w 596"/>
              <a:gd name="T11" fmla="*/ 231 h 596"/>
              <a:gd name="T12" fmla="*/ 365 w 596"/>
              <a:gd name="T13" fmla="*/ 298 h 596"/>
              <a:gd name="T14" fmla="*/ 298 w 596"/>
              <a:gd name="T15" fmla="*/ 365 h 596"/>
              <a:gd name="T16" fmla="*/ 231 w 596"/>
              <a:gd name="T17" fmla="*/ 298 h 596"/>
              <a:gd name="T18" fmla="*/ 298 w 596"/>
              <a:gd name="T19" fmla="*/ 231 h 596"/>
              <a:gd name="T20" fmla="*/ 298 w 596"/>
              <a:gd name="T21" fmla="*/ 248 h 596"/>
              <a:gd name="T22" fmla="*/ 348 w 596"/>
              <a:gd name="T23" fmla="*/ 298 h 596"/>
              <a:gd name="T24" fmla="*/ 298 w 596"/>
              <a:gd name="T25" fmla="*/ 348 h 596"/>
              <a:gd name="T26" fmla="*/ 248 w 596"/>
              <a:gd name="T27" fmla="*/ 298 h 596"/>
              <a:gd name="T28" fmla="*/ 298 w 596"/>
              <a:gd name="T29" fmla="*/ 248 h 596"/>
              <a:gd name="T30" fmla="*/ 298 w 596"/>
              <a:gd name="T31" fmla="*/ 215 h 596"/>
              <a:gd name="T32" fmla="*/ 381 w 596"/>
              <a:gd name="T33" fmla="*/ 298 h 596"/>
              <a:gd name="T34" fmla="*/ 298 w 596"/>
              <a:gd name="T35" fmla="*/ 381 h 596"/>
              <a:gd name="T36" fmla="*/ 215 w 596"/>
              <a:gd name="T37" fmla="*/ 298 h 596"/>
              <a:gd name="T38" fmla="*/ 298 w 596"/>
              <a:gd name="T39" fmla="*/ 215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96" h="596">
                <a:moveTo>
                  <a:pt x="298" y="0"/>
                </a:moveTo>
                <a:cubicBezTo>
                  <a:pt x="463" y="0"/>
                  <a:pt x="596" y="133"/>
                  <a:pt x="596" y="298"/>
                </a:cubicBezTo>
                <a:cubicBezTo>
                  <a:pt x="596" y="462"/>
                  <a:pt x="463" y="596"/>
                  <a:pt x="298" y="596"/>
                </a:cubicBezTo>
                <a:cubicBezTo>
                  <a:pt x="133" y="596"/>
                  <a:pt x="0" y="462"/>
                  <a:pt x="0" y="298"/>
                </a:cubicBezTo>
                <a:cubicBezTo>
                  <a:pt x="0" y="133"/>
                  <a:pt x="133" y="0"/>
                  <a:pt x="298" y="0"/>
                </a:cubicBezTo>
                <a:close/>
                <a:moveTo>
                  <a:pt x="298" y="231"/>
                </a:moveTo>
                <a:cubicBezTo>
                  <a:pt x="335" y="231"/>
                  <a:pt x="365" y="261"/>
                  <a:pt x="365" y="298"/>
                </a:cubicBezTo>
                <a:cubicBezTo>
                  <a:pt x="365" y="335"/>
                  <a:pt x="335" y="365"/>
                  <a:pt x="298" y="365"/>
                </a:cubicBezTo>
                <a:cubicBezTo>
                  <a:pt x="261" y="365"/>
                  <a:pt x="231" y="335"/>
                  <a:pt x="231" y="298"/>
                </a:cubicBezTo>
                <a:cubicBezTo>
                  <a:pt x="231" y="261"/>
                  <a:pt x="261" y="231"/>
                  <a:pt x="298" y="231"/>
                </a:cubicBezTo>
                <a:close/>
                <a:moveTo>
                  <a:pt x="298" y="248"/>
                </a:moveTo>
                <a:cubicBezTo>
                  <a:pt x="326" y="248"/>
                  <a:pt x="348" y="270"/>
                  <a:pt x="348" y="298"/>
                </a:cubicBezTo>
                <a:cubicBezTo>
                  <a:pt x="348" y="326"/>
                  <a:pt x="326" y="348"/>
                  <a:pt x="298" y="348"/>
                </a:cubicBezTo>
                <a:cubicBezTo>
                  <a:pt x="270" y="348"/>
                  <a:pt x="248" y="326"/>
                  <a:pt x="248" y="298"/>
                </a:cubicBezTo>
                <a:cubicBezTo>
                  <a:pt x="248" y="270"/>
                  <a:pt x="270" y="248"/>
                  <a:pt x="298" y="248"/>
                </a:cubicBezTo>
                <a:close/>
                <a:moveTo>
                  <a:pt x="298" y="215"/>
                </a:moveTo>
                <a:cubicBezTo>
                  <a:pt x="344" y="215"/>
                  <a:pt x="381" y="252"/>
                  <a:pt x="381" y="298"/>
                </a:cubicBezTo>
                <a:cubicBezTo>
                  <a:pt x="381" y="344"/>
                  <a:pt x="344" y="381"/>
                  <a:pt x="298" y="381"/>
                </a:cubicBezTo>
                <a:cubicBezTo>
                  <a:pt x="252" y="381"/>
                  <a:pt x="215" y="344"/>
                  <a:pt x="215" y="298"/>
                </a:cubicBezTo>
                <a:cubicBezTo>
                  <a:pt x="215" y="252"/>
                  <a:pt x="252" y="215"/>
                  <a:pt x="298" y="215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CCE9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85754" y="1807638"/>
            <a:ext cx="9020492" cy="3242721"/>
            <a:chOff x="-1428714" y="1880469"/>
            <a:chExt cx="9020492" cy="3242721"/>
          </a:xfrm>
        </p:grpSpPr>
        <p:sp>
          <p:nvSpPr>
            <p:cNvPr id="41" name="文本框 40"/>
            <p:cNvSpPr txBox="1"/>
            <p:nvPr/>
          </p:nvSpPr>
          <p:spPr>
            <a:xfrm>
              <a:off x="-1428714" y="1880469"/>
              <a:ext cx="266338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03.</a:t>
              </a:r>
              <a:endParaRPr lang="zh-CN" altLang="en-US" sz="9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14752" y="2896105"/>
              <a:ext cx="5977026" cy="2227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elit. Maecenas porttitor congue massa. Fusce posuere, magna sed pulvinar ultricies, purus lectus malesuada libero, sit amet commodo magna eros quis urna.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Nunc viverra imperdiet enim. Fusce est. Vivamus a tellus.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Pellentesque habitant morbi tristique senectus et netus et malesuada fames ac turpis egestas. Proin pharetra nonummy pede. Mauris et orci.</a:t>
              </a: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40152" y="2324030"/>
              <a:ext cx="37608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491495" y="1773779"/>
            <a:ext cx="1370012" cy="1370012"/>
          </a:xfrm>
          <a:prstGeom prst="ellipse">
            <a:avLst/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business-bars-graphic_70650"/>
          <p:cNvSpPr>
            <a:spLocks noChangeAspect="1"/>
          </p:cNvSpPr>
          <p:nvPr/>
        </p:nvSpPr>
        <p:spPr bwMode="auto">
          <a:xfrm>
            <a:off x="1850162" y="2153697"/>
            <a:ext cx="652678" cy="610176"/>
          </a:xfrm>
          <a:custGeom>
            <a:avLst/>
            <a:gdLst>
              <a:gd name="connsiteX0" fmla="*/ 413768 w 605733"/>
              <a:gd name="connsiteY0" fmla="*/ 372108 h 566288"/>
              <a:gd name="connsiteX1" fmla="*/ 364641 w 605733"/>
              <a:gd name="connsiteY1" fmla="*/ 437088 h 566288"/>
              <a:gd name="connsiteX2" fmla="*/ 429710 w 605733"/>
              <a:gd name="connsiteY2" fmla="*/ 486147 h 566288"/>
              <a:gd name="connsiteX3" fmla="*/ 478837 w 605733"/>
              <a:gd name="connsiteY3" fmla="*/ 421168 h 566288"/>
              <a:gd name="connsiteX4" fmla="*/ 413768 w 605733"/>
              <a:gd name="connsiteY4" fmla="*/ 372108 h 566288"/>
              <a:gd name="connsiteX5" fmla="*/ 425372 w 605733"/>
              <a:gd name="connsiteY5" fmla="*/ 291859 h 566288"/>
              <a:gd name="connsiteX6" fmla="*/ 429276 w 605733"/>
              <a:gd name="connsiteY6" fmla="*/ 320125 h 566288"/>
              <a:gd name="connsiteX7" fmla="*/ 459424 w 605733"/>
              <a:gd name="connsiteY7" fmla="*/ 326623 h 566288"/>
              <a:gd name="connsiteX8" fmla="*/ 474607 w 605733"/>
              <a:gd name="connsiteY8" fmla="*/ 302364 h 566288"/>
              <a:gd name="connsiteX9" fmla="*/ 512781 w 605733"/>
              <a:gd name="connsiteY9" fmla="*/ 326298 h 566288"/>
              <a:gd name="connsiteX10" fmla="*/ 497598 w 605733"/>
              <a:gd name="connsiteY10" fmla="*/ 350557 h 566288"/>
              <a:gd name="connsiteX11" fmla="*/ 516576 w 605733"/>
              <a:gd name="connsiteY11" fmla="*/ 374708 h 566288"/>
              <a:gd name="connsiteX12" fmla="*/ 543797 w 605733"/>
              <a:gd name="connsiteY12" fmla="*/ 365935 h 566288"/>
              <a:gd name="connsiteX13" fmla="*/ 557678 w 605733"/>
              <a:gd name="connsiteY13" fmla="*/ 408822 h 566288"/>
              <a:gd name="connsiteX14" fmla="*/ 530458 w 605733"/>
              <a:gd name="connsiteY14" fmla="*/ 417594 h 566288"/>
              <a:gd name="connsiteX15" fmla="*/ 529373 w 605733"/>
              <a:gd name="connsiteY15" fmla="*/ 448351 h 566288"/>
              <a:gd name="connsiteX16" fmla="*/ 555834 w 605733"/>
              <a:gd name="connsiteY16" fmla="*/ 459072 h 566288"/>
              <a:gd name="connsiteX17" fmla="*/ 538917 w 605733"/>
              <a:gd name="connsiteY17" fmla="*/ 500876 h 566288"/>
              <a:gd name="connsiteX18" fmla="*/ 512347 w 605733"/>
              <a:gd name="connsiteY18" fmla="*/ 490154 h 566288"/>
              <a:gd name="connsiteX19" fmla="*/ 491742 w 605733"/>
              <a:gd name="connsiteY19" fmla="*/ 513005 h 566288"/>
              <a:gd name="connsiteX20" fmla="*/ 505189 w 605733"/>
              <a:gd name="connsiteY20" fmla="*/ 538239 h 566288"/>
              <a:gd name="connsiteX21" fmla="*/ 465281 w 605733"/>
              <a:gd name="connsiteY21" fmla="*/ 559357 h 566288"/>
              <a:gd name="connsiteX22" fmla="*/ 451942 w 605733"/>
              <a:gd name="connsiteY22" fmla="*/ 534123 h 566288"/>
              <a:gd name="connsiteX23" fmla="*/ 436867 w 605733"/>
              <a:gd name="connsiteY23" fmla="*/ 537264 h 566288"/>
              <a:gd name="connsiteX24" fmla="*/ 421359 w 605733"/>
              <a:gd name="connsiteY24" fmla="*/ 538347 h 566288"/>
              <a:gd name="connsiteX25" fmla="*/ 415395 w 605733"/>
              <a:gd name="connsiteY25" fmla="*/ 566288 h 566288"/>
              <a:gd name="connsiteX26" fmla="*/ 371257 w 605733"/>
              <a:gd name="connsiteY26" fmla="*/ 556866 h 566288"/>
              <a:gd name="connsiteX27" fmla="*/ 377330 w 605733"/>
              <a:gd name="connsiteY27" fmla="*/ 528925 h 566288"/>
              <a:gd name="connsiteX28" fmla="*/ 351194 w 605733"/>
              <a:gd name="connsiteY28" fmla="*/ 512572 h 566288"/>
              <a:gd name="connsiteX29" fmla="*/ 328637 w 605733"/>
              <a:gd name="connsiteY29" fmla="*/ 530116 h 566288"/>
              <a:gd name="connsiteX30" fmla="*/ 300874 w 605733"/>
              <a:gd name="connsiteY30" fmla="*/ 494594 h 566288"/>
              <a:gd name="connsiteX31" fmla="*/ 323431 w 605733"/>
              <a:gd name="connsiteY31" fmla="*/ 477050 h 566288"/>
              <a:gd name="connsiteX32" fmla="*/ 313996 w 605733"/>
              <a:gd name="connsiteY32" fmla="*/ 447809 h 566288"/>
              <a:gd name="connsiteX33" fmla="*/ 285366 w 605733"/>
              <a:gd name="connsiteY33" fmla="*/ 446726 h 566288"/>
              <a:gd name="connsiteX34" fmla="*/ 286993 w 605733"/>
              <a:gd name="connsiteY34" fmla="*/ 401674 h 566288"/>
              <a:gd name="connsiteX35" fmla="*/ 315623 w 605733"/>
              <a:gd name="connsiteY35" fmla="*/ 402757 h 566288"/>
              <a:gd name="connsiteX36" fmla="*/ 327227 w 605733"/>
              <a:gd name="connsiteY36" fmla="*/ 374274 h 566288"/>
              <a:gd name="connsiteX37" fmla="*/ 305971 w 605733"/>
              <a:gd name="connsiteY37" fmla="*/ 355105 h 566288"/>
              <a:gd name="connsiteX38" fmla="*/ 336228 w 605733"/>
              <a:gd name="connsiteY38" fmla="*/ 321641 h 566288"/>
              <a:gd name="connsiteX39" fmla="*/ 357375 w 605733"/>
              <a:gd name="connsiteY39" fmla="*/ 340810 h 566288"/>
              <a:gd name="connsiteX40" fmla="*/ 384596 w 605733"/>
              <a:gd name="connsiteY40" fmla="*/ 326298 h 566288"/>
              <a:gd name="connsiteX41" fmla="*/ 380691 w 605733"/>
              <a:gd name="connsiteY41" fmla="*/ 298140 h 566288"/>
              <a:gd name="connsiteX42" fmla="*/ 493913 w 605733"/>
              <a:gd name="connsiteY42" fmla="*/ 143612 h 566288"/>
              <a:gd name="connsiteX43" fmla="*/ 476678 w 605733"/>
              <a:gd name="connsiteY43" fmla="*/ 148804 h 566288"/>
              <a:gd name="connsiteX44" fmla="*/ 458133 w 605733"/>
              <a:gd name="connsiteY44" fmla="*/ 210417 h 566288"/>
              <a:gd name="connsiteX45" fmla="*/ 519733 w 605733"/>
              <a:gd name="connsiteY45" fmla="*/ 228825 h 566288"/>
              <a:gd name="connsiteX46" fmla="*/ 538277 w 605733"/>
              <a:gd name="connsiteY46" fmla="*/ 167320 h 566288"/>
              <a:gd name="connsiteX47" fmla="*/ 511260 w 605733"/>
              <a:gd name="connsiteY47" fmla="*/ 145353 h 566288"/>
              <a:gd name="connsiteX48" fmla="*/ 493913 w 605733"/>
              <a:gd name="connsiteY48" fmla="*/ 143612 h 566288"/>
              <a:gd name="connsiteX49" fmla="*/ 192063 w 605733"/>
              <a:gd name="connsiteY49" fmla="*/ 108838 h 566288"/>
              <a:gd name="connsiteX50" fmla="*/ 111485 w 605733"/>
              <a:gd name="connsiteY50" fmla="*/ 189193 h 566288"/>
              <a:gd name="connsiteX51" fmla="*/ 192063 w 605733"/>
              <a:gd name="connsiteY51" fmla="*/ 269657 h 566288"/>
              <a:gd name="connsiteX52" fmla="*/ 272532 w 605733"/>
              <a:gd name="connsiteY52" fmla="*/ 189193 h 566288"/>
              <a:gd name="connsiteX53" fmla="*/ 192063 w 605733"/>
              <a:gd name="connsiteY53" fmla="*/ 108838 h 566288"/>
              <a:gd name="connsiteX54" fmla="*/ 502489 w 605733"/>
              <a:gd name="connsiteY54" fmla="*/ 80586 h 566288"/>
              <a:gd name="connsiteX55" fmla="*/ 537301 w 605733"/>
              <a:gd name="connsiteY55" fmla="*/ 87841 h 566288"/>
              <a:gd name="connsiteX56" fmla="*/ 532746 w 605733"/>
              <a:gd name="connsiteY56" fmla="*/ 109822 h 566288"/>
              <a:gd name="connsiteX57" fmla="*/ 553460 w 605733"/>
              <a:gd name="connsiteY57" fmla="*/ 122600 h 566288"/>
              <a:gd name="connsiteX58" fmla="*/ 571138 w 605733"/>
              <a:gd name="connsiteY58" fmla="*/ 108631 h 566288"/>
              <a:gd name="connsiteX59" fmla="*/ 593261 w 605733"/>
              <a:gd name="connsiteY59" fmla="*/ 136568 h 566288"/>
              <a:gd name="connsiteX60" fmla="*/ 575584 w 605733"/>
              <a:gd name="connsiteY60" fmla="*/ 150536 h 566288"/>
              <a:gd name="connsiteX61" fmla="*/ 583175 w 605733"/>
              <a:gd name="connsiteY61" fmla="*/ 173601 h 566288"/>
              <a:gd name="connsiteX62" fmla="*/ 605733 w 605733"/>
              <a:gd name="connsiteY62" fmla="*/ 174250 h 566288"/>
              <a:gd name="connsiteX63" fmla="*/ 604649 w 605733"/>
              <a:gd name="connsiteY63" fmla="*/ 209767 h 566288"/>
              <a:gd name="connsiteX64" fmla="*/ 582091 w 605733"/>
              <a:gd name="connsiteY64" fmla="*/ 209117 h 566288"/>
              <a:gd name="connsiteX65" fmla="*/ 573090 w 605733"/>
              <a:gd name="connsiteY65" fmla="*/ 231640 h 566288"/>
              <a:gd name="connsiteX66" fmla="*/ 590008 w 605733"/>
              <a:gd name="connsiteY66" fmla="*/ 246691 h 566288"/>
              <a:gd name="connsiteX67" fmla="*/ 566257 w 605733"/>
              <a:gd name="connsiteY67" fmla="*/ 273221 h 566288"/>
              <a:gd name="connsiteX68" fmla="*/ 549448 w 605733"/>
              <a:gd name="connsiteY68" fmla="*/ 258278 h 566288"/>
              <a:gd name="connsiteX69" fmla="*/ 539145 w 605733"/>
              <a:gd name="connsiteY69" fmla="*/ 264775 h 566288"/>
              <a:gd name="connsiteX70" fmla="*/ 528083 w 605733"/>
              <a:gd name="connsiteY70" fmla="*/ 269756 h 566288"/>
              <a:gd name="connsiteX71" fmla="*/ 531337 w 605733"/>
              <a:gd name="connsiteY71" fmla="*/ 292062 h 566288"/>
              <a:gd name="connsiteX72" fmla="*/ 495982 w 605733"/>
              <a:gd name="connsiteY72" fmla="*/ 297151 h 566288"/>
              <a:gd name="connsiteX73" fmla="*/ 492729 w 605733"/>
              <a:gd name="connsiteY73" fmla="*/ 274845 h 566288"/>
              <a:gd name="connsiteX74" fmla="*/ 468978 w 605733"/>
              <a:gd name="connsiteY74" fmla="*/ 269972 h 566288"/>
              <a:gd name="connsiteX75" fmla="*/ 457157 w 605733"/>
              <a:gd name="connsiteY75" fmla="*/ 289138 h 566288"/>
              <a:gd name="connsiteX76" fmla="*/ 426791 w 605733"/>
              <a:gd name="connsiteY76" fmla="*/ 270405 h 566288"/>
              <a:gd name="connsiteX77" fmla="*/ 438612 w 605733"/>
              <a:gd name="connsiteY77" fmla="*/ 251347 h 566288"/>
              <a:gd name="connsiteX78" fmla="*/ 423538 w 605733"/>
              <a:gd name="connsiteY78" fmla="*/ 232290 h 566288"/>
              <a:gd name="connsiteX79" fmla="*/ 402173 w 605733"/>
              <a:gd name="connsiteY79" fmla="*/ 239328 h 566288"/>
              <a:gd name="connsiteX80" fmla="*/ 391003 w 605733"/>
              <a:gd name="connsiteY80" fmla="*/ 205544 h 566288"/>
              <a:gd name="connsiteX81" fmla="*/ 412368 w 605733"/>
              <a:gd name="connsiteY81" fmla="*/ 198506 h 566288"/>
              <a:gd name="connsiteX82" fmla="*/ 413127 w 605733"/>
              <a:gd name="connsiteY82" fmla="*/ 174250 h 566288"/>
              <a:gd name="connsiteX83" fmla="*/ 392196 w 605733"/>
              <a:gd name="connsiteY83" fmla="*/ 165913 h 566288"/>
              <a:gd name="connsiteX84" fmla="*/ 405318 w 605733"/>
              <a:gd name="connsiteY84" fmla="*/ 132778 h 566288"/>
              <a:gd name="connsiteX85" fmla="*/ 426249 w 605733"/>
              <a:gd name="connsiteY85" fmla="*/ 141116 h 566288"/>
              <a:gd name="connsiteX86" fmla="*/ 442408 w 605733"/>
              <a:gd name="connsiteY86" fmla="*/ 123033 h 566288"/>
              <a:gd name="connsiteX87" fmla="*/ 431780 w 605733"/>
              <a:gd name="connsiteY87" fmla="*/ 103217 h 566288"/>
              <a:gd name="connsiteX88" fmla="*/ 463122 w 605733"/>
              <a:gd name="connsiteY88" fmla="*/ 86325 h 566288"/>
              <a:gd name="connsiteX89" fmla="*/ 473858 w 605733"/>
              <a:gd name="connsiteY89" fmla="*/ 106141 h 566288"/>
              <a:gd name="connsiteX90" fmla="*/ 497934 w 605733"/>
              <a:gd name="connsiteY90" fmla="*/ 102676 h 566288"/>
              <a:gd name="connsiteX91" fmla="*/ 160504 w 605733"/>
              <a:gd name="connsiteY91" fmla="*/ 0 h 566288"/>
              <a:gd name="connsiteX92" fmla="*/ 223513 w 605733"/>
              <a:gd name="connsiteY92" fmla="*/ 0 h 566288"/>
              <a:gd name="connsiteX93" fmla="*/ 223513 w 605733"/>
              <a:gd name="connsiteY93" fmla="*/ 39853 h 566288"/>
              <a:gd name="connsiteX94" fmla="*/ 263964 w 605733"/>
              <a:gd name="connsiteY94" fmla="*/ 54581 h 566288"/>
              <a:gd name="connsiteX95" fmla="*/ 289667 w 605733"/>
              <a:gd name="connsiteY95" fmla="*/ 24042 h 566288"/>
              <a:gd name="connsiteX96" fmla="*/ 337926 w 605733"/>
              <a:gd name="connsiteY96" fmla="*/ 64545 h 566288"/>
              <a:gd name="connsiteX97" fmla="*/ 312224 w 605733"/>
              <a:gd name="connsiteY97" fmla="*/ 95084 h 566288"/>
              <a:gd name="connsiteX98" fmla="*/ 333805 w 605733"/>
              <a:gd name="connsiteY98" fmla="*/ 132230 h 566288"/>
              <a:gd name="connsiteX99" fmla="*/ 373064 w 605733"/>
              <a:gd name="connsiteY99" fmla="*/ 125407 h 566288"/>
              <a:gd name="connsiteX100" fmla="*/ 384017 w 605733"/>
              <a:gd name="connsiteY100" fmla="*/ 187352 h 566288"/>
              <a:gd name="connsiteX101" fmla="*/ 344759 w 605733"/>
              <a:gd name="connsiteY101" fmla="*/ 194283 h 566288"/>
              <a:gd name="connsiteX102" fmla="*/ 337276 w 605733"/>
              <a:gd name="connsiteY102" fmla="*/ 236627 h 566288"/>
              <a:gd name="connsiteX103" fmla="*/ 371871 w 605733"/>
              <a:gd name="connsiteY103" fmla="*/ 256554 h 566288"/>
              <a:gd name="connsiteX104" fmla="*/ 340312 w 605733"/>
              <a:gd name="connsiteY104" fmla="*/ 311027 h 566288"/>
              <a:gd name="connsiteX105" fmla="*/ 305717 w 605733"/>
              <a:gd name="connsiteY105" fmla="*/ 291100 h 566288"/>
              <a:gd name="connsiteX106" fmla="*/ 272749 w 605733"/>
              <a:gd name="connsiteY106" fmla="*/ 318716 h 566288"/>
              <a:gd name="connsiteX107" fmla="*/ 286413 w 605733"/>
              <a:gd name="connsiteY107" fmla="*/ 356186 h 566288"/>
              <a:gd name="connsiteX108" fmla="*/ 227200 w 605733"/>
              <a:gd name="connsiteY108" fmla="*/ 377737 h 566288"/>
              <a:gd name="connsiteX109" fmla="*/ 213536 w 605733"/>
              <a:gd name="connsiteY109" fmla="*/ 340267 h 566288"/>
              <a:gd name="connsiteX110" fmla="*/ 192063 w 605733"/>
              <a:gd name="connsiteY110" fmla="*/ 341783 h 566288"/>
              <a:gd name="connsiteX111" fmla="*/ 170481 w 605733"/>
              <a:gd name="connsiteY111" fmla="*/ 340267 h 566288"/>
              <a:gd name="connsiteX112" fmla="*/ 156817 w 605733"/>
              <a:gd name="connsiteY112" fmla="*/ 377737 h 566288"/>
              <a:gd name="connsiteX113" fmla="*/ 97604 w 605733"/>
              <a:gd name="connsiteY113" fmla="*/ 356186 h 566288"/>
              <a:gd name="connsiteX114" fmla="*/ 111268 w 605733"/>
              <a:gd name="connsiteY114" fmla="*/ 318716 h 566288"/>
              <a:gd name="connsiteX115" fmla="*/ 78408 w 605733"/>
              <a:gd name="connsiteY115" fmla="*/ 291100 h 566288"/>
              <a:gd name="connsiteX116" fmla="*/ 43705 w 605733"/>
              <a:gd name="connsiteY116" fmla="*/ 311027 h 566288"/>
              <a:gd name="connsiteX117" fmla="*/ 12255 w 605733"/>
              <a:gd name="connsiteY117" fmla="*/ 256554 h 566288"/>
              <a:gd name="connsiteX118" fmla="*/ 46741 w 605733"/>
              <a:gd name="connsiteY118" fmla="*/ 236627 h 566288"/>
              <a:gd name="connsiteX119" fmla="*/ 39258 w 605733"/>
              <a:gd name="connsiteY119" fmla="*/ 194283 h 566288"/>
              <a:gd name="connsiteX120" fmla="*/ 0 w 605733"/>
              <a:gd name="connsiteY120" fmla="*/ 187352 h 566288"/>
              <a:gd name="connsiteX121" fmla="*/ 10953 w 605733"/>
              <a:gd name="connsiteY121" fmla="*/ 125407 h 566288"/>
              <a:gd name="connsiteX122" fmla="*/ 50212 w 605733"/>
              <a:gd name="connsiteY122" fmla="*/ 132230 h 566288"/>
              <a:gd name="connsiteX123" fmla="*/ 71793 w 605733"/>
              <a:gd name="connsiteY123" fmla="*/ 95084 h 566288"/>
              <a:gd name="connsiteX124" fmla="*/ 46091 w 605733"/>
              <a:gd name="connsiteY124" fmla="*/ 64545 h 566288"/>
              <a:gd name="connsiteX125" fmla="*/ 94459 w 605733"/>
              <a:gd name="connsiteY125" fmla="*/ 24042 h 566288"/>
              <a:gd name="connsiteX126" fmla="*/ 120053 w 605733"/>
              <a:gd name="connsiteY126" fmla="*/ 54581 h 566288"/>
              <a:gd name="connsiteX127" fmla="*/ 160504 w 605733"/>
              <a:gd name="connsiteY127" fmla="*/ 39853 h 56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5733" h="566288">
                <a:moveTo>
                  <a:pt x="413768" y="372108"/>
                </a:moveTo>
                <a:cubicBezTo>
                  <a:pt x="382318" y="376440"/>
                  <a:pt x="360195" y="405573"/>
                  <a:pt x="364641" y="437088"/>
                </a:cubicBezTo>
                <a:cubicBezTo>
                  <a:pt x="368979" y="468494"/>
                  <a:pt x="398152" y="490479"/>
                  <a:pt x="429710" y="486147"/>
                </a:cubicBezTo>
                <a:cubicBezTo>
                  <a:pt x="461160" y="481707"/>
                  <a:pt x="483174" y="452574"/>
                  <a:pt x="478837" y="421168"/>
                </a:cubicBezTo>
                <a:cubicBezTo>
                  <a:pt x="474390" y="389761"/>
                  <a:pt x="445218" y="367776"/>
                  <a:pt x="413768" y="372108"/>
                </a:cubicBezTo>
                <a:close/>
                <a:moveTo>
                  <a:pt x="425372" y="291859"/>
                </a:moveTo>
                <a:lnTo>
                  <a:pt x="429276" y="320125"/>
                </a:lnTo>
                <a:cubicBezTo>
                  <a:pt x="439795" y="320883"/>
                  <a:pt x="449881" y="323049"/>
                  <a:pt x="459424" y="326623"/>
                </a:cubicBezTo>
                <a:lnTo>
                  <a:pt x="474607" y="302364"/>
                </a:lnTo>
                <a:lnTo>
                  <a:pt x="512781" y="326298"/>
                </a:lnTo>
                <a:lnTo>
                  <a:pt x="497598" y="350557"/>
                </a:lnTo>
                <a:cubicBezTo>
                  <a:pt x="504972" y="357596"/>
                  <a:pt x="511371" y="365719"/>
                  <a:pt x="516576" y="374708"/>
                </a:cubicBezTo>
                <a:lnTo>
                  <a:pt x="543797" y="365935"/>
                </a:lnTo>
                <a:lnTo>
                  <a:pt x="557678" y="408822"/>
                </a:lnTo>
                <a:lnTo>
                  <a:pt x="530458" y="417594"/>
                </a:lnTo>
                <a:cubicBezTo>
                  <a:pt x="531651" y="428099"/>
                  <a:pt x="531217" y="438495"/>
                  <a:pt x="529373" y="448351"/>
                </a:cubicBezTo>
                <a:lnTo>
                  <a:pt x="555834" y="459072"/>
                </a:lnTo>
                <a:lnTo>
                  <a:pt x="538917" y="500876"/>
                </a:lnTo>
                <a:lnTo>
                  <a:pt x="512347" y="490154"/>
                </a:lnTo>
                <a:cubicBezTo>
                  <a:pt x="506599" y="498601"/>
                  <a:pt x="499659" y="506291"/>
                  <a:pt x="491742" y="513005"/>
                </a:cubicBezTo>
                <a:lnTo>
                  <a:pt x="505189" y="538239"/>
                </a:lnTo>
                <a:lnTo>
                  <a:pt x="465281" y="559357"/>
                </a:lnTo>
                <a:lnTo>
                  <a:pt x="451942" y="534123"/>
                </a:lnTo>
                <a:cubicBezTo>
                  <a:pt x="447061" y="535531"/>
                  <a:pt x="441964" y="536614"/>
                  <a:pt x="436867" y="537264"/>
                </a:cubicBezTo>
                <a:cubicBezTo>
                  <a:pt x="431662" y="538022"/>
                  <a:pt x="426456" y="538347"/>
                  <a:pt x="421359" y="538347"/>
                </a:cubicBezTo>
                <a:lnTo>
                  <a:pt x="415395" y="566288"/>
                </a:lnTo>
                <a:lnTo>
                  <a:pt x="371257" y="556866"/>
                </a:lnTo>
                <a:lnTo>
                  <a:pt x="377330" y="528925"/>
                </a:lnTo>
                <a:cubicBezTo>
                  <a:pt x="367895" y="524701"/>
                  <a:pt x="359110" y="519178"/>
                  <a:pt x="351194" y="512572"/>
                </a:cubicBezTo>
                <a:lnTo>
                  <a:pt x="328637" y="530116"/>
                </a:lnTo>
                <a:lnTo>
                  <a:pt x="300874" y="494594"/>
                </a:lnTo>
                <a:lnTo>
                  <a:pt x="323431" y="477050"/>
                </a:lnTo>
                <a:cubicBezTo>
                  <a:pt x="318985" y="467953"/>
                  <a:pt x="315731" y="458206"/>
                  <a:pt x="313996" y="447809"/>
                </a:cubicBezTo>
                <a:lnTo>
                  <a:pt x="285366" y="446726"/>
                </a:lnTo>
                <a:lnTo>
                  <a:pt x="286993" y="401674"/>
                </a:lnTo>
                <a:lnTo>
                  <a:pt x="315623" y="402757"/>
                </a:lnTo>
                <a:cubicBezTo>
                  <a:pt x="318117" y="392685"/>
                  <a:pt x="322021" y="383047"/>
                  <a:pt x="327227" y="374274"/>
                </a:cubicBezTo>
                <a:lnTo>
                  <a:pt x="305971" y="355105"/>
                </a:lnTo>
                <a:lnTo>
                  <a:pt x="336228" y="321641"/>
                </a:lnTo>
                <a:lnTo>
                  <a:pt x="357375" y="340810"/>
                </a:lnTo>
                <a:cubicBezTo>
                  <a:pt x="365617" y="334745"/>
                  <a:pt x="374727" y="329872"/>
                  <a:pt x="384596" y="326298"/>
                </a:cubicBezTo>
                <a:lnTo>
                  <a:pt x="380691" y="298140"/>
                </a:lnTo>
                <a:close/>
                <a:moveTo>
                  <a:pt x="493913" y="143612"/>
                </a:moveTo>
                <a:cubicBezTo>
                  <a:pt x="488038" y="144155"/>
                  <a:pt x="482182" y="145854"/>
                  <a:pt x="476678" y="148804"/>
                </a:cubicBezTo>
                <a:cubicBezTo>
                  <a:pt x="454554" y="160715"/>
                  <a:pt x="446204" y="188327"/>
                  <a:pt x="458133" y="210417"/>
                </a:cubicBezTo>
                <a:cubicBezTo>
                  <a:pt x="470063" y="232398"/>
                  <a:pt x="497717" y="240736"/>
                  <a:pt x="519733" y="228825"/>
                </a:cubicBezTo>
                <a:cubicBezTo>
                  <a:pt x="541856" y="217022"/>
                  <a:pt x="550207" y="189410"/>
                  <a:pt x="538277" y="167320"/>
                </a:cubicBezTo>
                <a:cubicBezTo>
                  <a:pt x="532313" y="156276"/>
                  <a:pt x="522417" y="148696"/>
                  <a:pt x="511260" y="145353"/>
                </a:cubicBezTo>
                <a:cubicBezTo>
                  <a:pt x="505681" y="143681"/>
                  <a:pt x="499788" y="143069"/>
                  <a:pt x="493913" y="143612"/>
                </a:cubicBezTo>
                <a:close/>
                <a:moveTo>
                  <a:pt x="192063" y="108838"/>
                </a:moveTo>
                <a:cubicBezTo>
                  <a:pt x="147599" y="108838"/>
                  <a:pt x="111485" y="144900"/>
                  <a:pt x="111485" y="189193"/>
                </a:cubicBezTo>
                <a:cubicBezTo>
                  <a:pt x="111485" y="233595"/>
                  <a:pt x="147599" y="269657"/>
                  <a:pt x="192063" y="269657"/>
                </a:cubicBezTo>
                <a:cubicBezTo>
                  <a:pt x="236418" y="269657"/>
                  <a:pt x="272532" y="233595"/>
                  <a:pt x="272532" y="189193"/>
                </a:cubicBezTo>
                <a:cubicBezTo>
                  <a:pt x="272532" y="144900"/>
                  <a:pt x="236418" y="108838"/>
                  <a:pt x="192063" y="108838"/>
                </a:cubicBezTo>
                <a:close/>
                <a:moveTo>
                  <a:pt x="502489" y="80586"/>
                </a:moveTo>
                <a:lnTo>
                  <a:pt x="537301" y="87841"/>
                </a:lnTo>
                <a:lnTo>
                  <a:pt x="532746" y="109822"/>
                </a:lnTo>
                <a:cubicBezTo>
                  <a:pt x="540229" y="113071"/>
                  <a:pt x="547170" y="117402"/>
                  <a:pt x="553460" y="122600"/>
                </a:cubicBezTo>
                <a:lnTo>
                  <a:pt x="571138" y="108631"/>
                </a:lnTo>
                <a:lnTo>
                  <a:pt x="593261" y="136568"/>
                </a:lnTo>
                <a:lnTo>
                  <a:pt x="575584" y="150536"/>
                </a:lnTo>
                <a:cubicBezTo>
                  <a:pt x="579271" y="158008"/>
                  <a:pt x="581766" y="165696"/>
                  <a:pt x="583175" y="173601"/>
                </a:cubicBezTo>
                <a:lnTo>
                  <a:pt x="605733" y="174250"/>
                </a:lnTo>
                <a:lnTo>
                  <a:pt x="604649" y="209767"/>
                </a:lnTo>
                <a:lnTo>
                  <a:pt x="582091" y="209117"/>
                </a:lnTo>
                <a:cubicBezTo>
                  <a:pt x="580139" y="217022"/>
                  <a:pt x="577211" y="224602"/>
                  <a:pt x="573090" y="231640"/>
                </a:cubicBezTo>
                <a:lnTo>
                  <a:pt x="590008" y="246691"/>
                </a:lnTo>
                <a:lnTo>
                  <a:pt x="566257" y="273221"/>
                </a:lnTo>
                <a:lnTo>
                  <a:pt x="549448" y="258278"/>
                </a:lnTo>
                <a:cubicBezTo>
                  <a:pt x="546194" y="260660"/>
                  <a:pt x="542832" y="262825"/>
                  <a:pt x="539145" y="264775"/>
                </a:cubicBezTo>
                <a:cubicBezTo>
                  <a:pt x="535566" y="266724"/>
                  <a:pt x="531770" y="268348"/>
                  <a:pt x="528083" y="269756"/>
                </a:cubicBezTo>
                <a:lnTo>
                  <a:pt x="531337" y="292062"/>
                </a:lnTo>
                <a:lnTo>
                  <a:pt x="495982" y="297151"/>
                </a:lnTo>
                <a:lnTo>
                  <a:pt x="492729" y="274845"/>
                </a:lnTo>
                <a:cubicBezTo>
                  <a:pt x="484595" y="274412"/>
                  <a:pt x="476678" y="272679"/>
                  <a:pt x="468978" y="269972"/>
                </a:cubicBezTo>
                <a:lnTo>
                  <a:pt x="457157" y="289138"/>
                </a:lnTo>
                <a:lnTo>
                  <a:pt x="426791" y="270405"/>
                </a:lnTo>
                <a:lnTo>
                  <a:pt x="438612" y="251347"/>
                </a:lnTo>
                <a:cubicBezTo>
                  <a:pt x="432865" y="245825"/>
                  <a:pt x="427767" y="239436"/>
                  <a:pt x="423538" y="232290"/>
                </a:cubicBezTo>
                <a:lnTo>
                  <a:pt x="402173" y="239328"/>
                </a:lnTo>
                <a:lnTo>
                  <a:pt x="391003" y="205544"/>
                </a:lnTo>
                <a:lnTo>
                  <a:pt x="412368" y="198506"/>
                </a:lnTo>
                <a:cubicBezTo>
                  <a:pt x="411500" y="190276"/>
                  <a:pt x="411717" y="182155"/>
                  <a:pt x="413127" y="174250"/>
                </a:cubicBezTo>
                <a:lnTo>
                  <a:pt x="392196" y="165913"/>
                </a:lnTo>
                <a:lnTo>
                  <a:pt x="405318" y="132778"/>
                </a:lnTo>
                <a:lnTo>
                  <a:pt x="426249" y="141116"/>
                </a:lnTo>
                <a:cubicBezTo>
                  <a:pt x="430696" y="134402"/>
                  <a:pt x="436118" y="128339"/>
                  <a:pt x="442408" y="123033"/>
                </a:cubicBezTo>
                <a:lnTo>
                  <a:pt x="431780" y="103217"/>
                </a:lnTo>
                <a:lnTo>
                  <a:pt x="463122" y="86325"/>
                </a:lnTo>
                <a:lnTo>
                  <a:pt x="473858" y="106141"/>
                </a:lnTo>
                <a:cubicBezTo>
                  <a:pt x="481775" y="103758"/>
                  <a:pt x="489800" y="102676"/>
                  <a:pt x="497934" y="102676"/>
                </a:cubicBezTo>
                <a:close/>
                <a:moveTo>
                  <a:pt x="160504" y="0"/>
                </a:moveTo>
                <a:lnTo>
                  <a:pt x="223513" y="0"/>
                </a:lnTo>
                <a:lnTo>
                  <a:pt x="223513" y="39853"/>
                </a:lnTo>
                <a:cubicBezTo>
                  <a:pt x="237828" y="42885"/>
                  <a:pt x="251384" y="47867"/>
                  <a:pt x="263964" y="54581"/>
                </a:cubicBezTo>
                <a:lnTo>
                  <a:pt x="289667" y="24042"/>
                </a:lnTo>
                <a:lnTo>
                  <a:pt x="337926" y="64545"/>
                </a:lnTo>
                <a:lnTo>
                  <a:pt x="312224" y="95084"/>
                </a:lnTo>
                <a:cubicBezTo>
                  <a:pt x="321117" y="106347"/>
                  <a:pt x="328383" y="118801"/>
                  <a:pt x="333805" y="132230"/>
                </a:cubicBezTo>
                <a:lnTo>
                  <a:pt x="373064" y="125407"/>
                </a:lnTo>
                <a:lnTo>
                  <a:pt x="384017" y="187352"/>
                </a:lnTo>
                <a:lnTo>
                  <a:pt x="344759" y="194283"/>
                </a:lnTo>
                <a:cubicBezTo>
                  <a:pt x="344216" y="209012"/>
                  <a:pt x="341614" y="223198"/>
                  <a:pt x="337276" y="236627"/>
                </a:cubicBezTo>
                <a:lnTo>
                  <a:pt x="371871" y="256554"/>
                </a:lnTo>
                <a:lnTo>
                  <a:pt x="340312" y="311027"/>
                </a:lnTo>
                <a:lnTo>
                  <a:pt x="305717" y="291100"/>
                </a:lnTo>
                <a:cubicBezTo>
                  <a:pt x="296065" y="301713"/>
                  <a:pt x="285003" y="311027"/>
                  <a:pt x="272749" y="318716"/>
                </a:cubicBezTo>
                <a:lnTo>
                  <a:pt x="286413" y="356186"/>
                </a:lnTo>
                <a:lnTo>
                  <a:pt x="227200" y="377737"/>
                </a:lnTo>
                <a:lnTo>
                  <a:pt x="213536" y="340267"/>
                </a:lnTo>
                <a:cubicBezTo>
                  <a:pt x="206486" y="341241"/>
                  <a:pt x="199329" y="341783"/>
                  <a:pt x="192063" y="341783"/>
                </a:cubicBezTo>
                <a:cubicBezTo>
                  <a:pt x="184688" y="341783"/>
                  <a:pt x="177531" y="341241"/>
                  <a:pt x="170481" y="340267"/>
                </a:cubicBezTo>
                <a:lnTo>
                  <a:pt x="156817" y="377737"/>
                </a:lnTo>
                <a:lnTo>
                  <a:pt x="97604" y="356186"/>
                </a:lnTo>
                <a:lnTo>
                  <a:pt x="111268" y="318716"/>
                </a:lnTo>
                <a:cubicBezTo>
                  <a:pt x="99014" y="311027"/>
                  <a:pt x="87952" y="301713"/>
                  <a:pt x="78408" y="291100"/>
                </a:cubicBezTo>
                <a:lnTo>
                  <a:pt x="43705" y="311027"/>
                </a:lnTo>
                <a:lnTo>
                  <a:pt x="12255" y="256554"/>
                </a:lnTo>
                <a:lnTo>
                  <a:pt x="46741" y="236627"/>
                </a:lnTo>
                <a:cubicBezTo>
                  <a:pt x="42403" y="223198"/>
                  <a:pt x="39801" y="209012"/>
                  <a:pt x="39258" y="194283"/>
                </a:cubicBezTo>
                <a:lnTo>
                  <a:pt x="0" y="187352"/>
                </a:lnTo>
                <a:lnTo>
                  <a:pt x="10953" y="125407"/>
                </a:lnTo>
                <a:lnTo>
                  <a:pt x="50212" y="132230"/>
                </a:lnTo>
                <a:cubicBezTo>
                  <a:pt x="55634" y="118801"/>
                  <a:pt x="63009" y="106347"/>
                  <a:pt x="71793" y="95084"/>
                </a:cubicBezTo>
                <a:lnTo>
                  <a:pt x="46091" y="64545"/>
                </a:lnTo>
                <a:lnTo>
                  <a:pt x="94459" y="24042"/>
                </a:lnTo>
                <a:lnTo>
                  <a:pt x="120053" y="54581"/>
                </a:lnTo>
                <a:cubicBezTo>
                  <a:pt x="132633" y="47867"/>
                  <a:pt x="146189" y="42885"/>
                  <a:pt x="160504" y="39853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63605" y="1773779"/>
            <a:ext cx="1370012" cy="1370012"/>
          </a:xfrm>
          <a:prstGeom prst="ellipse">
            <a:avLst/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689405" y="1773779"/>
            <a:ext cx="1370012" cy="1370012"/>
          </a:xfrm>
          <a:prstGeom prst="ellipse">
            <a:avLst/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315205" y="1773779"/>
            <a:ext cx="1370012" cy="1370012"/>
          </a:xfrm>
          <a:prstGeom prst="ellipse">
            <a:avLst/>
          </a:prstGeom>
          <a:solidFill>
            <a:srgbClr val="ECC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business-bars-graphic_70650"/>
          <p:cNvSpPr>
            <a:spLocks noChangeAspect="1"/>
          </p:cNvSpPr>
          <p:nvPr/>
        </p:nvSpPr>
        <p:spPr bwMode="auto">
          <a:xfrm>
            <a:off x="4476217" y="2208484"/>
            <a:ext cx="544789" cy="500603"/>
          </a:xfrm>
          <a:custGeom>
            <a:avLst/>
            <a:gdLst>
              <a:gd name="connsiteX0" fmla="*/ 366665 w 604675"/>
              <a:gd name="connsiteY0" fmla="*/ 388199 h 555632"/>
              <a:gd name="connsiteX1" fmla="*/ 366665 w 604675"/>
              <a:gd name="connsiteY1" fmla="*/ 481413 h 555632"/>
              <a:gd name="connsiteX2" fmla="*/ 426977 w 604675"/>
              <a:gd name="connsiteY2" fmla="*/ 481413 h 555632"/>
              <a:gd name="connsiteX3" fmla="*/ 426977 w 604675"/>
              <a:gd name="connsiteY3" fmla="*/ 388199 h 555632"/>
              <a:gd name="connsiteX4" fmla="*/ 189710 w 604675"/>
              <a:gd name="connsiteY4" fmla="*/ 388199 h 555632"/>
              <a:gd name="connsiteX5" fmla="*/ 189710 w 604675"/>
              <a:gd name="connsiteY5" fmla="*/ 481413 h 555632"/>
              <a:gd name="connsiteX6" fmla="*/ 250022 w 604675"/>
              <a:gd name="connsiteY6" fmla="*/ 481413 h 555632"/>
              <a:gd name="connsiteX7" fmla="*/ 250022 w 604675"/>
              <a:gd name="connsiteY7" fmla="*/ 388199 h 555632"/>
              <a:gd name="connsiteX8" fmla="*/ 366665 w 604675"/>
              <a:gd name="connsiteY8" fmla="*/ 291853 h 555632"/>
              <a:gd name="connsiteX9" fmla="*/ 366665 w 604675"/>
              <a:gd name="connsiteY9" fmla="*/ 385067 h 555632"/>
              <a:gd name="connsiteX10" fmla="*/ 426977 w 604675"/>
              <a:gd name="connsiteY10" fmla="*/ 385067 h 555632"/>
              <a:gd name="connsiteX11" fmla="*/ 426977 w 604675"/>
              <a:gd name="connsiteY11" fmla="*/ 291853 h 555632"/>
              <a:gd name="connsiteX12" fmla="*/ 189710 w 604675"/>
              <a:gd name="connsiteY12" fmla="*/ 291853 h 555632"/>
              <a:gd name="connsiteX13" fmla="*/ 189710 w 604675"/>
              <a:gd name="connsiteY13" fmla="*/ 385067 h 555632"/>
              <a:gd name="connsiteX14" fmla="*/ 250022 w 604675"/>
              <a:gd name="connsiteY14" fmla="*/ 385067 h 555632"/>
              <a:gd name="connsiteX15" fmla="*/ 250022 w 604675"/>
              <a:gd name="connsiteY15" fmla="*/ 291853 h 555632"/>
              <a:gd name="connsiteX16" fmla="*/ 257380 w 604675"/>
              <a:gd name="connsiteY16" fmla="*/ 53277 h 555632"/>
              <a:gd name="connsiteX17" fmla="*/ 359428 w 604675"/>
              <a:gd name="connsiteY17" fmla="*/ 53277 h 555632"/>
              <a:gd name="connsiteX18" fmla="*/ 366665 w 604675"/>
              <a:gd name="connsiteY18" fmla="*/ 60503 h 555632"/>
              <a:gd name="connsiteX19" fmla="*/ 366665 w 604675"/>
              <a:gd name="connsiteY19" fmla="*/ 96030 h 555632"/>
              <a:gd name="connsiteX20" fmla="*/ 557612 w 604675"/>
              <a:gd name="connsiteY20" fmla="*/ 96030 h 555632"/>
              <a:gd name="connsiteX21" fmla="*/ 559301 w 604675"/>
              <a:gd name="connsiteY21" fmla="*/ 97596 h 555632"/>
              <a:gd name="connsiteX22" fmla="*/ 557612 w 604675"/>
              <a:gd name="connsiteY22" fmla="*/ 99162 h 555632"/>
              <a:gd name="connsiteX23" fmla="*/ 366665 w 604675"/>
              <a:gd name="connsiteY23" fmla="*/ 99162 h 555632"/>
              <a:gd name="connsiteX24" fmla="*/ 366665 w 604675"/>
              <a:gd name="connsiteY24" fmla="*/ 192376 h 555632"/>
              <a:gd name="connsiteX25" fmla="*/ 557612 w 604675"/>
              <a:gd name="connsiteY25" fmla="*/ 192376 h 555632"/>
              <a:gd name="connsiteX26" fmla="*/ 559301 w 604675"/>
              <a:gd name="connsiteY26" fmla="*/ 193942 h 555632"/>
              <a:gd name="connsiteX27" fmla="*/ 557612 w 604675"/>
              <a:gd name="connsiteY27" fmla="*/ 195507 h 555632"/>
              <a:gd name="connsiteX28" fmla="*/ 366665 w 604675"/>
              <a:gd name="connsiteY28" fmla="*/ 195507 h 555632"/>
              <a:gd name="connsiteX29" fmla="*/ 366665 w 604675"/>
              <a:gd name="connsiteY29" fmla="*/ 288722 h 555632"/>
              <a:gd name="connsiteX30" fmla="*/ 426977 w 604675"/>
              <a:gd name="connsiteY30" fmla="*/ 288722 h 555632"/>
              <a:gd name="connsiteX31" fmla="*/ 426977 w 604675"/>
              <a:gd name="connsiteY31" fmla="*/ 237177 h 555632"/>
              <a:gd name="connsiteX32" fmla="*/ 434214 w 604675"/>
              <a:gd name="connsiteY32" fmla="*/ 229830 h 555632"/>
              <a:gd name="connsiteX33" fmla="*/ 536262 w 604675"/>
              <a:gd name="connsiteY33" fmla="*/ 229830 h 555632"/>
              <a:gd name="connsiteX34" fmla="*/ 543620 w 604675"/>
              <a:gd name="connsiteY34" fmla="*/ 237177 h 555632"/>
              <a:gd name="connsiteX35" fmla="*/ 543620 w 604675"/>
              <a:gd name="connsiteY35" fmla="*/ 288722 h 555632"/>
              <a:gd name="connsiteX36" fmla="*/ 557612 w 604675"/>
              <a:gd name="connsiteY36" fmla="*/ 288722 h 555632"/>
              <a:gd name="connsiteX37" fmla="*/ 559301 w 604675"/>
              <a:gd name="connsiteY37" fmla="*/ 290287 h 555632"/>
              <a:gd name="connsiteX38" fmla="*/ 557612 w 604675"/>
              <a:gd name="connsiteY38" fmla="*/ 291853 h 555632"/>
              <a:gd name="connsiteX39" fmla="*/ 543620 w 604675"/>
              <a:gd name="connsiteY39" fmla="*/ 291853 h 555632"/>
              <a:gd name="connsiteX40" fmla="*/ 543620 w 604675"/>
              <a:gd name="connsiteY40" fmla="*/ 385067 h 555632"/>
              <a:gd name="connsiteX41" fmla="*/ 557612 w 604675"/>
              <a:gd name="connsiteY41" fmla="*/ 385067 h 555632"/>
              <a:gd name="connsiteX42" fmla="*/ 559301 w 604675"/>
              <a:gd name="connsiteY42" fmla="*/ 386633 h 555632"/>
              <a:gd name="connsiteX43" fmla="*/ 557612 w 604675"/>
              <a:gd name="connsiteY43" fmla="*/ 388199 h 555632"/>
              <a:gd name="connsiteX44" fmla="*/ 543620 w 604675"/>
              <a:gd name="connsiteY44" fmla="*/ 388199 h 555632"/>
              <a:gd name="connsiteX45" fmla="*/ 543620 w 604675"/>
              <a:gd name="connsiteY45" fmla="*/ 481413 h 555632"/>
              <a:gd name="connsiteX46" fmla="*/ 557612 w 604675"/>
              <a:gd name="connsiteY46" fmla="*/ 481413 h 555632"/>
              <a:gd name="connsiteX47" fmla="*/ 559301 w 604675"/>
              <a:gd name="connsiteY47" fmla="*/ 482979 h 555632"/>
              <a:gd name="connsiteX48" fmla="*/ 557612 w 604675"/>
              <a:gd name="connsiteY48" fmla="*/ 484544 h 555632"/>
              <a:gd name="connsiteX49" fmla="*/ 543620 w 604675"/>
              <a:gd name="connsiteY49" fmla="*/ 484544 h 555632"/>
              <a:gd name="connsiteX50" fmla="*/ 536262 w 604675"/>
              <a:gd name="connsiteY50" fmla="*/ 491770 h 555632"/>
              <a:gd name="connsiteX51" fmla="*/ 434214 w 604675"/>
              <a:gd name="connsiteY51" fmla="*/ 491770 h 555632"/>
              <a:gd name="connsiteX52" fmla="*/ 426977 w 604675"/>
              <a:gd name="connsiteY52" fmla="*/ 484544 h 555632"/>
              <a:gd name="connsiteX53" fmla="*/ 366665 w 604675"/>
              <a:gd name="connsiteY53" fmla="*/ 484544 h 555632"/>
              <a:gd name="connsiteX54" fmla="*/ 359428 w 604675"/>
              <a:gd name="connsiteY54" fmla="*/ 491770 h 555632"/>
              <a:gd name="connsiteX55" fmla="*/ 257380 w 604675"/>
              <a:gd name="connsiteY55" fmla="*/ 491770 h 555632"/>
              <a:gd name="connsiteX56" fmla="*/ 250022 w 604675"/>
              <a:gd name="connsiteY56" fmla="*/ 484544 h 555632"/>
              <a:gd name="connsiteX57" fmla="*/ 189710 w 604675"/>
              <a:gd name="connsiteY57" fmla="*/ 484544 h 555632"/>
              <a:gd name="connsiteX58" fmla="*/ 182473 w 604675"/>
              <a:gd name="connsiteY58" fmla="*/ 491770 h 555632"/>
              <a:gd name="connsiteX59" fmla="*/ 80425 w 604675"/>
              <a:gd name="connsiteY59" fmla="*/ 491770 h 555632"/>
              <a:gd name="connsiteX60" fmla="*/ 73187 w 604675"/>
              <a:gd name="connsiteY60" fmla="*/ 484544 h 555632"/>
              <a:gd name="connsiteX61" fmla="*/ 47012 w 604675"/>
              <a:gd name="connsiteY61" fmla="*/ 484544 h 555632"/>
              <a:gd name="connsiteX62" fmla="*/ 45444 w 604675"/>
              <a:gd name="connsiteY62" fmla="*/ 482979 h 555632"/>
              <a:gd name="connsiteX63" fmla="*/ 47012 w 604675"/>
              <a:gd name="connsiteY63" fmla="*/ 481413 h 555632"/>
              <a:gd name="connsiteX64" fmla="*/ 73187 w 604675"/>
              <a:gd name="connsiteY64" fmla="*/ 481413 h 555632"/>
              <a:gd name="connsiteX65" fmla="*/ 73187 w 604675"/>
              <a:gd name="connsiteY65" fmla="*/ 388199 h 555632"/>
              <a:gd name="connsiteX66" fmla="*/ 47012 w 604675"/>
              <a:gd name="connsiteY66" fmla="*/ 388199 h 555632"/>
              <a:gd name="connsiteX67" fmla="*/ 45444 w 604675"/>
              <a:gd name="connsiteY67" fmla="*/ 386633 h 555632"/>
              <a:gd name="connsiteX68" fmla="*/ 47012 w 604675"/>
              <a:gd name="connsiteY68" fmla="*/ 385067 h 555632"/>
              <a:gd name="connsiteX69" fmla="*/ 73187 w 604675"/>
              <a:gd name="connsiteY69" fmla="*/ 385067 h 555632"/>
              <a:gd name="connsiteX70" fmla="*/ 73187 w 604675"/>
              <a:gd name="connsiteY70" fmla="*/ 291853 h 555632"/>
              <a:gd name="connsiteX71" fmla="*/ 47012 w 604675"/>
              <a:gd name="connsiteY71" fmla="*/ 291853 h 555632"/>
              <a:gd name="connsiteX72" fmla="*/ 45444 w 604675"/>
              <a:gd name="connsiteY72" fmla="*/ 290287 h 555632"/>
              <a:gd name="connsiteX73" fmla="*/ 47012 w 604675"/>
              <a:gd name="connsiteY73" fmla="*/ 288722 h 555632"/>
              <a:gd name="connsiteX74" fmla="*/ 73187 w 604675"/>
              <a:gd name="connsiteY74" fmla="*/ 288722 h 555632"/>
              <a:gd name="connsiteX75" fmla="*/ 73187 w 604675"/>
              <a:gd name="connsiteY75" fmla="*/ 237177 h 555632"/>
              <a:gd name="connsiteX76" fmla="*/ 80425 w 604675"/>
              <a:gd name="connsiteY76" fmla="*/ 229830 h 555632"/>
              <a:gd name="connsiteX77" fmla="*/ 182473 w 604675"/>
              <a:gd name="connsiteY77" fmla="*/ 229830 h 555632"/>
              <a:gd name="connsiteX78" fmla="*/ 189710 w 604675"/>
              <a:gd name="connsiteY78" fmla="*/ 237177 h 555632"/>
              <a:gd name="connsiteX79" fmla="*/ 189710 w 604675"/>
              <a:gd name="connsiteY79" fmla="*/ 288722 h 555632"/>
              <a:gd name="connsiteX80" fmla="*/ 250022 w 604675"/>
              <a:gd name="connsiteY80" fmla="*/ 288722 h 555632"/>
              <a:gd name="connsiteX81" fmla="*/ 250022 w 604675"/>
              <a:gd name="connsiteY81" fmla="*/ 195507 h 555632"/>
              <a:gd name="connsiteX82" fmla="*/ 47012 w 604675"/>
              <a:gd name="connsiteY82" fmla="*/ 195507 h 555632"/>
              <a:gd name="connsiteX83" fmla="*/ 45444 w 604675"/>
              <a:gd name="connsiteY83" fmla="*/ 193942 h 555632"/>
              <a:gd name="connsiteX84" fmla="*/ 47012 w 604675"/>
              <a:gd name="connsiteY84" fmla="*/ 192376 h 555632"/>
              <a:gd name="connsiteX85" fmla="*/ 250022 w 604675"/>
              <a:gd name="connsiteY85" fmla="*/ 192376 h 555632"/>
              <a:gd name="connsiteX86" fmla="*/ 250022 w 604675"/>
              <a:gd name="connsiteY86" fmla="*/ 99162 h 555632"/>
              <a:gd name="connsiteX87" fmla="*/ 47012 w 604675"/>
              <a:gd name="connsiteY87" fmla="*/ 99162 h 555632"/>
              <a:gd name="connsiteX88" fmla="*/ 45444 w 604675"/>
              <a:gd name="connsiteY88" fmla="*/ 97596 h 555632"/>
              <a:gd name="connsiteX89" fmla="*/ 47012 w 604675"/>
              <a:gd name="connsiteY89" fmla="*/ 96030 h 555632"/>
              <a:gd name="connsiteX90" fmla="*/ 250022 w 604675"/>
              <a:gd name="connsiteY90" fmla="*/ 96030 h 555632"/>
              <a:gd name="connsiteX91" fmla="*/ 250022 w 604675"/>
              <a:gd name="connsiteY91" fmla="*/ 60503 h 555632"/>
              <a:gd name="connsiteX92" fmla="*/ 257380 w 604675"/>
              <a:gd name="connsiteY92" fmla="*/ 53277 h 555632"/>
              <a:gd name="connsiteX93" fmla="*/ 16043 w 604675"/>
              <a:gd name="connsiteY93" fmla="*/ 0 h 555632"/>
              <a:gd name="connsiteX94" fmla="*/ 32206 w 604675"/>
              <a:gd name="connsiteY94" fmla="*/ 16020 h 555632"/>
              <a:gd name="connsiteX95" fmla="*/ 32206 w 604675"/>
              <a:gd name="connsiteY95" fmla="*/ 523593 h 555632"/>
              <a:gd name="connsiteX96" fmla="*/ 588632 w 604675"/>
              <a:gd name="connsiteY96" fmla="*/ 523593 h 555632"/>
              <a:gd name="connsiteX97" fmla="*/ 604675 w 604675"/>
              <a:gd name="connsiteY97" fmla="*/ 539612 h 555632"/>
              <a:gd name="connsiteX98" fmla="*/ 588632 w 604675"/>
              <a:gd name="connsiteY98" fmla="*/ 555632 h 555632"/>
              <a:gd name="connsiteX99" fmla="*/ 16043 w 604675"/>
              <a:gd name="connsiteY99" fmla="*/ 555632 h 555632"/>
              <a:gd name="connsiteX100" fmla="*/ 0 w 604675"/>
              <a:gd name="connsiteY100" fmla="*/ 539612 h 555632"/>
              <a:gd name="connsiteX101" fmla="*/ 0 w 604675"/>
              <a:gd name="connsiteY101" fmla="*/ 16020 h 555632"/>
              <a:gd name="connsiteX102" fmla="*/ 16043 w 604675"/>
              <a:gd name="connsiteY102" fmla="*/ 0 h 55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4675" h="555632">
                <a:moveTo>
                  <a:pt x="366665" y="388199"/>
                </a:moveTo>
                <a:lnTo>
                  <a:pt x="366665" y="481413"/>
                </a:lnTo>
                <a:lnTo>
                  <a:pt x="426977" y="481413"/>
                </a:lnTo>
                <a:lnTo>
                  <a:pt x="426977" y="388199"/>
                </a:lnTo>
                <a:close/>
                <a:moveTo>
                  <a:pt x="189710" y="388199"/>
                </a:moveTo>
                <a:lnTo>
                  <a:pt x="189710" y="481413"/>
                </a:lnTo>
                <a:lnTo>
                  <a:pt x="250022" y="481413"/>
                </a:lnTo>
                <a:lnTo>
                  <a:pt x="250022" y="388199"/>
                </a:lnTo>
                <a:close/>
                <a:moveTo>
                  <a:pt x="366665" y="291853"/>
                </a:moveTo>
                <a:lnTo>
                  <a:pt x="366665" y="385067"/>
                </a:lnTo>
                <a:lnTo>
                  <a:pt x="426977" y="385067"/>
                </a:lnTo>
                <a:lnTo>
                  <a:pt x="426977" y="291853"/>
                </a:lnTo>
                <a:close/>
                <a:moveTo>
                  <a:pt x="189710" y="291853"/>
                </a:moveTo>
                <a:lnTo>
                  <a:pt x="189710" y="385067"/>
                </a:lnTo>
                <a:lnTo>
                  <a:pt x="250022" y="385067"/>
                </a:lnTo>
                <a:lnTo>
                  <a:pt x="250022" y="291853"/>
                </a:lnTo>
                <a:close/>
                <a:moveTo>
                  <a:pt x="257380" y="53277"/>
                </a:moveTo>
                <a:lnTo>
                  <a:pt x="359428" y="53277"/>
                </a:lnTo>
                <a:cubicBezTo>
                  <a:pt x="363408" y="53277"/>
                  <a:pt x="366665" y="56529"/>
                  <a:pt x="366665" y="60503"/>
                </a:cubicBezTo>
                <a:lnTo>
                  <a:pt x="366665" y="96030"/>
                </a:lnTo>
                <a:lnTo>
                  <a:pt x="557612" y="96030"/>
                </a:lnTo>
                <a:cubicBezTo>
                  <a:pt x="558577" y="96030"/>
                  <a:pt x="559301" y="96753"/>
                  <a:pt x="559301" y="97596"/>
                </a:cubicBezTo>
                <a:cubicBezTo>
                  <a:pt x="559301" y="98439"/>
                  <a:pt x="558577" y="99162"/>
                  <a:pt x="557612" y="99162"/>
                </a:cubicBezTo>
                <a:lnTo>
                  <a:pt x="366665" y="99162"/>
                </a:lnTo>
                <a:lnTo>
                  <a:pt x="366665" y="192376"/>
                </a:lnTo>
                <a:lnTo>
                  <a:pt x="557612" y="192376"/>
                </a:lnTo>
                <a:cubicBezTo>
                  <a:pt x="558577" y="192376"/>
                  <a:pt x="559301" y="193099"/>
                  <a:pt x="559301" y="193942"/>
                </a:cubicBezTo>
                <a:cubicBezTo>
                  <a:pt x="559301" y="194785"/>
                  <a:pt x="558577" y="195507"/>
                  <a:pt x="557612" y="195507"/>
                </a:cubicBezTo>
                <a:lnTo>
                  <a:pt x="366665" y="195507"/>
                </a:lnTo>
                <a:lnTo>
                  <a:pt x="366665" y="288722"/>
                </a:lnTo>
                <a:lnTo>
                  <a:pt x="426977" y="288722"/>
                </a:lnTo>
                <a:lnTo>
                  <a:pt x="426977" y="237177"/>
                </a:lnTo>
                <a:cubicBezTo>
                  <a:pt x="426977" y="233082"/>
                  <a:pt x="430234" y="229830"/>
                  <a:pt x="434214" y="229830"/>
                </a:cubicBezTo>
                <a:lnTo>
                  <a:pt x="536262" y="229830"/>
                </a:lnTo>
                <a:cubicBezTo>
                  <a:pt x="540363" y="229830"/>
                  <a:pt x="543620" y="233082"/>
                  <a:pt x="543620" y="237177"/>
                </a:cubicBezTo>
                <a:lnTo>
                  <a:pt x="543620" y="288722"/>
                </a:lnTo>
                <a:lnTo>
                  <a:pt x="557612" y="288722"/>
                </a:lnTo>
                <a:cubicBezTo>
                  <a:pt x="558577" y="288722"/>
                  <a:pt x="559301" y="289444"/>
                  <a:pt x="559301" y="290287"/>
                </a:cubicBezTo>
                <a:cubicBezTo>
                  <a:pt x="559301" y="291130"/>
                  <a:pt x="558577" y="291853"/>
                  <a:pt x="557612" y="291853"/>
                </a:cubicBezTo>
                <a:lnTo>
                  <a:pt x="543620" y="291853"/>
                </a:lnTo>
                <a:lnTo>
                  <a:pt x="543620" y="385067"/>
                </a:lnTo>
                <a:lnTo>
                  <a:pt x="557612" y="385067"/>
                </a:lnTo>
                <a:cubicBezTo>
                  <a:pt x="558577" y="385067"/>
                  <a:pt x="559301" y="385790"/>
                  <a:pt x="559301" y="386633"/>
                </a:cubicBezTo>
                <a:cubicBezTo>
                  <a:pt x="559301" y="387476"/>
                  <a:pt x="558577" y="388199"/>
                  <a:pt x="557612" y="388199"/>
                </a:cubicBezTo>
                <a:lnTo>
                  <a:pt x="543620" y="388199"/>
                </a:lnTo>
                <a:lnTo>
                  <a:pt x="543620" y="481413"/>
                </a:lnTo>
                <a:lnTo>
                  <a:pt x="557612" y="481413"/>
                </a:lnTo>
                <a:cubicBezTo>
                  <a:pt x="558577" y="481413"/>
                  <a:pt x="559301" y="482136"/>
                  <a:pt x="559301" y="482979"/>
                </a:cubicBezTo>
                <a:cubicBezTo>
                  <a:pt x="559301" y="483822"/>
                  <a:pt x="558577" y="484544"/>
                  <a:pt x="557612" y="484544"/>
                </a:cubicBezTo>
                <a:lnTo>
                  <a:pt x="543620" y="484544"/>
                </a:lnTo>
                <a:cubicBezTo>
                  <a:pt x="543499" y="488518"/>
                  <a:pt x="540243" y="491770"/>
                  <a:pt x="536262" y="491770"/>
                </a:cubicBezTo>
                <a:lnTo>
                  <a:pt x="434214" y="491770"/>
                </a:lnTo>
                <a:cubicBezTo>
                  <a:pt x="430234" y="491770"/>
                  <a:pt x="426977" y="488518"/>
                  <a:pt x="426977" y="484544"/>
                </a:cubicBezTo>
                <a:lnTo>
                  <a:pt x="366665" y="484544"/>
                </a:lnTo>
                <a:cubicBezTo>
                  <a:pt x="366665" y="488518"/>
                  <a:pt x="363408" y="491770"/>
                  <a:pt x="359428" y="491770"/>
                </a:cubicBezTo>
                <a:lnTo>
                  <a:pt x="257380" y="491770"/>
                </a:lnTo>
                <a:cubicBezTo>
                  <a:pt x="253399" y="491770"/>
                  <a:pt x="250142" y="488518"/>
                  <a:pt x="250022" y="484544"/>
                </a:cubicBezTo>
                <a:lnTo>
                  <a:pt x="189710" y="484544"/>
                </a:lnTo>
                <a:cubicBezTo>
                  <a:pt x="189710" y="488518"/>
                  <a:pt x="186453" y="491770"/>
                  <a:pt x="182473" y="491770"/>
                </a:cubicBezTo>
                <a:lnTo>
                  <a:pt x="80425" y="491770"/>
                </a:lnTo>
                <a:cubicBezTo>
                  <a:pt x="76444" y="491770"/>
                  <a:pt x="73187" y="488518"/>
                  <a:pt x="73187" y="484544"/>
                </a:cubicBezTo>
                <a:lnTo>
                  <a:pt x="47012" y="484544"/>
                </a:lnTo>
                <a:cubicBezTo>
                  <a:pt x="46168" y="484544"/>
                  <a:pt x="45444" y="483822"/>
                  <a:pt x="45444" y="482979"/>
                </a:cubicBezTo>
                <a:cubicBezTo>
                  <a:pt x="45444" y="482136"/>
                  <a:pt x="46168" y="481413"/>
                  <a:pt x="47012" y="481413"/>
                </a:cubicBezTo>
                <a:lnTo>
                  <a:pt x="73187" y="481413"/>
                </a:lnTo>
                <a:lnTo>
                  <a:pt x="73187" y="388199"/>
                </a:lnTo>
                <a:lnTo>
                  <a:pt x="47012" y="388199"/>
                </a:lnTo>
                <a:cubicBezTo>
                  <a:pt x="46168" y="388199"/>
                  <a:pt x="45444" y="387476"/>
                  <a:pt x="45444" y="386633"/>
                </a:cubicBezTo>
                <a:cubicBezTo>
                  <a:pt x="45444" y="385790"/>
                  <a:pt x="46168" y="385067"/>
                  <a:pt x="47012" y="385067"/>
                </a:cubicBezTo>
                <a:lnTo>
                  <a:pt x="73187" y="385067"/>
                </a:lnTo>
                <a:lnTo>
                  <a:pt x="73187" y="291853"/>
                </a:lnTo>
                <a:lnTo>
                  <a:pt x="47012" y="291853"/>
                </a:lnTo>
                <a:cubicBezTo>
                  <a:pt x="46168" y="291853"/>
                  <a:pt x="45444" y="291130"/>
                  <a:pt x="45444" y="290287"/>
                </a:cubicBezTo>
                <a:cubicBezTo>
                  <a:pt x="45444" y="289444"/>
                  <a:pt x="46168" y="288722"/>
                  <a:pt x="47012" y="288722"/>
                </a:cubicBezTo>
                <a:lnTo>
                  <a:pt x="73187" y="288722"/>
                </a:lnTo>
                <a:lnTo>
                  <a:pt x="73187" y="237177"/>
                </a:lnTo>
                <a:cubicBezTo>
                  <a:pt x="73187" y="233082"/>
                  <a:pt x="76444" y="229830"/>
                  <a:pt x="80425" y="229830"/>
                </a:cubicBezTo>
                <a:lnTo>
                  <a:pt x="182473" y="229830"/>
                </a:lnTo>
                <a:cubicBezTo>
                  <a:pt x="186453" y="229830"/>
                  <a:pt x="189710" y="233082"/>
                  <a:pt x="189710" y="237177"/>
                </a:cubicBezTo>
                <a:lnTo>
                  <a:pt x="189710" y="288722"/>
                </a:lnTo>
                <a:lnTo>
                  <a:pt x="250022" y="288722"/>
                </a:lnTo>
                <a:lnTo>
                  <a:pt x="250022" y="195507"/>
                </a:lnTo>
                <a:lnTo>
                  <a:pt x="47012" y="195507"/>
                </a:lnTo>
                <a:cubicBezTo>
                  <a:pt x="46168" y="195507"/>
                  <a:pt x="45444" y="194785"/>
                  <a:pt x="45444" y="193942"/>
                </a:cubicBezTo>
                <a:cubicBezTo>
                  <a:pt x="45444" y="193099"/>
                  <a:pt x="46168" y="192376"/>
                  <a:pt x="47012" y="192376"/>
                </a:cubicBezTo>
                <a:lnTo>
                  <a:pt x="250022" y="192376"/>
                </a:lnTo>
                <a:lnTo>
                  <a:pt x="250022" y="99162"/>
                </a:lnTo>
                <a:lnTo>
                  <a:pt x="47012" y="99162"/>
                </a:lnTo>
                <a:cubicBezTo>
                  <a:pt x="46168" y="99162"/>
                  <a:pt x="45444" y="98439"/>
                  <a:pt x="45444" y="97596"/>
                </a:cubicBezTo>
                <a:cubicBezTo>
                  <a:pt x="45444" y="96753"/>
                  <a:pt x="46168" y="96030"/>
                  <a:pt x="47012" y="96030"/>
                </a:cubicBezTo>
                <a:lnTo>
                  <a:pt x="250022" y="96030"/>
                </a:lnTo>
                <a:lnTo>
                  <a:pt x="250022" y="60503"/>
                </a:lnTo>
                <a:cubicBezTo>
                  <a:pt x="250022" y="56529"/>
                  <a:pt x="253279" y="53277"/>
                  <a:pt x="257380" y="53277"/>
                </a:cubicBezTo>
                <a:close/>
                <a:moveTo>
                  <a:pt x="16043" y="0"/>
                </a:moveTo>
                <a:cubicBezTo>
                  <a:pt x="24969" y="0"/>
                  <a:pt x="32206" y="7227"/>
                  <a:pt x="32206" y="16020"/>
                </a:cubicBezTo>
                <a:lnTo>
                  <a:pt x="32206" y="523593"/>
                </a:lnTo>
                <a:lnTo>
                  <a:pt x="588632" y="523593"/>
                </a:lnTo>
                <a:cubicBezTo>
                  <a:pt x="597558" y="523593"/>
                  <a:pt x="604675" y="530699"/>
                  <a:pt x="604675" y="539612"/>
                </a:cubicBezTo>
                <a:cubicBezTo>
                  <a:pt x="604675" y="548526"/>
                  <a:pt x="597558" y="555632"/>
                  <a:pt x="588632" y="555632"/>
                </a:cubicBezTo>
                <a:lnTo>
                  <a:pt x="16043" y="555632"/>
                </a:lnTo>
                <a:cubicBezTo>
                  <a:pt x="7237" y="555632"/>
                  <a:pt x="0" y="548526"/>
                  <a:pt x="0" y="539612"/>
                </a:cubicBezTo>
                <a:lnTo>
                  <a:pt x="0" y="16020"/>
                </a:lnTo>
                <a:cubicBezTo>
                  <a:pt x="0" y="7227"/>
                  <a:pt x="7237" y="0"/>
                  <a:pt x="16043" y="0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</p:sp>
      <p:sp>
        <p:nvSpPr>
          <p:cNvPr id="17" name="business-bars-graphic_70650"/>
          <p:cNvSpPr>
            <a:spLocks noChangeAspect="1"/>
          </p:cNvSpPr>
          <p:nvPr/>
        </p:nvSpPr>
        <p:spPr bwMode="auto">
          <a:xfrm>
            <a:off x="9710860" y="2153697"/>
            <a:ext cx="578702" cy="638945"/>
          </a:xfrm>
          <a:custGeom>
            <a:avLst/>
            <a:gdLst>
              <a:gd name="connsiteX0" fmla="*/ 261051 w 522989"/>
              <a:gd name="connsiteY0" fmla="*/ 362763 h 577432"/>
              <a:gd name="connsiteX1" fmla="*/ 288791 w 522989"/>
              <a:gd name="connsiteY1" fmla="*/ 390429 h 577432"/>
              <a:gd name="connsiteX2" fmla="*/ 261051 w 522989"/>
              <a:gd name="connsiteY2" fmla="*/ 418095 h 577432"/>
              <a:gd name="connsiteX3" fmla="*/ 233311 w 522989"/>
              <a:gd name="connsiteY3" fmla="*/ 390429 h 577432"/>
              <a:gd name="connsiteX4" fmla="*/ 261051 w 522989"/>
              <a:gd name="connsiteY4" fmla="*/ 362763 h 577432"/>
              <a:gd name="connsiteX5" fmla="*/ 446328 w 522989"/>
              <a:gd name="connsiteY5" fmla="*/ 358474 h 577432"/>
              <a:gd name="connsiteX6" fmla="*/ 454749 w 522989"/>
              <a:gd name="connsiteY6" fmla="*/ 360086 h 577432"/>
              <a:gd name="connsiteX7" fmla="*/ 483355 w 522989"/>
              <a:gd name="connsiteY7" fmla="*/ 376670 h 577432"/>
              <a:gd name="connsiteX8" fmla="*/ 487969 w 522989"/>
              <a:gd name="connsiteY8" fmla="*/ 391410 h 577432"/>
              <a:gd name="connsiteX9" fmla="*/ 477818 w 522989"/>
              <a:gd name="connsiteY9" fmla="*/ 396938 h 577432"/>
              <a:gd name="connsiteX10" fmla="*/ 472281 w 522989"/>
              <a:gd name="connsiteY10" fmla="*/ 395095 h 577432"/>
              <a:gd name="connsiteX11" fmla="*/ 443675 w 522989"/>
              <a:gd name="connsiteY11" fmla="*/ 378512 h 577432"/>
              <a:gd name="connsiteX12" fmla="*/ 439984 w 522989"/>
              <a:gd name="connsiteY12" fmla="*/ 363771 h 577432"/>
              <a:gd name="connsiteX13" fmla="*/ 446328 w 522989"/>
              <a:gd name="connsiteY13" fmla="*/ 358474 h 577432"/>
              <a:gd name="connsiteX14" fmla="*/ 76344 w 522989"/>
              <a:gd name="connsiteY14" fmla="*/ 358474 h 577432"/>
              <a:gd name="connsiteX15" fmla="*/ 83038 w 522989"/>
              <a:gd name="connsiteY15" fmla="*/ 363771 h 577432"/>
              <a:gd name="connsiteX16" fmla="*/ 79344 w 522989"/>
              <a:gd name="connsiteY16" fmla="*/ 378512 h 577432"/>
              <a:gd name="connsiteX17" fmla="*/ 49796 w 522989"/>
              <a:gd name="connsiteY17" fmla="*/ 395095 h 577432"/>
              <a:gd name="connsiteX18" fmla="*/ 44256 w 522989"/>
              <a:gd name="connsiteY18" fmla="*/ 396938 h 577432"/>
              <a:gd name="connsiteX19" fmla="*/ 35022 w 522989"/>
              <a:gd name="connsiteY19" fmla="*/ 391410 h 577432"/>
              <a:gd name="connsiteX20" fmla="*/ 38716 w 522989"/>
              <a:gd name="connsiteY20" fmla="*/ 376670 h 577432"/>
              <a:gd name="connsiteX21" fmla="*/ 68264 w 522989"/>
              <a:gd name="connsiteY21" fmla="*/ 360086 h 577432"/>
              <a:gd name="connsiteX22" fmla="*/ 76344 w 522989"/>
              <a:gd name="connsiteY22" fmla="*/ 358474 h 577432"/>
              <a:gd name="connsiteX23" fmla="*/ 478723 w 522989"/>
              <a:gd name="connsiteY23" fmla="*/ 249584 h 577432"/>
              <a:gd name="connsiteX24" fmla="*/ 511923 w 522989"/>
              <a:gd name="connsiteY24" fmla="*/ 249584 h 577432"/>
              <a:gd name="connsiteX25" fmla="*/ 522989 w 522989"/>
              <a:gd name="connsiteY25" fmla="*/ 260606 h 577432"/>
              <a:gd name="connsiteX26" fmla="*/ 511923 w 522989"/>
              <a:gd name="connsiteY26" fmla="*/ 271628 h 577432"/>
              <a:gd name="connsiteX27" fmla="*/ 478723 w 522989"/>
              <a:gd name="connsiteY27" fmla="*/ 271628 h 577432"/>
              <a:gd name="connsiteX28" fmla="*/ 467657 w 522989"/>
              <a:gd name="connsiteY28" fmla="*/ 260606 h 577432"/>
              <a:gd name="connsiteX29" fmla="*/ 478723 w 522989"/>
              <a:gd name="connsiteY29" fmla="*/ 249584 h 577432"/>
              <a:gd name="connsiteX30" fmla="*/ 11066 w 522989"/>
              <a:gd name="connsiteY30" fmla="*/ 249584 h 577432"/>
              <a:gd name="connsiteX31" fmla="*/ 44266 w 522989"/>
              <a:gd name="connsiteY31" fmla="*/ 249584 h 577432"/>
              <a:gd name="connsiteX32" fmla="*/ 55332 w 522989"/>
              <a:gd name="connsiteY32" fmla="*/ 260606 h 577432"/>
              <a:gd name="connsiteX33" fmla="*/ 44266 w 522989"/>
              <a:gd name="connsiteY33" fmla="*/ 271628 h 577432"/>
              <a:gd name="connsiteX34" fmla="*/ 11066 w 522989"/>
              <a:gd name="connsiteY34" fmla="*/ 271628 h 577432"/>
              <a:gd name="connsiteX35" fmla="*/ 0 w 522989"/>
              <a:gd name="connsiteY35" fmla="*/ 260606 h 577432"/>
              <a:gd name="connsiteX36" fmla="*/ 11066 w 522989"/>
              <a:gd name="connsiteY36" fmla="*/ 249584 h 577432"/>
              <a:gd name="connsiteX37" fmla="*/ 261050 w 522989"/>
              <a:gd name="connsiteY37" fmla="*/ 167622 h 577432"/>
              <a:gd name="connsiteX38" fmla="*/ 287754 w 522989"/>
              <a:gd name="connsiteY38" fmla="*/ 193402 h 577432"/>
              <a:gd name="connsiteX39" fmla="*/ 287754 w 522989"/>
              <a:gd name="connsiteY39" fmla="*/ 232993 h 577432"/>
              <a:gd name="connsiteX40" fmla="*/ 286833 w 522989"/>
              <a:gd name="connsiteY40" fmla="*/ 248646 h 577432"/>
              <a:gd name="connsiteX41" fmla="*/ 276704 w 522989"/>
              <a:gd name="connsiteY41" fmla="*/ 327828 h 577432"/>
              <a:gd name="connsiteX42" fmla="*/ 261050 w 522989"/>
              <a:gd name="connsiteY42" fmla="*/ 340718 h 577432"/>
              <a:gd name="connsiteX43" fmla="*/ 246317 w 522989"/>
              <a:gd name="connsiteY43" fmla="*/ 327828 h 577432"/>
              <a:gd name="connsiteX44" fmla="*/ 236188 w 522989"/>
              <a:gd name="connsiteY44" fmla="*/ 248646 h 577432"/>
              <a:gd name="connsiteX45" fmla="*/ 234346 w 522989"/>
              <a:gd name="connsiteY45" fmla="*/ 232993 h 577432"/>
              <a:gd name="connsiteX46" fmla="*/ 234346 w 522989"/>
              <a:gd name="connsiteY46" fmla="*/ 193402 h 577432"/>
              <a:gd name="connsiteX47" fmla="*/ 261050 w 522989"/>
              <a:gd name="connsiteY47" fmla="*/ 167622 h 577432"/>
              <a:gd name="connsiteX48" fmla="*/ 261034 w 522989"/>
              <a:gd name="connsiteY48" fmla="*/ 133593 h 577432"/>
              <a:gd name="connsiteX49" fmla="*/ 130076 w 522989"/>
              <a:gd name="connsiteY49" fmla="*/ 258825 h 577432"/>
              <a:gd name="connsiteX50" fmla="*/ 165121 w 522989"/>
              <a:gd name="connsiteY50" fmla="*/ 356433 h 577432"/>
              <a:gd name="connsiteX51" fmla="*/ 190022 w 522989"/>
              <a:gd name="connsiteY51" fmla="*/ 418129 h 577432"/>
              <a:gd name="connsiteX52" fmla="*/ 206622 w 522989"/>
              <a:gd name="connsiteY52" fmla="*/ 442070 h 577432"/>
              <a:gd name="connsiteX53" fmla="*/ 315446 w 522989"/>
              <a:gd name="connsiteY53" fmla="*/ 442070 h 577432"/>
              <a:gd name="connsiteX54" fmla="*/ 332046 w 522989"/>
              <a:gd name="connsiteY54" fmla="*/ 418129 h 577432"/>
              <a:gd name="connsiteX55" fmla="*/ 357869 w 522989"/>
              <a:gd name="connsiteY55" fmla="*/ 357354 h 577432"/>
              <a:gd name="connsiteX56" fmla="*/ 392914 w 522989"/>
              <a:gd name="connsiteY56" fmla="*/ 258825 h 577432"/>
              <a:gd name="connsiteX57" fmla="*/ 261034 w 522989"/>
              <a:gd name="connsiteY57" fmla="*/ 133593 h 577432"/>
              <a:gd name="connsiteX58" fmla="*/ 472281 w 522989"/>
              <a:gd name="connsiteY58" fmla="*/ 126151 h 577432"/>
              <a:gd name="connsiteX59" fmla="*/ 487969 w 522989"/>
              <a:gd name="connsiteY59" fmla="*/ 130757 h 577432"/>
              <a:gd name="connsiteX60" fmla="*/ 483355 w 522989"/>
              <a:gd name="connsiteY60" fmla="*/ 145498 h 577432"/>
              <a:gd name="connsiteX61" fmla="*/ 454749 w 522989"/>
              <a:gd name="connsiteY61" fmla="*/ 162081 h 577432"/>
              <a:gd name="connsiteX62" fmla="*/ 449212 w 522989"/>
              <a:gd name="connsiteY62" fmla="*/ 163924 h 577432"/>
              <a:gd name="connsiteX63" fmla="*/ 439984 w 522989"/>
              <a:gd name="connsiteY63" fmla="*/ 158396 h 577432"/>
              <a:gd name="connsiteX64" fmla="*/ 443675 w 522989"/>
              <a:gd name="connsiteY64" fmla="*/ 142734 h 577432"/>
              <a:gd name="connsiteX65" fmla="*/ 49796 w 522989"/>
              <a:gd name="connsiteY65" fmla="*/ 126151 h 577432"/>
              <a:gd name="connsiteX66" fmla="*/ 79344 w 522989"/>
              <a:gd name="connsiteY66" fmla="*/ 142734 h 577432"/>
              <a:gd name="connsiteX67" fmla="*/ 83038 w 522989"/>
              <a:gd name="connsiteY67" fmla="*/ 158396 h 577432"/>
              <a:gd name="connsiteX68" fmla="*/ 73804 w 522989"/>
              <a:gd name="connsiteY68" fmla="*/ 163924 h 577432"/>
              <a:gd name="connsiteX69" fmla="*/ 68264 w 522989"/>
              <a:gd name="connsiteY69" fmla="*/ 162081 h 577432"/>
              <a:gd name="connsiteX70" fmla="*/ 38716 w 522989"/>
              <a:gd name="connsiteY70" fmla="*/ 145498 h 577432"/>
              <a:gd name="connsiteX71" fmla="*/ 35022 w 522989"/>
              <a:gd name="connsiteY71" fmla="*/ 130757 h 577432"/>
              <a:gd name="connsiteX72" fmla="*/ 49796 w 522989"/>
              <a:gd name="connsiteY72" fmla="*/ 126151 h 577432"/>
              <a:gd name="connsiteX73" fmla="*/ 261034 w 522989"/>
              <a:gd name="connsiteY73" fmla="*/ 88472 h 577432"/>
              <a:gd name="connsiteX74" fmla="*/ 437181 w 522989"/>
              <a:gd name="connsiteY74" fmla="*/ 258825 h 577432"/>
              <a:gd name="connsiteX75" fmla="*/ 394758 w 522989"/>
              <a:gd name="connsiteY75" fmla="*/ 382216 h 577432"/>
              <a:gd name="connsiteX76" fmla="*/ 377236 w 522989"/>
              <a:gd name="connsiteY76" fmla="*/ 418129 h 577432"/>
              <a:gd name="connsiteX77" fmla="*/ 344035 w 522989"/>
              <a:gd name="connsiteY77" fmla="*/ 476141 h 577432"/>
              <a:gd name="connsiteX78" fmla="*/ 341268 w 522989"/>
              <a:gd name="connsiteY78" fmla="*/ 521262 h 577432"/>
              <a:gd name="connsiteX79" fmla="*/ 305301 w 522989"/>
              <a:gd name="connsiteY79" fmla="*/ 559016 h 577432"/>
              <a:gd name="connsiteX80" fmla="*/ 290545 w 522989"/>
              <a:gd name="connsiteY80" fmla="*/ 573749 h 577432"/>
              <a:gd name="connsiteX81" fmla="*/ 278556 w 522989"/>
              <a:gd name="connsiteY81" fmla="*/ 577432 h 577432"/>
              <a:gd name="connsiteX82" fmla="*/ 244434 w 522989"/>
              <a:gd name="connsiteY82" fmla="*/ 577432 h 577432"/>
              <a:gd name="connsiteX83" fmla="*/ 231522 w 522989"/>
              <a:gd name="connsiteY83" fmla="*/ 573749 h 577432"/>
              <a:gd name="connsiteX84" fmla="*/ 217689 w 522989"/>
              <a:gd name="connsiteY84" fmla="*/ 559016 h 577432"/>
              <a:gd name="connsiteX85" fmla="*/ 180799 w 522989"/>
              <a:gd name="connsiteY85" fmla="*/ 521262 h 577432"/>
              <a:gd name="connsiteX86" fmla="*/ 178955 w 522989"/>
              <a:gd name="connsiteY86" fmla="*/ 476141 h 577432"/>
              <a:gd name="connsiteX87" fmla="*/ 145754 w 522989"/>
              <a:gd name="connsiteY87" fmla="*/ 418129 h 577432"/>
              <a:gd name="connsiteX88" fmla="*/ 128232 w 522989"/>
              <a:gd name="connsiteY88" fmla="*/ 382216 h 577432"/>
              <a:gd name="connsiteX89" fmla="*/ 85809 w 522989"/>
              <a:gd name="connsiteY89" fmla="*/ 258825 h 577432"/>
              <a:gd name="connsiteX90" fmla="*/ 261034 w 522989"/>
              <a:gd name="connsiteY90" fmla="*/ 88472 h 577432"/>
              <a:gd name="connsiteX91" fmla="*/ 392070 w 522989"/>
              <a:gd name="connsiteY91" fmla="*/ 35016 h 577432"/>
              <a:gd name="connsiteX92" fmla="*/ 395762 w 522989"/>
              <a:gd name="connsiteY92" fmla="*/ 49759 h 577432"/>
              <a:gd name="connsiteX93" fmla="*/ 379147 w 522989"/>
              <a:gd name="connsiteY93" fmla="*/ 79244 h 577432"/>
              <a:gd name="connsiteX94" fmla="*/ 369917 w 522989"/>
              <a:gd name="connsiteY94" fmla="*/ 84773 h 577432"/>
              <a:gd name="connsiteX95" fmla="*/ 364378 w 522989"/>
              <a:gd name="connsiteY95" fmla="*/ 82930 h 577432"/>
              <a:gd name="connsiteX96" fmla="*/ 360686 w 522989"/>
              <a:gd name="connsiteY96" fmla="*/ 68187 h 577432"/>
              <a:gd name="connsiteX97" fmla="*/ 377301 w 522989"/>
              <a:gd name="connsiteY97" fmla="*/ 38702 h 577432"/>
              <a:gd name="connsiteX98" fmla="*/ 392070 w 522989"/>
              <a:gd name="connsiteY98" fmla="*/ 35016 h 577432"/>
              <a:gd name="connsiteX99" fmla="*/ 131042 w 522989"/>
              <a:gd name="connsiteY99" fmla="*/ 35016 h 577432"/>
              <a:gd name="connsiteX100" fmla="*/ 145759 w 522989"/>
              <a:gd name="connsiteY100" fmla="*/ 38702 h 577432"/>
              <a:gd name="connsiteX101" fmla="*/ 162317 w 522989"/>
              <a:gd name="connsiteY101" fmla="*/ 68187 h 577432"/>
              <a:gd name="connsiteX102" fmla="*/ 158637 w 522989"/>
              <a:gd name="connsiteY102" fmla="*/ 82930 h 577432"/>
              <a:gd name="connsiteX103" fmla="*/ 153118 w 522989"/>
              <a:gd name="connsiteY103" fmla="*/ 84773 h 577432"/>
              <a:gd name="connsiteX104" fmla="*/ 143000 w 522989"/>
              <a:gd name="connsiteY104" fmla="*/ 79244 h 577432"/>
              <a:gd name="connsiteX105" fmla="*/ 126443 w 522989"/>
              <a:gd name="connsiteY105" fmla="*/ 49759 h 577432"/>
              <a:gd name="connsiteX106" fmla="*/ 131042 w 522989"/>
              <a:gd name="connsiteY106" fmla="*/ 35016 h 577432"/>
              <a:gd name="connsiteX107" fmla="*/ 261051 w 522989"/>
              <a:gd name="connsiteY107" fmla="*/ 0 h 577432"/>
              <a:gd name="connsiteX108" fmla="*/ 272073 w 522989"/>
              <a:gd name="connsiteY108" fmla="*/ 11037 h 577432"/>
              <a:gd name="connsiteX109" fmla="*/ 272073 w 522989"/>
              <a:gd name="connsiteY109" fmla="*/ 44147 h 577432"/>
              <a:gd name="connsiteX110" fmla="*/ 261051 w 522989"/>
              <a:gd name="connsiteY110" fmla="*/ 55184 h 577432"/>
              <a:gd name="connsiteX111" fmla="*/ 250029 w 522989"/>
              <a:gd name="connsiteY111" fmla="*/ 44147 h 577432"/>
              <a:gd name="connsiteX112" fmla="*/ 250029 w 522989"/>
              <a:gd name="connsiteY112" fmla="*/ 11037 h 577432"/>
              <a:gd name="connsiteX113" fmla="*/ 261051 w 522989"/>
              <a:gd name="connsiteY113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22989" h="577432">
                <a:moveTo>
                  <a:pt x="261051" y="362763"/>
                </a:moveTo>
                <a:cubicBezTo>
                  <a:pt x="276371" y="362763"/>
                  <a:pt x="288791" y="375149"/>
                  <a:pt x="288791" y="390429"/>
                </a:cubicBezTo>
                <a:cubicBezTo>
                  <a:pt x="288791" y="405709"/>
                  <a:pt x="276371" y="418095"/>
                  <a:pt x="261051" y="418095"/>
                </a:cubicBezTo>
                <a:cubicBezTo>
                  <a:pt x="245731" y="418095"/>
                  <a:pt x="233311" y="405709"/>
                  <a:pt x="233311" y="390429"/>
                </a:cubicBezTo>
                <a:cubicBezTo>
                  <a:pt x="233311" y="375149"/>
                  <a:pt x="245731" y="362763"/>
                  <a:pt x="261051" y="362763"/>
                </a:cubicBezTo>
                <a:close/>
                <a:moveTo>
                  <a:pt x="446328" y="358474"/>
                </a:moveTo>
                <a:cubicBezTo>
                  <a:pt x="448981" y="357783"/>
                  <a:pt x="451980" y="358244"/>
                  <a:pt x="454749" y="360086"/>
                </a:cubicBezTo>
                <a:lnTo>
                  <a:pt x="483355" y="376670"/>
                </a:lnTo>
                <a:cubicBezTo>
                  <a:pt x="488891" y="379433"/>
                  <a:pt x="490737" y="385883"/>
                  <a:pt x="487969" y="391410"/>
                </a:cubicBezTo>
                <a:cubicBezTo>
                  <a:pt x="486123" y="395095"/>
                  <a:pt x="481509" y="396938"/>
                  <a:pt x="477818" y="396938"/>
                </a:cubicBezTo>
                <a:cubicBezTo>
                  <a:pt x="475973" y="396938"/>
                  <a:pt x="474127" y="396938"/>
                  <a:pt x="472281" y="395095"/>
                </a:cubicBezTo>
                <a:lnTo>
                  <a:pt x="443675" y="378512"/>
                </a:lnTo>
                <a:cubicBezTo>
                  <a:pt x="438139" y="375748"/>
                  <a:pt x="436293" y="369299"/>
                  <a:pt x="439984" y="363771"/>
                </a:cubicBezTo>
                <a:cubicBezTo>
                  <a:pt x="441368" y="361007"/>
                  <a:pt x="443675" y="359165"/>
                  <a:pt x="446328" y="358474"/>
                </a:cubicBezTo>
                <a:close/>
                <a:moveTo>
                  <a:pt x="76344" y="358474"/>
                </a:moveTo>
                <a:cubicBezTo>
                  <a:pt x="79114" y="359165"/>
                  <a:pt x="81653" y="361007"/>
                  <a:pt x="83038" y="363771"/>
                </a:cubicBezTo>
                <a:cubicBezTo>
                  <a:pt x="85808" y="369299"/>
                  <a:pt x="83961" y="375748"/>
                  <a:pt x="79344" y="378512"/>
                </a:cubicBezTo>
                <a:lnTo>
                  <a:pt x="49796" y="395095"/>
                </a:lnTo>
                <a:cubicBezTo>
                  <a:pt x="47949" y="396938"/>
                  <a:pt x="46103" y="396938"/>
                  <a:pt x="44256" y="396938"/>
                </a:cubicBezTo>
                <a:cubicBezTo>
                  <a:pt x="40562" y="396938"/>
                  <a:pt x="36869" y="395095"/>
                  <a:pt x="35022" y="391410"/>
                </a:cubicBezTo>
                <a:cubicBezTo>
                  <a:pt x="32252" y="385883"/>
                  <a:pt x="34099" y="379433"/>
                  <a:pt x="38716" y="376670"/>
                </a:cubicBezTo>
                <a:lnTo>
                  <a:pt x="68264" y="360086"/>
                </a:lnTo>
                <a:cubicBezTo>
                  <a:pt x="70573" y="358244"/>
                  <a:pt x="73574" y="357783"/>
                  <a:pt x="76344" y="358474"/>
                </a:cubicBezTo>
                <a:close/>
                <a:moveTo>
                  <a:pt x="478723" y="249584"/>
                </a:moveTo>
                <a:lnTo>
                  <a:pt x="511923" y="249584"/>
                </a:lnTo>
                <a:cubicBezTo>
                  <a:pt x="517456" y="249584"/>
                  <a:pt x="522989" y="255095"/>
                  <a:pt x="522989" y="260606"/>
                </a:cubicBezTo>
                <a:cubicBezTo>
                  <a:pt x="522989" y="267035"/>
                  <a:pt x="517456" y="271628"/>
                  <a:pt x="511923" y="271628"/>
                </a:cubicBezTo>
                <a:lnTo>
                  <a:pt x="478723" y="271628"/>
                </a:lnTo>
                <a:cubicBezTo>
                  <a:pt x="472268" y="271628"/>
                  <a:pt x="467657" y="267035"/>
                  <a:pt x="467657" y="260606"/>
                </a:cubicBezTo>
                <a:cubicBezTo>
                  <a:pt x="467657" y="255095"/>
                  <a:pt x="472268" y="249584"/>
                  <a:pt x="478723" y="249584"/>
                </a:cubicBezTo>
                <a:close/>
                <a:moveTo>
                  <a:pt x="11066" y="249584"/>
                </a:moveTo>
                <a:lnTo>
                  <a:pt x="44266" y="249584"/>
                </a:lnTo>
                <a:cubicBezTo>
                  <a:pt x="50721" y="249584"/>
                  <a:pt x="55332" y="255095"/>
                  <a:pt x="55332" y="260606"/>
                </a:cubicBezTo>
                <a:cubicBezTo>
                  <a:pt x="55332" y="267035"/>
                  <a:pt x="50721" y="271628"/>
                  <a:pt x="44266" y="271628"/>
                </a:cubicBezTo>
                <a:lnTo>
                  <a:pt x="11066" y="271628"/>
                </a:lnTo>
                <a:cubicBezTo>
                  <a:pt x="4611" y="271628"/>
                  <a:pt x="0" y="267035"/>
                  <a:pt x="0" y="260606"/>
                </a:cubicBezTo>
                <a:cubicBezTo>
                  <a:pt x="0" y="255095"/>
                  <a:pt x="4611" y="249584"/>
                  <a:pt x="11066" y="249584"/>
                </a:cubicBezTo>
                <a:close/>
                <a:moveTo>
                  <a:pt x="261050" y="167622"/>
                </a:moveTo>
                <a:cubicBezTo>
                  <a:pt x="278546" y="167622"/>
                  <a:pt x="287754" y="176829"/>
                  <a:pt x="287754" y="193402"/>
                </a:cubicBezTo>
                <a:lnTo>
                  <a:pt x="287754" y="232993"/>
                </a:lnTo>
                <a:cubicBezTo>
                  <a:pt x="287754" y="237597"/>
                  <a:pt x="287754" y="243121"/>
                  <a:pt x="286833" y="248646"/>
                </a:cubicBezTo>
                <a:lnTo>
                  <a:pt x="276704" y="327828"/>
                </a:lnTo>
                <a:cubicBezTo>
                  <a:pt x="274862" y="337956"/>
                  <a:pt x="270258" y="340718"/>
                  <a:pt x="261050" y="340718"/>
                </a:cubicBezTo>
                <a:cubicBezTo>
                  <a:pt x="252763" y="340718"/>
                  <a:pt x="248158" y="337956"/>
                  <a:pt x="246317" y="327828"/>
                </a:cubicBezTo>
                <a:lnTo>
                  <a:pt x="236188" y="248646"/>
                </a:lnTo>
                <a:cubicBezTo>
                  <a:pt x="235267" y="243121"/>
                  <a:pt x="234346" y="237597"/>
                  <a:pt x="234346" y="232993"/>
                </a:cubicBezTo>
                <a:lnTo>
                  <a:pt x="234346" y="193402"/>
                </a:lnTo>
                <a:cubicBezTo>
                  <a:pt x="234346" y="176829"/>
                  <a:pt x="244475" y="167622"/>
                  <a:pt x="261050" y="167622"/>
                </a:cubicBezTo>
                <a:close/>
                <a:moveTo>
                  <a:pt x="261034" y="133593"/>
                </a:moveTo>
                <a:cubicBezTo>
                  <a:pt x="189099" y="133593"/>
                  <a:pt x="130076" y="189763"/>
                  <a:pt x="130076" y="258825"/>
                </a:cubicBezTo>
                <a:cubicBezTo>
                  <a:pt x="130076" y="305787"/>
                  <a:pt x="148521" y="332492"/>
                  <a:pt x="165121" y="356433"/>
                </a:cubicBezTo>
                <a:cubicBezTo>
                  <a:pt x="178033" y="375771"/>
                  <a:pt x="190022" y="394187"/>
                  <a:pt x="190022" y="418129"/>
                </a:cubicBezTo>
                <a:cubicBezTo>
                  <a:pt x="190022" y="428258"/>
                  <a:pt x="200166" y="437466"/>
                  <a:pt x="206622" y="442070"/>
                </a:cubicBezTo>
                <a:lnTo>
                  <a:pt x="315446" y="442070"/>
                </a:lnTo>
                <a:cubicBezTo>
                  <a:pt x="322824" y="436545"/>
                  <a:pt x="332046" y="428258"/>
                  <a:pt x="332046" y="418129"/>
                </a:cubicBezTo>
                <a:cubicBezTo>
                  <a:pt x="332046" y="394187"/>
                  <a:pt x="344957" y="375771"/>
                  <a:pt x="357869" y="357354"/>
                </a:cubicBezTo>
                <a:cubicBezTo>
                  <a:pt x="374469" y="332492"/>
                  <a:pt x="392914" y="305787"/>
                  <a:pt x="392914" y="258825"/>
                </a:cubicBezTo>
                <a:cubicBezTo>
                  <a:pt x="392914" y="189763"/>
                  <a:pt x="333891" y="133593"/>
                  <a:pt x="261034" y="133593"/>
                </a:cubicBezTo>
                <a:close/>
                <a:moveTo>
                  <a:pt x="472281" y="126151"/>
                </a:moveTo>
                <a:cubicBezTo>
                  <a:pt x="477818" y="123387"/>
                  <a:pt x="484278" y="125230"/>
                  <a:pt x="487969" y="130757"/>
                </a:cubicBezTo>
                <a:cubicBezTo>
                  <a:pt x="490737" y="135364"/>
                  <a:pt x="488891" y="142734"/>
                  <a:pt x="483355" y="145498"/>
                </a:cubicBezTo>
                <a:lnTo>
                  <a:pt x="454749" y="162081"/>
                </a:lnTo>
                <a:cubicBezTo>
                  <a:pt x="452903" y="163003"/>
                  <a:pt x="451057" y="163924"/>
                  <a:pt x="449212" y="163924"/>
                </a:cubicBezTo>
                <a:cubicBezTo>
                  <a:pt x="445521" y="163924"/>
                  <a:pt x="441830" y="162081"/>
                  <a:pt x="439984" y="158396"/>
                </a:cubicBezTo>
                <a:cubicBezTo>
                  <a:pt x="436293" y="152868"/>
                  <a:pt x="438139" y="146419"/>
                  <a:pt x="443675" y="142734"/>
                </a:cubicBezTo>
                <a:close/>
                <a:moveTo>
                  <a:pt x="49796" y="126151"/>
                </a:moveTo>
                <a:lnTo>
                  <a:pt x="79344" y="142734"/>
                </a:lnTo>
                <a:cubicBezTo>
                  <a:pt x="83961" y="146419"/>
                  <a:pt x="85808" y="152868"/>
                  <a:pt x="83038" y="158396"/>
                </a:cubicBezTo>
                <a:cubicBezTo>
                  <a:pt x="81191" y="162081"/>
                  <a:pt x="77498" y="163924"/>
                  <a:pt x="73804" y="163924"/>
                </a:cubicBezTo>
                <a:cubicBezTo>
                  <a:pt x="71957" y="163924"/>
                  <a:pt x="70111" y="163003"/>
                  <a:pt x="68264" y="162081"/>
                </a:cubicBezTo>
                <a:lnTo>
                  <a:pt x="38716" y="145498"/>
                </a:lnTo>
                <a:cubicBezTo>
                  <a:pt x="34099" y="142734"/>
                  <a:pt x="32252" y="135364"/>
                  <a:pt x="35022" y="130757"/>
                </a:cubicBezTo>
                <a:cubicBezTo>
                  <a:pt x="37792" y="125230"/>
                  <a:pt x="45179" y="123387"/>
                  <a:pt x="49796" y="126151"/>
                </a:cubicBezTo>
                <a:close/>
                <a:moveTo>
                  <a:pt x="261034" y="88472"/>
                </a:moveTo>
                <a:cubicBezTo>
                  <a:pt x="357869" y="88472"/>
                  <a:pt x="437181" y="164901"/>
                  <a:pt x="437181" y="258825"/>
                </a:cubicBezTo>
                <a:cubicBezTo>
                  <a:pt x="437181" y="319600"/>
                  <a:pt x="412281" y="355512"/>
                  <a:pt x="394758" y="382216"/>
                </a:cubicBezTo>
                <a:cubicBezTo>
                  <a:pt x="382769" y="398791"/>
                  <a:pt x="377236" y="408000"/>
                  <a:pt x="377236" y="418129"/>
                </a:cubicBezTo>
                <a:cubicBezTo>
                  <a:pt x="377236" y="440229"/>
                  <a:pt x="365247" y="460487"/>
                  <a:pt x="344035" y="476141"/>
                </a:cubicBezTo>
                <a:cubicBezTo>
                  <a:pt x="343113" y="489033"/>
                  <a:pt x="341268" y="521262"/>
                  <a:pt x="341268" y="521262"/>
                </a:cubicBezTo>
                <a:cubicBezTo>
                  <a:pt x="341268" y="529549"/>
                  <a:pt x="336657" y="548886"/>
                  <a:pt x="305301" y="559016"/>
                </a:cubicBezTo>
                <a:cubicBezTo>
                  <a:pt x="301612" y="564540"/>
                  <a:pt x="297001" y="569145"/>
                  <a:pt x="290545" y="573749"/>
                </a:cubicBezTo>
                <a:cubicBezTo>
                  <a:pt x="286856" y="575590"/>
                  <a:pt x="283168" y="577432"/>
                  <a:pt x="278556" y="577432"/>
                </a:cubicBezTo>
                <a:lnTo>
                  <a:pt x="244434" y="577432"/>
                </a:lnTo>
                <a:cubicBezTo>
                  <a:pt x="239822" y="577432"/>
                  <a:pt x="235211" y="575590"/>
                  <a:pt x="231522" y="573749"/>
                </a:cubicBezTo>
                <a:cubicBezTo>
                  <a:pt x="225989" y="569145"/>
                  <a:pt x="221378" y="564540"/>
                  <a:pt x="217689" y="559016"/>
                </a:cubicBezTo>
                <a:cubicBezTo>
                  <a:pt x="186333" y="548886"/>
                  <a:pt x="181722" y="530470"/>
                  <a:pt x="180799" y="521262"/>
                </a:cubicBezTo>
                <a:cubicBezTo>
                  <a:pt x="180799" y="521262"/>
                  <a:pt x="178955" y="489033"/>
                  <a:pt x="178955" y="476141"/>
                </a:cubicBezTo>
                <a:cubicBezTo>
                  <a:pt x="157743" y="460487"/>
                  <a:pt x="145754" y="440229"/>
                  <a:pt x="145754" y="418129"/>
                </a:cubicBezTo>
                <a:cubicBezTo>
                  <a:pt x="145754" y="408000"/>
                  <a:pt x="139299" y="398791"/>
                  <a:pt x="128232" y="382216"/>
                </a:cubicBezTo>
                <a:cubicBezTo>
                  <a:pt x="109787" y="355512"/>
                  <a:pt x="85809" y="319600"/>
                  <a:pt x="85809" y="258825"/>
                </a:cubicBezTo>
                <a:cubicBezTo>
                  <a:pt x="85809" y="164901"/>
                  <a:pt x="164199" y="88472"/>
                  <a:pt x="261034" y="88472"/>
                </a:cubicBezTo>
                <a:close/>
                <a:moveTo>
                  <a:pt x="392070" y="35016"/>
                </a:moveTo>
                <a:cubicBezTo>
                  <a:pt x="397608" y="37780"/>
                  <a:pt x="399454" y="45152"/>
                  <a:pt x="395762" y="49759"/>
                </a:cubicBezTo>
                <a:lnTo>
                  <a:pt x="379147" y="79244"/>
                </a:lnTo>
                <a:cubicBezTo>
                  <a:pt x="377301" y="82930"/>
                  <a:pt x="373609" y="84773"/>
                  <a:pt x="369917" y="84773"/>
                </a:cubicBezTo>
                <a:cubicBezTo>
                  <a:pt x="368071" y="84773"/>
                  <a:pt x="366224" y="83852"/>
                  <a:pt x="364378" y="82930"/>
                </a:cubicBezTo>
                <a:cubicBezTo>
                  <a:pt x="358840" y="80166"/>
                  <a:pt x="356994" y="72794"/>
                  <a:pt x="360686" y="68187"/>
                </a:cubicBezTo>
                <a:lnTo>
                  <a:pt x="377301" y="38702"/>
                </a:lnTo>
                <a:cubicBezTo>
                  <a:pt x="380070" y="34095"/>
                  <a:pt x="386531" y="32252"/>
                  <a:pt x="392070" y="35016"/>
                </a:cubicBezTo>
                <a:close/>
                <a:moveTo>
                  <a:pt x="131042" y="35016"/>
                </a:moveTo>
                <a:cubicBezTo>
                  <a:pt x="135641" y="32252"/>
                  <a:pt x="143000" y="34095"/>
                  <a:pt x="145759" y="38702"/>
                </a:cubicBezTo>
                <a:lnTo>
                  <a:pt x="162317" y="68187"/>
                </a:lnTo>
                <a:cubicBezTo>
                  <a:pt x="165996" y="72794"/>
                  <a:pt x="164156" y="80166"/>
                  <a:pt x="158637" y="82930"/>
                </a:cubicBezTo>
                <a:cubicBezTo>
                  <a:pt x="156798" y="83852"/>
                  <a:pt x="154958" y="84773"/>
                  <a:pt x="153118" y="84773"/>
                </a:cubicBezTo>
                <a:cubicBezTo>
                  <a:pt x="149439" y="84773"/>
                  <a:pt x="145759" y="82930"/>
                  <a:pt x="143000" y="79244"/>
                </a:cubicBezTo>
                <a:lnTo>
                  <a:pt x="126443" y="49759"/>
                </a:lnTo>
                <a:cubicBezTo>
                  <a:pt x="123683" y="45152"/>
                  <a:pt x="125523" y="37780"/>
                  <a:pt x="131042" y="35016"/>
                </a:cubicBezTo>
                <a:close/>
                <a:moveTo>
                  <a:pt x="261051" y="0"/>
                </a:moveTo>
                <a:cubicBezTo>
                  <a:pt x="267480" y="0"/>
                  <a:pt x="272073" y="4599"/>
                  <a:pt x="272073" y="11037"/>
                </a:cubicBezTo>
                <a:lnTo>
                  <a:pt x="272073" y="44147"/>
                </a:lnTo>
                <a:cubicBezTo>
                  <a:pt x="272073" y="50585"/>
                  <a:pt x="267480" y="55184"/>
                  <a:pt x="261051" y="55184"/>
                </a:cubicBezTo>
                <a:cubicBezTo>
                  <a:pt x="255540" y="55184"/>
                  <a:pt x="250029" y="50585"/>
                  <a:pt x="250029" y="44147"/>
                </a:cubicBezTo>
                <a:lnTo>
                  <a:pt x="250029" y="11037"/>
                </a:lnTo>
                <a:cubicBezTo>
                  <a:pt x="250029" y="4599"/>
                  <a:pt x="255540" y="0"/>
                  <a:pt x="261051" y="0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volume_157079"/>
          <p:cNvSpPr>
            <a:spLocks noChangeAspect="1"/>
          </p:cNvSpPr>
          <p:nvPr/>
        </p:nvSpPr>
        <p:spPr bwMode="auto">
          <a:xfrm>
            <a:off x="7069569" y="2153697"/>
            <a:ext cx="609685" cy="608652"/>
          </a:xfrm>
          <a:custGeom>
            <a:avLst/>
            <a:gdLst>
              <a:gd name="connsiteX0" fmla="*/ 144739 w 579692"/>
              <a:gd name="connsiteY0" fmla="*/ 307322 h 578710"/>
              <a:gd name="connsiteX1" fmla="*/ 144739 w 579692"/>
              <a:gd name="connsiteY1" fmla="*/ 398233 h 578710"/>
              <a:gd name="connsiteX2" fmla="*/ 199125 w 579692"/>
              <a:gd name="connsiteY2" fmla="*/ 398233 h 578710"/>
              <a:gd name="connsiteX3" fmla="*/ 199125 w 579692"/>
              <a:gd name="connsiteY3" fmla="*/ 307322 h 578710"/>
              <a:gd name="connsiteX4" fmla="*/ 127063 w 579692"/>
              <a:gd name="connsiteY4" fmla="*/ 289682 h 578710"/>
              <a:gd name="connsiteX5" fmla="*/ 217480 w 579692"/>
              <a:gd name="connsiteY5" fmla="*/ 289682 h 578710"/>
              <a:gd name="connsiteX6" fmla="*/ 217480 w 579692"/>
              <a:gd name="connsiteY6" fmla="*/ 415873 h 578710"/>
              <a:gd name="connsiteX7" fmla="*/ 127063 w 579692"/>
              <a:gd name="connsiteY7" fmla="*/ 415873 h 578710"/>
              <a:gd name="connsiteX8" fmla="*/ 254158 w 579692"/>
              <a:gd name="connsiteY8" fmla="*/ 235465 h 578710"/>
              <a:gd name="connsiteX9" fmla="*/ 254158 w 579692"/>
              <a:gd name="connsiteY9" fmla="*/ 397561 h 578710"/>
              <a:gd name="connsiteX10" fmla="*/ 307865 w 579692"/>
              <a:gd name="connsiteY10" fmla="*/ 397561 h 578710"/>
              <a:gd name="connsiteX11" fmla="*/ 307865 w 579692"/>
              <a:gd name="connsiteY11" fmla="*/ 235465 h 578710"/>
              <a:gd name="connsiteX12" fmla="*/ 235803 w 579692"/>
              <a:gd name="connsiteY12" fmla="*/ 217153 h 578710"/>
              <a:gd name="connsiteX13" fmla="*/ 326220 w 579692"/>
              <a:gd name="connsiteY13" fmla="*/ 217153 h 578710"/>
              <a:gd name="connsiteX14" fmla="*/ 326220 w 579692"/>
              <a:gd name="connsiteY14" fmla="*/ 415873 h 578710"/>
              <a:gd name="connsiteX15" fmla="*/ 235803 w 579692"/>
              <a:gd name="connsiteY15" fmla="*/ 415873 h 578710"/>
              <a:gd name="connsiteX16" fmla="*/ 362898 w 579692"/>
              <a:gd name="connsiteY16" fmla="*/ 162831 h 578710"/>
              <a:gd name="connsiteX17" fmla="*/ 362898 w 579692"/>
              <a:gd name="connsiteY17" fmla="*/ 397556 h 578710"/>
              <a:gd name="connsiteX18" fmla="*/ 416605 w 579692"/>
              <a:gd name="connsiteY18" fmla="*/ 397556 h 578710"/>
              <a:gd name="connsiteX19" fmla="*/ 416605 w 579692"/>
              <a:gd name="connsiteY19" fmla="*/ 162831 h 578710"/>
              <a:gd name="connsiteX20" fmla="*/ 344543 w 579692"/>
              <a:gd name="connsiteY20" fmla="*/ 144514 h 578710"/>
              <a:gd name="connsiteX21" fmla="*/ 434960 w 579692"/>
              <a:gd name="connsiteY21" fmla="*/ 144514 h 578710"/>
              <a:gd name="connsiteX22" fmla="*/ 434960 w 579692"/>
              <a:gd name="connsiteY22" fmla="*/ 415873 h 578710"/>
              <a:gd name="connsiteX23" fmla="*/ 344543 w 579692"/>
              <a:gd name="connsiteY23" fmla="*/ 415873 h 578710"/>
              <a:gd name="connsiteX24" fmla="*/ 290186 w 579692"/>
              <a:gd name="connsiteY24" fmla="*/ 18318 h 578710"/>
              <a:gd name="connsiteX25" fmla="*/ 18349 w 579692"/>
              <a:gd name="connsiteY25" fmla="*/ 289694 h 578710"/>
              <a:gd name="connsiteX26" fmla="*/ 290186 w 579692"/>
              <a:gd name="connsiteY26" fmla="*/ 561071 h 578710"/>
              <a:gd name="connsiteX27" fmla="*/ 562023 w 579692"/>
              <a:gd name="connsiteY27" fmla="*/ 289694 h 578710"/>
              <a:gd name="connsiteX28" fmla="*/ 290186 w 579692"/>
              <a:gd name="connsiteY28" fmla="*/ 18318 h 578710"/>
              <a:gd name="connsiteX29" fmla="*/ 290186 w 579692"/>
              <a:gd name="connsiteY29" fmla="*/ 0 h 578710"/>
              <a:gd name="connsiteX30" fmla="*/ 579692 w 579692"/>
              <a:gd name="connsiteY30" fmla="*/ 289694 h 578710"/>
              <a:gd name="connsiteX31" fmla="*/ 290186 w 579692"/>
              <a:gd name="connsiteY31" fmla="*/ 578710 h 578710"/>
              <a:gd name="connsiteX32" fmla="*/ 0 w 579692"/>
              <a:gd name="connsiteY32" fmla="*/ 289694 h 578710"/>
              <a:gd name="connsiteX33" fmla="*/ 290186 w 579692"/>
              <a:gd name="connsiteY33" fmla="*/ 0 h 578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9692" h="578710">
                <a:moveTo>
                  <a:pt x="144739" y="307322"/>
                </a:moveTo>
                <a:lnTo>
                  <a:pt x="144739" y="398233"/>
                </a:lnTo>
                <a:lnTo>
                  <a:pt x="199125" y="398233"/>
                </a:lnTo>
                <a:lnTo>
                  <a:pt x="199125" y="307322"/>
                </a:lnTo>
                <a:close/>
                <a:moveTo>
                  <a:pt x="127063" y="289682"/>
                </a:moveTo>
                <a:lnTo>
                  <a:pt x="217480" y="289682"/>
                </a:lnTo>
                <a:lnTo>
                  <a:pt x="217480" y="415873"/>
                </a:lnTo>
                <a:lnTo>
                  <a:pt x="127063" y="415873"/>
                </a:lnTo>
                <a:close/>
                <a:moveTo>
                  <a:pt x="254158" y="235465"/>
                </a:moveTo>
                <a:lnTo>
                  <a:pt x="254158" y="397561"/>
                </a:lnTo>
                <a:lnTo>
                  <a:pt x="307865" y="397561"/>
                </a:lnTo>
                <a:lnTo>
                  <a:pt x="307865" y="235465"/>
                </a:lnTo>
                <a:close/>
                <a:moveTo>
                  <a:pt x="235803" y="217153"/>
                </a:moveTo>
                <a:lnTo>
                  <a:pt x="326220" y="217153"/>
                </a:lnTo>
                <a:lnTo>
                  <a:pt x="326220" y="415873"/>
                </a:lnTo>
                <a:lnTo>
                  <a:pt x="235803" y="415873"/>
                </a:lnTo>
                <a:close/>
                <a:moveTo>
                  <a:pt x="362898" y="162831"/>
                </a:moveTo>
                <a:lnTo>
                  <a:pt x="362898" y="397556"/>
                </a:lnTo>
                <a:lnTo>
                  <a:pt x="416605" y="397556"/>
                </a:lnTo>
                <a:lnTo>
                  <a:pt x="416605" y="162831"/>
                </a:lnTo>
                <a:close/>
                <a:moveTo>
                  <a:pt x="344543" y="144514"/>
                </a:moveTo>
                <a:lnTo>
                  <a:pt x="434960" y="144514"/>
                </a:lnTo>
                <a:lnTo>
                  <a:pt x="434960" y="415873"/>
                </a:lnTo>
                <a:lnTo>
                  <a:pt x="344543" y="415873"/>
                </a:lnTo>
                <a:close/>
                <a:moveTo>
                  <a:pt x="290186" y="18318"/>
                </a:moveTo>
                <a:cubicBezTo>
                  <a:pt x="139996" y="18318"/>
                  <a:pt x="18349" y="139759"/>
                  <a:pt x="18349" y="289694"/>
                </a:cubicBezTo>
                <a:cubicBezTo>
                  <a:pt x="18349" y="438951"/>
                  <a:pt x="139996" y="561071"/>
                  <a:pt x="290186" y="561071"/>
                </a:cubicBezTo>
                <a:cubicBezTo>
                  <a:pt x="439696" y="561071"/>
                  <a:pt x="562023" y="438951"/>
                  <a:pt x="562023" y="289694"/>
                </a:cubicBezTo>
                <a:cubicBezTo>
                  <a:pt x="562023" y="139759"/>
                  <a:pt x="439696" y="18318"/>
                  <a:pt x="290186" y="18318"/>
                </a:cubicBezTo>
                <a:close/>
                <a:moveTo>
                  <a:pt x="290186" y="0"/>
                </a:moveTo>
                <a:cubicBezTo>
                  <a:pt x="449890" y="0"/>
                  <a:pt x="579692" y="129582"/>
                  <a:pt x="579692" y="289694"/>
                </a:cubicBezTo>
                <a:cubicBezTo>
                  <a:pt x="579692" y="449128"/>
                  <a:pt x="449890" y="578710"/>
                  <a:pt x="290186" y="578710"/>
                </a:cubicBezTo>
                <a:cubicBezTo>
                  <a:pt x="129802" y="578710"/>
                  <a:pt x="0" y="449128"/>
                  <a:pt x="0" y="289694"/>
                </a:cubicBezTo>
                <a:cubicBezTo>
                  <a:pt x="0" y="129582"/>
                  <a:pt x="129802" y="0"/>
                  <a:pt x="290186" y="0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</p:spPr>
      </p:sp>
      <p:grpSp>
        <p:nvGrpSpPr>
          <p:cNvPr id="19" name="组合 18"/>
          <p:cNvGrpSpPr/>
          <p:nvPr/>
        </p:nvGrpSpPr>
        <p:grpSpPr>
          <a:xfrm>
            <a:off x="1671201" y="3546584"/>
            <a:ext cx="1010601" cy="98017"/>
            <a:chOff x="1523999" y="3612015"/>
            <a:chExt cx="1010601" cy="98017"/>
          </a:xfrm>
          <a:solidFill>
            <a:srgbClr val="ECCE96"/>
          </a:solidFill>
        </p:grpSpPr>
        <p:sp>
          <p:nvSpPr>
            <p:cNvPr id="20" name="矩形 19"/>
            <p:cNvSpPr/>
            <p:nvPr/>
          </p:nvSpPr>
          <p:spPr>
            <a:xfrm>
              <a:off x="1523999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436583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752145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203732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980291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43311" y="3546584"/>
            <a:ext cx="1010601" cy="98017"/>
            <a:chOff x="1523999" y="3612015"/>
            <a:chExt cx="1010601" cy="98017"/>
          </a:xfrm>
          <a:solidFill>
            <a:srgbClr val="ECCE96"/>
          </a:solidFill>
        </p:grpSpPr>
        <p:sp>
          <p:nvSpPr>
            <p:cNvPr id="26" name="矩形 25"/>
            <p:cNvSpPr/>
            <p:nvPr/>
          </p:nvSpPr>
          <p:spPr>
            <a:xfrm>
              <a:off x="1523999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436583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752145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203732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980291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869111" y="3546584"/>
            <a:ext cx="1010601" cy="98017"/>
            <a:chOff x="1523999" y="3612015"/>
            <a:chExt cx="1010601" cy="98017"/>
          </a:xfrm>
          <a:solidFill>
            <a:srgbClr val="ECCE96"/>
          </a:solidFill>
        </p:grpSpPr>
        <p:sp>
          <p:nvSpPr>
            <p:cNvPr id="32" name="矩形 31"/>
            <p:cNvSpPr/>
            <p:nvPr/>
          </p:nvSpPr>
          <p:spPr>
            <a:xfrm>
              <a:off x="1523999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2436583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1752145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2203732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980291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494911" y="3546584"/>
            <a:ext cx="1010601" cy="98017"/>
            <a:chOff x="1523999" y="3612015"/>
            <a:chExt cx="1010601" cy="98017"/>
          </a:xfrm>
          <a:solidFill>
            <a:srgbClr val="ECCE96"/>
          </a:solidFill>
        </p:grpSpPr>
        <p:sp>
          <p:nvSpPr>
            <p:cNvPr id="38" name="矩形 37"/>
            <p:cNvSpPr/>
            <p:nvPr/>
          </p:nvSpPr>
          <p:spPr>
            <a:xfrm>
              <a:off x="1523999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2436583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752145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203732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1980291" y="3612015"/>
              <a:ext cx="98017" cy="98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337630" y="3895579"/>
            <a:ext cx="172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sz="2000"/>
              <a:t>输入标题信息</a:t>
            </a:r>
            <a:endParaRPr lang="zh-CN" altLang="en-US" sz="2000" dirty="0"/>
          </a:p>
        </p:txBody>
      </p:sp>
      <p:sp>
        <p:nvSpPr>
          <p:cNvPr id="44" name="矩形 43"/>
          <p:cNvSpPr/>
          <p:nvPr/>
        </p:nvSpPr>
        <p:spPr>
          <a:xfrm>
            <a:off x="1174748" y="4397384"/>
            <a:ext cx="2052964" cy="1270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sed.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934020" y="3895579"/>
            <a:ext cx="1727200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0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输入标题信息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3771138" y="4397384"/>
            <a:ext cx="205296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sed.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559820" y="3895579"/>
            <a:ext cx="1727200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0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输入标题信息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6396938" y="4397384"/>
            <a:ext cx="205296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sed.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9153309" y="3895579"/>
            <a:ext cx="1727200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20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/>
              <a:t>输入标题信息</a:t>
            </a:r>
            <a:endParaRPr lang="zh-CN" altLang="en-US" dirty="0"/>
          </a:p>
        </p:txBody>
      </p:sp>
      <p:sp>
        <p:nvSpPr>
          <p:cNvPr id="50" name="矩形 49"/>
          <p:cNvSpPr/>
          <p:nvPr/>
        </p:nvSpPr>
        <p:spPr>
          <a:xfrm>
            <a:off x="8990427" y="4397384"/>
            <a:ext cx="205296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121415" y="1869040"/>
            <a:ext cx="1701093" cy="1701093"/>
          </a:xfrm>
          <a:prstGeom prst="ellips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flipV="1">
            <a:off x="1850753" y="3647040"/>
            <a:ext cx="242417" cy="146050"/>
          </a:xfrm>
          <a:prstGeom prst="triangl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892998" y="1869040"/>
            <a:ext cx="1701093" cy="1701093"/>
          </a:xfrm>
          <a:prstGeom prst="ellips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flipV="1">
            <a:off x="4622336" y="3647040"/>
            <a:ext cx="242417" cy="146050"/>
          </a:xfrm>
          <a:prstGeom prst="triangl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631810" y="1869040"/>
            <a:ext cx="1701093" cy="1701093"/>
          </a:xfrm>
          <a:prstGeom prst="ellips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flipV="1">
            <a:off x="7361148" y="3647040"/>
            <a:ext cx="242417" cy="146050"/>
          </a:xfrm>
          <a:prstGeom prst="triangl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415904" y="1869040"/>
            <a:ext cx="1701093" cy="1701093"/>
          </a:xfrm>
          <a:prstGeom prst="ellips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flipV="1">
            <a:off x="10145242" y="3647040"/>
            <a:ext cx="242417" cy="146050"/>
          </a:xfrm>
          <a:prstGeom prst="triangle">
            <a:avLst/>
          </a:prstGeom>
          <a:solidFill>
            <a:srgbClr val="ECCE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247"/>
          <p:cNvSpPr>
            <a:spLocks noEditPoints="1"/>
          </p:cNvSpPr>
          <p:nvPr/>
        </p:nvSpPr>
        <p:spPr bwMode="auto">
          <a:xfrm>
            <a:off x="1632022" y="2343691"/>
            <a:ext cx="679878" cy="679878"/>
          </a:xfrm>
          <a:custGeom>
            <a:avLst/>
            <a:gdLst>
              <a:gd name="T0" fmla="*/ 223 w 234"/>
              <a:gd name="T1" fmla="*/ 203 h 234"/>
              <a:gd name="T2" fmla="*/ 167 w 234"/>
              <a:gd name="T3" fmla="*/ 147 h 234"/>
              <a:gd name="T4" fmla="*/ 166 w 234"/>
              <a:gd name="T5" fmla="*/ 146 h 234"/>
              <a:gd name="T6" fmla="*/ 156 w 234"/>
              <a:gd name="T7" fmla="*/ 34 h 234"/>
              <a:gd name="T8" fmla="*/ 33 w 234"/>
              <a:gd name="T9" fmla="*/ 34 h 234"/>
              <a:gd name="T10" fmla="*/ 33 w 234"/>
              <a:gd name="T11" fmla="*/ 157 h 234"/>
              <a:gd name="T12" fmla="*/ 145 w 234"/>
              <a:gd name="T13" fmla="*/ 166 h 234"/>
              <a:gd name="T14" fmla="*/ 147 w 234"/>
              <a:gd name="T15" fmla="*/ 168 h 234"/>
              <a:gd name="T16" fmla="*/ 202 w 234"/>
              <a:gd name="T17" fmla="*/ 223 h 234"/>
              <a:gd name="T18" fmla="*/ 228 w 234"/>
              <a:gd name="T19" fmla="*/ 229 h 234"/>
              <a:gd name="T20" fmla="*/ 223 w 234"/>
              <a:gd name="T21" fmla="*/ 203 h 234"/>
              <a:gd name="T22" fmla="*/ 53 w 234"/>
              <a:gd name="T23" fmla="*/ 137 h 234"/>
              <a:gd name="T24" fmla="*/ 53 w 234"/>
              <a:gd name="T25" fmla="*/ 54 h 234"/>
              <a:gd name="T26" fmla="*/ 136 w 234"/>
              <a:gd name="T27" fmla="*/ 54 h 234"/>
              <a:gd name="T28" fmla="*/ 136 w 234"/>
              <a:gd name="T29" fmla="*/ 137 h 234"/>
              <a:gd name="T30" fmla="*/ 53 w 234"/>
              <a:gd name="T31" fmla="*/ 13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4" h="234">
                <a:moveTo>
                  <a:pt x="223" y="203"/>
                </a:moveTo>
                <a:cubicBezTo>
                  <a:pt x="167" y="147"/>
                  <a:pt x="167" y="147"/>
                  <a:pt x="167" y="147"/>
                </a:cubicBezTo>
                <a:cubicBezTo>
                  <a:pt x="167" y="147"/>
                  <a:pt x="166" y="146"/>
                  <a:pt x="166" y="146"/>
                </a:cubicBezTo>
                <a:cubicBezTo>
                  <a:pt x="190" y="112"/>
                  <a:pt x="187" y="65"/>
                  <a:pt x="156" y="34"/>
                </a:cubicBezTo>
                <a:cubicBezTo>
                  <a:pt x="122" y="0"/>
                  <a:pt x="67" y="0"/>
                  <a:pt x="33" y="34"/>
                </a:cubicBezTo>
                <a:cubicBezTo>
                  <a:pt x="0" y="68"/>
                  <a:pt x="0" y="123"/>
                  <a:pt x="33" y="157"/>
                </a:cubicBezTo>
                <a:cubicBezTo>
                  <a:pt x="64" y="187"/>
                  <a:pt x="111" y="190"/>
                  <a:pt x="145" y="166"/>
                </a:cubicBezTo>
                <a:cubicBezTo>
                  <a:pt x="146" y="167"/>
                  <a:pt x="146" y="167"/>
                  <a:pt x="147" y="168"/>
                </a:cubicBezTo>
                <a:cubicBezTo>
                  <a:pt x="202" y="223"/>
                  <a:pt x="202" y="223"/>
                  <a:pt x="202" y="223"/>
                </a:cubicBezTo>
                <a:cubicBezTo>
                  <a:pt x="211" y="232"/>
                  <a:pt x="222" y="234"/>
                  <a:pt x="228" y="229"/>
                </a:cubicBezTo>
                <a:cubicBezTo>
                  <a:pt x="234" y="223"/>
                  <a:pt x="231" y="211"/>
                  <a:pt x="223" y="203"/>
                </a:cubicBezTo>
                <a:close/>
                <a:moveTo>
                  <a:pt x="53" y="137"/>
                </a:moveTo>
                <a:cubicBezTo>
                  <a:pt x="31" y="114"/>
                  <a:pt x="31" y="77"/>
                  <a:pt x="53" y="54"/>
                </a:cubicBezTo>
                <a:cubicBezTo>
                  <a:pt x="76" y="31"/>
                  <a:pt x="113" y="31"/>
                  <a:pt x="136" y="54"/>
                </a:cubicBezTo>
                <a:cubicBezTo>
                  <a:pt x="159" y="77"/>
                  <a:pt x="159" y="114"/>
                  <a:pt x="136" y="137"/>
                </a:cubicBezTo>
                <a:cubicBezTo>
                  <a:pt x="113" y="160"/>
                  <a:pt x="76" y="160"/>
                  <a:pt x="53" y="137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Freeform 294"/>
          <p:cNvSpPr>
            <a:spLocks noEditPoints="1"/>
          </p:cNvSpPr>
          <p:nvPr/>
        </p:nvSpPr>
        <p:spPr bwMode="auto">
          <a:xfrm>
            <a:off x="4363776" y="2356659"/>
            <a:ext cx="759537" cy="653943"/>
          </a:xfrm>
          <a:custGeom>
            <a:avLst/>
            <a:gdLst>
              <a:gd name="T0" fmla="*/ 224 w 261"/>
              <a:gd name="T1" fmla="*/ 22 h 225"/>
              <a:gd name="T2" fmla="*/ 224 w 261"/>
              <a:gd name="T3" fmla="*/ 15 h 225"/>
              <a:gd name="T4" fmla="*/ 192 w 261"/>
              <a:gd name="T5" fmla="*/ 0 h 225"/>
              <a:gd name="T6" fmla="*/ 159 w 261"/>
              <a:gd name="T7" fmla="*/ 15 h 225"/>
              <a:gd name="T8" fmla="*/ 159 w 261"/>
              <a:gd name="T9" fmla="*/ 22 h 225"/>
              <a:gd name="T10" fmla="*/ 36 w 261"/>
              <a:gd name="T11" fmla="*/ 22 h 225"/>
              <a:gd name="T12" fmla="*/ 0 w 261"/>
              <a:gd name="T13" fmla="*/ 58 h 225"/>
              <a:gd name="T14" fmla="*/ 0 w 261"/>
              <a:gd name="T15" fmla="*/ 188 h 225"/>
              <a:gd name="T16" fmla="*/ 36 w 261"/>
              <a:gd name="T17" fmla="*/ 225 h 225"/>
              <a:gd name="T18" fmla="*/ 224 w 261"/>
              <a:gd name="T19" fmla="*/ 225 h 225"/>
              <a:gd name="T20" fmla="*/ 261 w 261"/>
              <a:gd name="T21" fmla="*/ 188 h 225"/>
              <a:gd name="T22" fmla="*/ 261 w 261"/>
              <a:gd name="T23" fmla="*/ 58 h 225"/>
              <a:gd name="T24" fmla="*/ 224 w 261"/>
              <a:gd name="T25" fmla="*/ 22 h 225"/>
              <a:gd name="T26" fmla="*/ 239 w 261"/>
              <a:gd name="T27" fmla="*/ 188 h 225"/>
              <a:gd name="T28" fmla="*/ 224 w 261"/>
              <a:gd name="T29" fmla="*/ 203 h 225"/>
              <a:gd name="T30" fmla="*/ 36 w 261"/>
              <a:gd name="T31" fmla="*/ 203 h 225"/>
              <a:gd name="T32" fmla="*/ 22 w 261"/>
              <a:gd name="T33" fmla="*/ 188 h 225"/>
              <a:gd name="T34" fmla="*/ 22 w 261"/>
              <a:gd name="T35" fmla="*/ 58 h 225"/>
              <a:gd name="T36" fmla="*/ 36 w 261"/>
              <a:gd name="T37" fmla="*/ 44 h 225"/>
              <a:gd name="T38" fmla="*/ 224 w 261"/>
              <a:gd name="T39" fmla="*/ 44 h 225"/>
              <a:gd name="T40" fmla="*/ 239 w 261"/>
              <a:gd name="T41" fmla="*/ 58 h 225"/>
              <a:gd name="T42" fmla="*/ 239 w 261"/>
              <a:gd name="T43" fmla="*/ 188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1" h="225">
                <a:moveTo>
                  <a:pt x="224" y="22"/>
                </a:moveTo>
                <a:cubicBezTo>
                  <a:pt x="224" y="15"/>
                  <a:pt x="224" y="15"/>
                  <a:pt x="224" y="15"/>
                </a:cubicBezTo>
                <a:cubicBezTo>
                  <a:pt x="224" y="7"/>
                  <a:pt x="210" y="0"/>
                  <a:pt x="192" y="0"/>
                </a:cubicBezTo>
                <a:cubicBezTo>
                  <a:pt x="174" y="0"/>
                  <a:pt x="159" y="7"/>
                  <a:pt x="159" y="15"/>
                </a:cubicBezTo>
                <a:cubicBezTo>
                  <a:pt x="159" y="22"/>
                  <a:pt x="159" y="22"/>
                  <a:pt x="159" y="22"/>
                </a:cubicBezTo>
                <a:cubicBezTo>
                  <a:pt x="36" y="22"/>
                  <a:pt x="36" y="22"/>
                  <a:pt x="36" y="22"/>
                </a:cubicBezTo>
                <a:cubicBezTo>
                  <a:pt x="16" y="22"/>
                  <a:pt x="0" y="38"/>
                  <a:pt x="0" y="58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208"/>
                  <a:pt x="16" y="225"/>
                  <a:pt x="36" y="225"/>
                </a:cubicBezTo>
                <a:cubicBezTo>
                  <a:pt x="224" y="225"/>
                  <a:pt x="224" y="225"/>
                  <a:pt x="224" y="225"/>
                </a:cubicBezTo>
                <a:cubicBezTo>
                  <a:pt x="244" y="225"/>
                  <a:pt x="261" y="208"/>
                  <a:pt x="261" y="188"/>
                </a:cubicBezTo>
                <a:cubicBezTo>
                  <a:pt x="261" y="58"/>
                  <a:pt x="261" y="58"/>
                  <a:pt x="261" y="58"/>
                </a:cubicBezTo>
                <a:cubicBezTo>
                  <a:pt x="261" y="38"/>
                  <a:pt x="244" y="22"/>
                  <a:pt x="224" y="22"/>
                </a:cubicBezTo>
                <a:close/>
                <a:moveTo>
                  <a:pt x="239" y="188"/>
                </a:moveTo>
                <a:cubicBezTo>
                  <a:pt x="239" y="196"/>
                  <a:pt x="232" y="203"/>
                  <a:pt x="224" y="203"/>
                </a:cubicBezTo>
                <a:cubicBezTo>
                  <a:pt x="36" y="203"/>
                  <a:pt x="36" y="203"/>
                  <a:pt x="36" y="203"/>
                </a:cubicBezTo>
                <a:cubicBezTo>
                  <a:pt x="28" y="203"/>
                  <a:pt x="22" y="196"/>
                  <a:pt x="22" y="18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50"/>
                  <a:pt x="28" y="44"/>
                  <a:pt x="36" y="44"/>
                </a:cubicBezTo>
                <a:cubicBezTo>
                  <a:pt x="224" y="44"/>
                  <a:pt x="224" y="44"/>
                  <a:pt x="224" y="44"/>
                </a:cubicBezTo>
                <a:cubicBezTo>
                  <a:pt x="232" y="44"/>
                  <a:pt x="239" y="50"/>
                  <a:pt x="239" y="58"/>
                </a:cubicBezTo>
                <a:lnTo>
                  <a:pt x="239" y="188"/>
                </a:lnTo>
                <a:close/>
              </a:path>
            </a:pathLst>
          </a:cu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reeform 295"/>
          <p:cNvSpPr>
            <a:spLocks noEditPoints="1"/>
          </p:cNvSpPr>
          <p:nvPr/>
        </p:nvSpPr>
        <p:spPr bwMode="auto">
          <a:xfrm>
            <a:off x="4565702" y="2536355"/>
            <a:ext cx="357539" cy="357539"/>
          </a:xfrm>
          <a:custGeom>
            <a:avLst/>
            <a:gdLst>
              <a:gd name="T0" fmla="*/ 61 w 123"/>
              <a:gd name="T1" fmla="*/ 0 h 123"/>
              <a:gd name="T2" fmla="*/ 0 w 123"/>
              <a:gd name="T3" fmla="*/ 61 h 123"/>
              <a:gd name="T4" fmla="*/ 61 w 123"/>
              <a:gd name="T5" fmla="*/ 123 h 123"/>
              <a:gd name="T6" fmla="*/ 123 w 123"/>
              <a:gd name="T7" fmla="*/ 61 h 123"/>
              <a:gd name="T8" fmla="*/ 61 w 123"/>
              <a:gd name="T9" fmla="*/ 0 h 123"/>
              <a:gd name="T10" fmla="*/ 61 w 123"/>
              <a:gd name="T11" fmla="*/ 101 h 123"/>
              <a:gd name="T12" fmla="*/ 21 w 123"/>
              <a:gd name="T13" fmla="*/ 61 h 123"/>
              <a:gd name="T14" fmla="*/ 61 w 123"/>
              <a:gd name="T15" fmla="*/ 21 h 123"/>
              <a:gd name="T16" fmla="*/ 101 w 123"/>
              <a:gd name="T17" fmla="*/ 61 h 123"/>
              <a:gd name="T18" fmla="*/ 61 w 123"/>
              <a:gd name="T19" fmla="*/ 10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3" h="123">
                <a:moveTo>
                  <a:pt x="61" y="0"/>
                </a:moveTo>
                <a:cubicBezTo>
                  <a:pt x="27" y="0"/>
                  <a:pt x="0" y="27"/>
                  <a:pt x="0" y="61"/>
                </a:cubicBezTo>
                <a:cubicBezTo>
                  <a:pt x="0" y="95"/>
                  <a:pt x="27" y="123"/>
                  <a:pt x="61" y="123"/>
                </a:cubicBezTo>
                <a:cubicBezTo>
                  <a:pt x="95" y="123"/>
                  <a:pt x="123" y="95"/>
                  <a:pt x="123" y="61"/>
                </a:cubicBezTo>
                <a:cubicBezTo>
                  <a:pt x="123" y="27"/>
                  <a:pt x="95" y="0"/>
                  <a:pt x="61" y="0"/>
                </a:cubicBezTo>
                <a:close/>
                <a:moveTo>
                  <a:pt x="61" y="101"/>
                </a:moveTo>
                <a:cubicBezTo>
                  <a:pt x="39" y="101"/>
                  <a:pt x="21" y="83"/>
                  <a:pt x="21" y="61"/>
                </a:cubicBezTo>
                <a:cubicBezTo>
                  <a:pt x="21" y="39"/>
                  <a:pt x="39" y="21"/>
                  <a:pt x="61" y="21"/>
                </a:cubicBezTo>
                <a:cubicBezTo>
                  <a:pt x="83" y="21"/>
                  <a:pt x="101" y="39"/>
                  <a:pt x="101" y="61"/>
                </a:cubicBezTo>
                <a:cubicBezTo>
                  <a:pt x="101" y="83"/>
                  <a:pt x="83" y="101"/>
                  <a:pt x="61" y="101"/>
                </a:cubicBezTo>
                <a:close/>
              </a:path>
            </a:pathLst>
          </a:cu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Freeform 282"/>
          <p:cNvSpPr>
            <a:spLocks noEditPoints="1"/>
          </p:cNvSpPr>
          <p:nvPr/>
        </p:nvSpPr>
        <p:spPr bwMode="auto">
          <a:xfrm>
            <a:off x="7188731" y="2304788"/>
            <a:ext cx="587251" cy="757685"/>
          </a:xfrm>
          <a:custGeom>
            <a:avLst/>
            <a:gdLst>
              <a:gd name="T0" fmla="*/ 166 w 202"/>
              <a:gd name="T1" fmla="*/ 0 h 260"/>
              <a:gd name="T2" fmla="*/ 36 w 202"/>
              <a:gd name="T3" fmla="*/ 0 h 260"/>
              <a:gd name="T4" fmla="*/ 0 w 202"/>
              <a:gd name="T5" fmla="*/ 36 h 260"/>
              <a:gd name="T6" fmla="*/ 0 w 202"/>
              <a:gd name="T7" fmla="*/ 224 h 260"/>
              <a:gd name="T8" fmla="*/ 36 w 202"/>
              <a:gd name="T9" fmla="*/ 260 h 260"/>
              <a:gd name="T10" fmla="*/ 166 w 202"/>
              <a:gd name="T11" fmla="*/ 260 h 260"/>
              <a:gd name="T12" fmla="*/ 202 w 202"/>
              <a:gd name="T13" fmla="*/ 224 h 260"/>
              <a:gd name="T14" fmla="*/ 202 w 202"/>
              <a:gd name="T15" fmla="*/ 36 h 260"/>
              <a:gd name="T16" fmla="*/ 166 w 202"/>
              <a:gd name="T17" fmla="*/ 0 h 260"/>
              <a:gd name="T18" fmla="*/ 181 w 202"/>
              <a:gd name="T19" fmla="*/ 224 h 260"/>
              <a:gd name="T20" fmla="*/ 166 w 202"/>
              <a:gd name="T21" fmla="*/ 239 h 260"/>
              <a:gd name="T22" fmla="*/ 36 w 202"/>
              <a:gd name="T23" fmla="*/ 239 h 260"/>
              <a:gd name="T24" fmla="*/ 22 w 202"/>
              <a:gd name="T25" fmla="*/ 224 h 260"/>
              <a:gd name="T26" fmla="*/ 22 w 202"/>
              <a:gd name="T27" fmla="*/ 36 h 260"/>
              <a:gd name="T28" fmla="*/ 36 w 202"/>
              <a:gd name="T29" fmla="*/ 22 h 260"/>
              <a:gd name="T30" fmla="*/ 166 w 202"/>
              <a:gd name="T31" fmla="*/ 22 h 260"/>
              <a:gd name="T32" fmla="*/ 181 w 202"/>
              <a:gd name="T33" fmla="*/ 36 h 260"/>
              <a:gd name="T34" fmla="*/ 181 w 202"/>
              <a:gd name="T35" fmla="*/ 224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260">
                <a:moveTo>
                  <a:pt x="166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244"/>
                  <a:pt x="16" y="260"/>
                  <a:pt x="36" y="260"/>
                </a:cubicBezTo>
                <a:cubicBezTo>
                  <a:pt x="166" y="260"/>
                  <a:pt x="166" y="260"/>
                  <a:pt x="166" y="260"/>
                </a:cubicBezTo>
                <a:cubicBezTo>
                  <a:pt x="186" y="260"/>
                  <a:pt x="202" y="244"/>
                  <a:pt x="202" y="224"/>
                </a:cubicBezTo>
                <a:cubicBezTo>
                  <a:pt x="202" y="36"/>
                  <a:pt x="202" y="36"/>
                  <a:pt x="202" y="36"/>
                </a:cubicBezTo>
                <a:cubicBezTo>
                  <a:pt x="202" y="16"/>
                  <a:pt x="186" y="0"/>
                  <a:pt x="166" y="0"/>
                </a:cubicBezTo>
                <a:close/>
                <a:moveTo>
                  <a:pt x="181" y="224"/>
                </a:moveTo>
                <a:cubicBezTo>
                  <a:pt x="181" y="232"/>
                  <a:pt x="174" y="239"/>
                  <a:pt x="166" y="239"/>
                </a:cubicBezTo>
                <a:cubicBezTo>
                  <a:pt x="36" y="239"/>
                  <a:pt x="36" y="239"/>
                  <a:pt x="36" y="239"/>
                </a:cubicBezTo>
                <a:cubicBezTo>
                  <a:pt x="28" y="239"/>
                  <a:pt x="22" y="232"/>
                  <a:pt x="22" y="224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28"/>
                  <a:pt x="28" y="22"/>
                  <a:pt x="36" y="22"/>
                </a:cubicBezTo>
                <a:cubicBezTo>
                  <a:pt x="166" y="22"/>
                  <a:pt x="166" y="22"/>
                  <a:pt x="166" y="22"/>
                </a:cubicBezTo>
                <a:cubicBezTo>
                  <a:pt x="174" y="22"/>
                  <a:pt x="181" y="28"/>
                  <a:pt x="181" y="36"/>
                </a:cubicBezTo>
                <a:lnTo>
                  <a:pt x="181" y="224"/>
                </a:lnTo>
                <a:close/>
              </a:path>
            </a:pathLst>
          </a:cu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Freeform 283"/>
          <p:cNvSpPr>
            <a:spLocks noEditPoints="1"/>
          </p:cNvSpPr>
          <p:nvPr/>
        </p:nvSpPr>
        <p:spPr bwMode="auto">
          <a:xfrm>
            <a:off x="7292473" y="2410382"/>
            <a:ext cx="377916" cy="505740"/>
          </a:xfrm>
          <a:custGeom>
            <a:avLst/>
            <a:gdLst>
              <a:gd name="T0" fmla="*/ 0 w 204"/>
              <a:gd name="T1" fmla="*/ 273 h 273"/>
              <a:gd name="T2" fmla="*/ 204 w 204"/>
              <a:gd name="T3" fmla="*/ 273 h 273"/>
              <a:gd name="T4" fmla="*/ 204 w 204"/>
              <a:gd name="T5" fmla="*/ 0 h 273"/>
              <a:gd name="T6" fmla="*/ 0 w 204"/>
              <a:gd name="T7" fmla="*/ 0 h 273"/>
              <a:gd name="T8" fmla="*/ 0 w 204"/>
              <a:gd name="T9" fmla="*/ 273 h 273"/>
              <a:gd name="T10" fmla="*/ 11 w 204"/>
              <a:gd name="T11" fmla="*/ 11 h 273"/>
              <a:gd name="T12" fmla="*/ 193 w 204"/>
              <a:gd name="T13" fmla="*/ 11 h 273"/>
              <a:gd name="T14" fmla="*/ 193 w 204"/>
              <a:gd name="T15" fmla="*/ 262 h 273"/>
              <a:gd name="T16" fmla="*/ 11 w 204"/>
              <a:gd name="T17" fmla="*/ 262 h 273"/>
              <a:gd name="T18" fmla="*/ 11 w 204"/>
              <a:gd name="T19" fmla="*/ 11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4" h="273">
                <a:moveTo>
                  <a:pt x="0" y="273"/>
                </a:moveTo>
                <a:lnTo>
                  <a:pt x="204" y="273"/>
                </a:lnTo>
                <a:lnTo>
                  <a:pt x="204" y="0"/>
                </a:lnTo>
                <a:lnTo>
                  <a:pt x="0" y="0"/>
                </a:lnTo>
                <a:lnTo>
                  <a:pt x="0" y="273"/>
                </a:lnTo>
                <a:close/>
                <a:moveTo>
                  <a:pt x="11" y="11"/>
                </a:moveTo>
                <a:lnTo>
                  <a:pt x="193" y="11"/>
                </a:lnTo>
                <a:lnTo>
                  <a:pt x="193" y="262"/>
                </a:lnTo>
                <a:lnTo>
                  <a:pt x="11" y="262"/>
                </a:lnTo>
                <a:lnTo>
                  <a:pt x="11" y="11"/>
                </a:lnTo>
                <a:close/>
              </a:path>
            </a:pathLst>
          </a:cu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Rectangle 284"/>
          <p:cNvSpPr>
            <a:spLocks noChangeArrowheads="1"/>
          </p:cNvSpPr>
          <p:nvPr/>
        </p:nvSpPr>
        <p:spPr bwMode="auto">
          <a:xfrm>
            <a:off x="7461053" y="2936500"/>
            <a:ext cx="40756" cy="44461"/>
          </a:xfrm>
          <a:prstGeom prst="rect">
            <a:avLst/>
          </a:pr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Freeform 255"/>
          <p:cNvSpPr>
            <a:spLocks noEditPoints="1"/>
          </p:cNvSpPr>
          <p:nvPr/>
        </p:nvSpPr>
        <p:spPr bwMode="auto">
          <a:xfrm>
            <a:off x="9888534" y="2322387"/>
            <a:ext cx="755832" cy="722487"/>
          </a:xfrm>
          <a:custGeom>
            <a:avLst/>
            <a:gdLst>
              <a:gd name="T0" fmla="*/ 224 w 260"/>
              <a:gd name="T1" fmla="*/ 0 h 248"/>
              <a:gd name="T2" fmla="*/ 36 w 260"/>
              <a:gd name="T3" fmla="*/ 0 h 248"/>
              <a:gd name="T4" fmla="*/ 0 w 260"/>
              <a:gd name="T5" fmla="*/ 36 h 248"/>
              <a:gd name="T6" fmla="*/ 0 w 260"/>
              <a:gd name="T7" fmla="*/ 166 h 248"/>
              <a:gd name="T8" fmla="*/ 29 w 260"/>
              <a:gd name="T9" fmla="*/ 203 h 248"/>
              <a:gd name="T10" fmla="*/ 68 w 260"/>
              <a:gd name="T11" fmla="*/ 203 h 248"/>
              <a:gd name="T12" fmla="*/ 84 w 260"/>
              <a:gd name="T13" fmla="*/ 210 h 248"/>
              <a:gd name="T14" fmla="*/ 110 w 260"/>
              <a:gd name="T15" fmla="*/ 239 h 248"/>
              <a:gd name="T16" fmla="*/ 130 w 260"/>
              <a:gd name="T17" fmla="*/ 248 h 248"/>
              <a:gd name="T18" fmla="*/ 150 w 260"/>
              <a:gd name="T19" fmla="*/ 239 h 248"/>
              <a:gd name="T20" fmla="*/ 176 w 260"/>
              <a:gd name="T21" fmla="*/ 210 h 248"/>
              <a:gd name="T22" fmla="*/ 188 w 260"/>
              <a:gd name="T23" fmla="*/ 203 h 248"/>
              <a:gd name="T24" fmla="*/ 228 w 260"/>
              <a:gd name="T25" fmla="*/ 203 h 248"/>
              <a:gd name="T26" fmla="*/ 260 w 260"/>
              <a:gd name="T27" fmla="*/ 166 h 248"/>
              <a:gd name="T28" fmla="*/ 260 w 260"/>
              <a:gd name="T29" fmla="*/ 36 h 248"/>
              <a:gd name="T30" fmla="*/ 224 w 260"/>
              <a:gd name="T31" fmla="*/ 0 h 248"/>
              <a:gd name="T32" fmla="*/ 239 w 260"/>
              <a:gd name="T33" fmla="*/ 166 h 248"/>
              <a:gd name="T34" fmla="*/ 228 w 260"/>
              <a:gd name="T35" fmla="*/ 181 h 248"/>
              <a:gd name="T36" fmla="*/ 188 w 260"/>
              <a:gd name="T37" fmla="*/ 181 h 248"/>
              <a:gd name="T38" fmla="*/ 158 w 260"/>
              <a:gd name="T39" fmla="*/ 197 h 248"/>
              <a:gd name="T40" fmla="*/ 134 w 260"/>
              <a:gd name="T41" fmla="*/ 224 h 248"/>
              <a:gd name="T42" fmla="*/ 130 w 260"/>
              <a:gd name="T43" fmla="*/ 226 h 248"/>
              <a:gd name="T44" fmla="*/ 126 w 260"/>
              <a:gd name="T45" fmla="*/ 224 h 248"/>
              <a:gd name="T46" fmla="*/ 102 w 260"/>
              <a:gd name="T47" fmla="*/ 197 h 248"/>
              <a:gd name="T48" fmla="*/ 68 w 260"/>
              <a:gd name="T49" fmla="*/ 181 h 248"/>
              <a:gd name="T50" fmla="*/ 29 w 260"/>
              <a:gd name="T51" fmla="*/ 181 h 248"/>
              <a:gd name="T52" fmla="*/ 21 w 260"/>
              <a:gd name="T53" fmla="*/ 166 h 248"/>
              <a:gd name="T54" fmla="*/ 21 w 260"/>
              <a:gd name="T55" fmla="*/ 36 h 248"/>
              <a:gd name="T56" fmla="*/ 36 w 260"/>
              <a:gd name="T57" fmla="*/ 22 h 248"/>
              <a:gd name="T58" fmla="*/ 224 w 260"/>
              <a:gd name="T59" fmla="*/ 22 h 248"/>
              <a:gd name="T60" fmla="*/ 239 w 260"/>
              <a:gd name="T61" fmla="*/ 36 h 248"/>
              <a:gd name="T62" fmla="*/ 239 w 260"/>
              <a:gd name="T63" fmla="*/ 166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60" h="248">
                <a:moveTo>
                  <a:pt x="22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86"/>
                  <a:pt x="13" y="203"/>
                  <a:pt x="29" y="203"/>
                </a:cubicBezTo>
                <a:cubicBezTo>
                  <a:pt x="45" y="203"/>
                  <a:pt x="62" y="203"/>
                  <a:pt x="68" y="203"/>
                </a:cubicBezTo>
                <a:cubicBezTo>
                  <a:pt x="74" y="203"/>
                  <a:pt x="82" y="206"/>
                  <a:pt x="84" y="210"/>
                </a:cubicBezTo>
                <a:cubicBezTo>
                  <a:pt x="87" y="214"/>
                  <a:pt x="99" y="227"/>
                  <a:pt x="110" y="239"/>
                </a:cubicBezTo>
                <a:cubicBezTo>
                  <a:pt x="115" y="245"/>
                  <a:pt x="123" y="248"/>
                  <a:pt x="130" y="248"/>
                </a:cubicBezTo>
                <a:cubicBezTo>
                  <a:pt x="137" y="248"/>
                  <a:pt x="145" y="245"/>
                  <a:pt x="150" y="239"/>
                </a:cubicBezTo>
                <a:cubicBezTo>
                  <a:pt x="161" y="227"/>
                  <a:pt x="173" y="214"/>
                  <a:pt x="176" y="210"/>
                </a:cubicBezTo>
                <a:cubicBezTo>
                  <a:pt x="178" y="206"/>
                  <a:pt x="184" y="203"/>
                  <a:pt x="188" y="203"/>
                </a:cubicBezTo>
                <a:cubicBezTo>
                  <a:pt x="192" y="203"/>
                  <a:pt x="210" y="203"/>
                  <a:pt x="228" y="203"/>
                </a:cubicBezTo>
                <a:cubicBezTo>
                  <a:pt x="246" y="203"/>
                  <a:pt x="260" y="186"/>
                  <a:pt x="260" y="166"/>
                </a:cubicBezTo>
                <a:cubicBezTo>
                  <a:pt x="260" y="36"/>
                  <a:pt x="260" y="36"/>
                  <a:pt x="260" y="36"/>
                </a:cubicBezTo>
                <a:cubicBezTo>
                  <a:pt x="260" y="16"/>
                  <a:pt x="244" y="0"/>
                  <a:pt x="224" y="0"/>
                </a:cubicBezTo>
                <a:close/>
                <a:moveTo>
                  <a:pt x="239" y="166"/>
                </a:moveTo>
                <a:cubicBezTo>
                  <a:pt x="239" y="174"/>
                  <a:pt x="233" y="181"/>
                  <a:pt x="228" y="181"/>
                </a:cubicBezTo>
                <a:cubicBezTo>
                  <a:pt x="188" y="181"/>
                  <a:pt x="188" y="181"/>
                  <a:pt x="188" y="181"/>
                </a:cubicBezTo>
                <a:cubicBezTo>
                  <a:pt x="177" y="181"/>
                  <a:pt x="165" y="188"/>
                  <a:pt x="158" y="197"/>
                </a:cubicBezTo>
                <a:cubicBezTo>
                  <a:pt x="156" y="200"/>
                  <a:pt x="146" y="212"/>
                  <a:pt x="134" y="224"/>
                </a:cubicBezTo>
                <a:cubicBezTo>
                  <a:pt x="133" y="226"/>
                  <a:pt x="131" y="226"/>
                  <a:pt x="130" y="226"/>
                </a:cubicBezTo>
                <a:cubicBezTo>
                  <a:pt x="129" y="226"/>
                  <a:pt x="127" y="226"/>
                  <a:pt x="126" y="224"/>
                </a:cubicBezTo>
                <a:cubicBezTo>
                  <a:pt x="114" y="212"/>
                  <a:pt x="104" y="200"/>
                  <a:pt x="102" y="197"/>
                </a:cubicBezTo>
                <a:cubicBezTo>
                  <a:pt x="95" y="188"/>
                  <a:pt x="81" y="181"/>
                  <a:pt x="68" y="181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6" y="181"/>
                  <a:pt x="21" y="175"/>
                  <a:pt x="21" y="166"/>
                </a:cubicBezTo>
                <a:cubicBezTo>
                  <a:pt x="21" y="36"/>
                  <a:pt x="21" y="36"/>
                  <a:pt x="21" y="36"/>
                </a:cubicBezTo>
                <a:cubicBezTo>
                  <a:pt x="21" y="28"/>
                  <a:pt x="28" y="22"/>
                  <a:pt x="36" y="22"/>
                </a:cubicBezTo>
                <a:cubicBezTo>
                  <a:pt x="224" y="22"/>
                  <a:pt x="224" y="22"/>
                  <a:pt x="224" y="22"/>
                </a:cubicBezTo>
                <a:cubicBezTo>
                  <a:pt x="232" y="22"/>
                  <a:pt x="239" y="28"/>
                  <a:pt x="239" y="36"/>
                </a:cubicBezTo>
                <a:lnTo>
                  <a:pt x="239" y="166"/>
                </a:lnTo>
                <a:close/>
              </a:path>
            </a:pathLst>
          </a:cu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Rectangle 256"/>
          <p:cNvSpPr>
            <a:spLocks noChangeArrowheads="1"/>
          </p:cNvSpPr>
          <p:nvPr/>
        </p:nvSpPr>
        <p:spPr bwMode="auto">
          <a:xfrm>
            <a:off x="10097870" y="2555805"/>
            <a:ext cx="337161" cy="40756"/>
          </a:xfrm>
          <a:prstGeom prst="rect">
            <a:avLst/>
          </a:pr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Rectangle 257"/>
          <p:cNvSpPr>
            <a:spLocks noChangeArrowheads="1"/>
          </p:cNvSpPr>
          <p:nvPr/>
        </p:nvSpPr>
        <p:spPr bwMode="auto">
          <a:xfrm>
            <a:off x="10097870" y="2659547"/>
            <a:ext cx="337161" cy="40756"/>
          </a:xfrm>
          <a:prstGeom prst="rect">
            <a:avLst/>
          </a:prstGeom>
          <a:solidFill>
            <a:srgbClr val="DA001A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87149" y="4167287"/>
            <a:ext cx="1769624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1800" b="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输入标题信息</a:t>
            </a:r>
            <a:endParaRPr lang="zh-CN" altLang="en-US" sz="1800" b="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84186" y="4508422"/>
            <a:ext cx="2329139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</a:t>
            </a:r>
            <a:r>
              <a:rPr kumimoji="1"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 congue</a:t>
            </a:r>
            <a:endParaRPr kumimoji="1"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858732" y="4167287"/>
            <a:ext cx="1769624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1800" b="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输入标题信息</a:t>
            </a:r>
            <a:endParaRPr lang="zh-CN" altLang="en-US" sz="1800" b="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555769" y="4508422"/>
            <a:ext cx="2329139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</a:t>
            </a:r>
            <a:r>
              <a:rPr kumimoji="1"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 congue</a:t>
            </a:r>
            <a:endParaRPr kumimoji="1"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597544" y="4167287"/>
            <a:ext cx="1769624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1800" b="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输入标题信息</a:t>
            </a:r>
            <a:endParaRPr lang="zh-CN" altLang="en-US" sz="1800" b="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94581" y="4508422"/>
            <a:ext cx="2329139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</a:t>
            </a:r>
            <a:r>
              <a:rPr kumimoji="1"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 congue</a:t>
            </a:r>
            <a:endParaRPr kumimoji="1"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381638" y="4167287"/>
            <a:ext cx="1769624" cy="39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1800" b="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输入标题信息</a:t>
            </a:r>
            <a:endParaRPr lang="zh-CN" altLang="en-US" sz="1800" b="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078675" y="4508422"/>
            <a:ext cx="2329139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</a:t>
            </a:r>
            <a:r>
              <a:rPr kumimoji="1"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 congue</a:t>
            </a:r>
            <a:endParaRPr kumimoji="1" lang="en-US" altLang="zh-CN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305864" y="2411101"/>
            <a:ext cx="177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ECCE96"/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2400" b="1" dirty="0">
              <a:solidFill>
                <a:srgbClr val="ECCE96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05864" y="2782766"/>
            <a:ext cx="4385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输入相关标题信息</a:t>
            </a:r>
            <a:endParaRPr lang="en-US" altLang="zh-CN" sz="24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5864" y="3244432"/>
            <a:ext cx="4669724" cy="146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libero. Lorem ipsum dolor sit amet, consectetuer adipiscing elit. </a:t>
            </a:r>
          </a:p>
        </p:txBody>
      </p:sp>
      <p:pic>
        <p:nvPicPr>
          <p:cNvPr id="3" name="图片 2" descr="图片包含 游戏机, 灯, 花, 灯光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538" y="753388"/>
            <a:ext cx="8355555" cy="47365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85754" y="1807638"/>
            <a:ext cx="9020492" cy="3242721"/>
            <a:chOff x="-1428714" y="1880469"/>
            <a:chExt cx="9020492" cy="3242721"/>
          </a:xfrm>
        </p:grpSpPr>
        <p:sp>
          <p:nvSpPr>
            <p:cNvPr id="41" name="文本框 40"/>
            <p:cNvSpPr txBox="1"/>
            <p:nvPr/>
          </p:nvSpPr>
          <p:spPr>
            <a:xfrm>
              <a:off x="-1428714" y="1880469"/>
              <a:ext cx="266338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Part 04.</a:t>
              </a:r>
              <a:endParaRPr lang="zh-CN" altLang="en-US" sz="96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14752" y="2896105"/>
              <a:ext cx="5977026" cy="2227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Lorem ipsum dolor sit amet, consectetuer adipiscing elit. Maecenas porttitor congue massa. Fusce posuere, magna sed pulvinar ultricies, purus lectus malesuada libero, sit amet commodo magna eros quis urna.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Nunc viverra imperdiet enim. Fusce est. Vivamus a tellus.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rgbClr val="ECCE96"/>
                  </a:solidFill>
                  <a:latin typeface="Century Gothic" panose="020B0502020202020204" pitchFamily="34" charset="0"/>
                  <a:ea typeface="汉仪大宋简" panose="02010609000101010101" pitchFamily="49" charset="-122"/>
                </a:rPr>
                <a:t>Pellentesque habitant morbi tristique senectus et netus et malesuada fames ac turpis egestas. Proin pharetra nonummy pede. Mauris et orci.</a:t>
              </a: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40152" y="2324030"/>
              <a:ext cx="37608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>
                  <a:solidFill>
                    <a:srgbClr val="ECCE96"/>
                  </a:solidFill>
                  <a:effectLst>
                    <a:outerShdw blurRad="63500" dist="76200" dir="5400000" algn="t" rotWithShape="0">
                      <a:prstClr val="black">
                        <a:alpha val="50000"/>
                      </a:prstClr>
                    </a:outerShdw>
                  </a:effectLst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点击编辑标题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79600" y="2620962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59300" y="2620962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39000" y="2620962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18700" y="2620962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79600" y="4364035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59300" y="4364035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239000" y="4364035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918700" y="4364035"/>
            <a:ext cx="438147" cy="438147"/>
          </a:xfrm>
          <a:prstGeom prst="rect">
            <a:avLst/>
          </a:prstGeom>
          <a:solidFill>
            <a:srgbClr val="ECCE96"/>
          </a:solidFill>
          <a:ln>
            <a:noFill/>
          </a:ln>
          <a:effectLst>
            <a:outerShdw blurRad="63500" sx="101000" sy="101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80659" y="1612079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07979" y="1612079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35299" y="1612079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70554" y="1612079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80659" y="4826592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07979" y="4826592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35299" y="4826592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070554" y="4826592"/>
            <a:ext cx="2176738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</a:t>
            </a:r>
            <a:endParaRPr kumimoji="1" lang="zh-CN" altLang="en-US" sz="1400" dirty="0">
              <a:solidFill>
                <a:srgbClr val="ECCE9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2862543" y="2857500"/>
            <a:ext cx="1252257" cy="0"/>
          </a:xfrm>
          <a:prstGeom prst="straightConnector1">
            <a:avLst/>
          </a:prstGeom>
          <a:ln w="12700">
            <a:solidFill>
              <a:srgbClr val="ECCE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469871" y="2857500"/>
            <a:ext cx="1252257" cy="0"/>
          </a:xfrm>
          <a:prstGeom prst="straightConnector1">
            <a:avLst/>
          </a:prstGeom>
          <a:ln w="12700">
            <a:solidFill>
              <a:srgbClr val="ECCE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8213071" y="2857500"/>
            <a:ext cx="1252257" cy="0"/>
          </a:xfrm>
          <a:prstGeom prst="straightConnector1">
            <a:avLst/>
          </a:prstGeom>
          <a:ln w="12700">
            <a:solidFill>
              <a:srgbClr val="ECCE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>
            <a:off x="2862543" y="4591050"/>
            <a:ext cx="1252257" cy="0"/>
          </a:xfrm>
          <a:prstGeom prst="straightConnector1">
            <a:avLst/>
          </a:prstGeom>
          <a:ln w="12700">
            <a:solidFill>
              <a:srgbClr val="ECCE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H="1">
            <a:off x="5469871" y="4591050"/>
            <a:ext cx="1252257" cy="0"/>
          </a:xfrm>
          <a:prstGeom prst="straightConnector1">
            <a:avLst/>
          </a:prstGeom>
          <a:ln w="12700">
            <a:solidFill>
              <a:srgbClr val="ECCE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H="1">
            <a:off x="8213071" y="4591050"/>
            <a:ext cx="1252257" cy="0"/>
          </a:xfrm>
          <a:prstGeom prst="straightConnector1">
            <a:avLst/>
          </a:prstGeom>
          <a:ln w="12700">
            <a:solidFill>
              <a:srgbClr val="ECCE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: 形状 32"/>
          <p:cNvSpPr/>
          <p:nvPr/>
        </p:nvSpPr>
        <p:spPr>
          <a:xfrm>
            <a:off x="1404938" y="2847975"/>
            <a:ext cx="169068" cy="1738313"/>
          </a:xfrm>
          <a:custGeom>
            <a:avLst/>
            <a:gdLst>
              <a:gd name="connsiteX0" fmla="*/ 169068 w 169068"/>
              <a:gd name="connsiteY0" fmla="*/ 1738313 h 1738313"/>
              <a:gd name="connsiteX1" fmla="*/ 2381 w 169068"/>
              <a:gd name="connsiteY1" fmla="*/ 1738313 h 1738313"/>
              <a:gd name="connsiteX2" fmla="*/ 0 w 169068"/>
              <a:gd name="connsiteY2" fmla="*/ 4763 h 1738313"/>
              <a:gd name="connsiteX3" fmla="*/ 138112 w 169068"/>
              <a:gd name="connsiteY3" fmla="*/ 0 h 1738313"/>
              <a:gd name="connsiteX4" fmla="*/ 138112 w 169068"/>
              <a:gd name="connsiteY4" fmla="*/ 0 h 173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068" h="1738313">
                <a:moveTo>
                  <a:pt x="169068" y="1738313"/>
                </a:moveTo>
                <a:lnTo>
                  <a:pt x="2381" y="1738313"/>
                </a:lnTo>
                <a:cubicBezTo>
                  <a:pt x="1587" y="1160463"/>
                  <a:pt x="794" y="582613"/>
                  <a:pt x="0" y="4763"/>
                </a:cubicBezTo>
                <a:lnTo>
                  <a:pt x="138112" y="0"/>
                </a:lnTo>
                <a:lnTo>
                  <a:pt x="138112" y="0"/>
                </a:lnTo>
              </a:path>
            </a:pathLst>
          </a:custGeom>
          <a:noFill/>
          <a:ln>
            <a:solidFill>
              <a:srgbClr val="ECCE9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34" name="任意多边形: 形状 33"/>
          <p:cNvSpPr/>
          <p:nvPr/>
        </p:nvSpPr>
        <p:spPr>
          <a:xfrm flipH="1" flipV="1">
            <a:off x="10633869" y="2847975"/>
            <a:ext cx="169068" cy="1738313"/>
          </a:xfrm>
          <a:custGeom>
            <a:avLst/>
            <a:gdLst>
              <a:gd name="connsiteX0" fmla="*/ 169068 w 169068"/>
              <a:gd name="connsiteY0" fmla="*/ 1738313 h 1738313"/>
              <a:gd name="connsiteX1" fmla="*/ 2381 w 169068"/>
              <a:gd name="connsiteY1" fmla="*/ 1738313 h 1738313"/>
              <a:gd name="connsiteX2" fmla="*/ 0 w 169068"/>
              <a:gd name="connsiteY2" fmla="*/ 4763 h 1738313"/>
              <a:gd name="connsiteX3" fmla="*/ 138112 w 169068"/>
              <a:gd name="connsiteY3" fmla="*/ 0 h 1738313"/>
              <a:gd name="connsiteX4" fmla="*/ 138112 w 169068"/>
              <a:gd name="connsiteY4" fmla="*/ 0 h 173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068" h="1738313">
                <a:moveTo>
                  <a:pt x="169068" y="1738313"/>
                </a:moveTo>
                <a:lnTo>
                  <a:pt x="2381" y="1738313"/>
                </a:lnTo>
                <a:cubicBezTo>
                  <a:pt x="1587" y="1160463"/>
                  <a:pt x="794" y="582613"/>
                  <a:pt x="0" y="4763"/>
                </a:cubicBezTo>
                <a:lnTo>
                  <a:pt x="138112" y="0"/>
                </a:lnTo>
                <a:lnTo>
                  <a:pt x="138112" y="0"/>
                </a:lnTo>
              </a:path>
            </a:pathLst>
          </a:custGeom>
          <a:noFill/>
          <a:ln>
            <a:solidFill>
              <a:srgbClr val="ECCE96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626007" y="2705842"/>
            <a:ext cx="304729" cy="224587"/>
            <a:chOff x="6015499" y="673620"/>
            <a:chExt cx="543777" cy="400765"/>
          </a:xfrm>
          <a:solidFill>
            <a:srgbClr val="DA001A"/>
          </a:solidFill>
        </p:grpSpPr>
        <p:sp>
          <p:nvSpPr>
            <p:cNvPr id="36" name="Rectangle 59"/>
            <p:cNvSpPr>
              <a:spLocks noChangeArrowheads="1"/>
            </p:cNvSpPr>
            <p:nvPr/>
          </p:nvSpPr>
          <p:spPr bwMode="auto">
            <a:xfrm>
              <a:off x="6193431" y="1027822"/>
              <a:ext cx="128046" cy="2827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Freeform 60"/>
            <p:cNvSpPr/>
            <p:nvPr/>
          </p:nvSpPr>
          <p:spPr bwMode="auto">
            <a:xfrm>
              <a:off x="6153521" y="1062744"/>
              <a:ext cx="206203" cy="9978"/>
            </a:xfrm>
            <a:custGeom>
              <a:avLst/>
              <a:gdLst>
                <a:gd name="T0" fmla="*/ 95 w 99"/>
                <a:gd name="T1" fmla="*/ 0 h 5"/>
                <a:gd name="T2" fmla="*/ 4 w 99"/>
                <a:gd name="T3" fmla="*/ 0 h 5"/>
                <a:gd name="T4" fmla="*/ 0 w 99"/>
                <a:gd name="T5" fmla="*/ 4 h 5"/>
                <a:gd name="T6" fmla="*/ 0 w 99"/>
                <a:gd name="T7" fmla="*/ 5 h 5"/>
                <a:gd name="T8" fmla="*/ 99 w 99"/>
                <a:gd name="T9" fmla="*/ 5 h 5"/>
                <a:gd name="T10" fmla="*/ 99 w 99"/>
                <a:gd name="T11" fmla="*/ 4 h 5"/>
                <a:gd name="T12" fmla="*/ 95 w 99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5">
                  <a:moveTo>
                    <a:pt x="9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99" y="2"/>
                    <a:pt x="97" y="0"/>
                    <a:pt x="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Freeform 61"/>
            <p:cNvSpPr/>
            <p:nvPr/>
          </p:nvSpPr>
          <p:spPr bwMode="auto">
            <a:xfrm>
              <a:off x="6015499" y="673620"/>
              <a:ext cx="482248" cy="349214"/>
            </a:xfrm>
            <a:custGeom>
              <a:avLst/>
              <a:gdLst>
                <a:gd name="T0" fmla="*/ 176 w 231"/>
                <a:gd name="T1" fmla="*/ 130 h 167"/>
                <a:gd name="T2" fmla="*/ 15 w 231"/>
                <a:gd name="T3" fmla="*/ 130 h 167"/>
                <a:gd name="T4" fmla="*/ 15 w 231"/>
                <a:gd name="T5" fmla="*/ 13 h 167"/>
                <a:gd name="T6" fmla="*/ 217 w 231"/>
                <a:gd name="T7" fmla="*/ 13 h 167"/>
                <a:gd name="T8" fmla="*/ 217 w 231"/>
                <a:gd name="T9" fmla="*/ 34 h 167"/>
                <a:gd name="T10" fmla="*/ 231 w 231"/>
                <a:gd name="T11" fmla="*/ 34 h 167"/>
                <a:gd name="T12" fmla="*/ 231 w 231"/>
                <a:gd name="T13" fmla="*/ 5 h 167"/>
                <a:gd name="T14" fmla="*/ 225 w 231"/>
                <a:gd name="T15" fmla="*/ 0 h 167"/>
                <a:gd name="T16" fmla="*/ 6 w 231"/>
                <a:gd name="T17" fmla="*/ 0 h 167"/>
                <a:gd name="T18" fmla="*/ 0 w 231"/>
                <a:gd name="T19" fmla="*/ 5 h 167"/>
                <a:gd name="T20" fmla="*/ 0 w 231"/>
                <a:gd name="T21" fmla="*/ 161 h 167"/>
                <a:gd name="T22" fmla="*/ 6 w 231"/>
                <a:gd name="T23" fmla="*/ 167 h 167"/>
                <a:gd name="T24" fmla="*/ 176 w 231"/>
                <a:gd name="T25" fmla="*/ 167 h 167"/>
                <a:gd name="T26" fmla="*/ 176 w 231"/>
                <a:gd name="T27" fmla="*/ 13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1" h="167">
                  <a:moveTo>
                    <a:pt x="176" y="13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31" y="2"/>
                    <a:pt x="228" y="0"/>
                    <a:pt x="22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4"/>
                    <a:pt x="3" y="167"/>
                    <a:pt x="6" y="167"/>
                  </a:cubicBezTo>
                  <a:cubicBezTo>
                    <a:pt x="176" y="167"/>
                    <a:pt x="176" y="167"/>
                    <a:pt x="176" y="167"/>
                  </a:cubicBezTo>
                  <a:lnTo>
                    <a:pt x="176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Freeform 62"/>
            <p:cNvSpPr>
              <a:spLocks noEditPoints="1"/>
            </p:cNvSpPr>
            <p:nvPr/>
          </p:nvSpPr>
          <p:spPr bwMode="auto">
            <a:xfrm>
              <a:off x="6397972" y="756766"/>
              <a:ext cx="161304" cy="317619"/>
            </a:xfrm>
            <a:custGeom>
              <a:avLst/>
              <a:gdLst>
                <a:gd name="T0" fmla="*/ 65 w 77"/>
                <a:gd name="T1" fmla="*/ 0 h 152"/>
                <a:gd name="T2" fmla="*/ 12 w 77"/>
                <a:gd name="T3" fmla="*/ 0 h 152"/>
                <a:gd name="T4" fmla="*/ 0 w 77"/>
                <a:gd name="T5" fmla="*/ 12 h 152"/>
                <a:gd name="T6" fmla="*/ 0 w 77"/>
                <a:gd name="T7" fmla="*/ 140 h 152"/>
                <a:gd name="T8" fmla="*/ 12 w 77"/>
                <a:gd name="T9" fmla="*/ 152 h 152"/>
                <a:gd name="T10" fmla="*/ 65 w 77"/>
                <a:gd name="T11" fmla="*/ 152 h 152"/>
                <a:gd name="T12" fmla="*/ 77 w 77"/>
                <a:gd name="T13" fmla="*/ 140 h 152"/>
                <a:gd name="T14" fmla="*/ 77 w 77"/>
                <a:gd name="T15" fmla="*/ 12 h 152"/>
                <a:gd name="T16" fmla="*/ 65 w 77"/>
                <a:gd name="T17" fmla="*/ 0 h 152"/>
                <a:gd name="T18" fmla="*/ 28 w 77"/>
                <a:gd name="T19" fmla="*/ 9 h 152"/>
                <a:gd name="T20" fmla="*/ 48 w 77"/>
                <a:gd name="T21" fmla="*/ 9 h 152"/>
                <a:gd name="T22" fmla="*/ 49 w 77"/>
                <a:gd name="T23" fmla="*/ 10 h 152"/>
                <a:gd name="T24" fmla="*/ 48 w 77"/>
                <a:gd name="T25" fmla="*/ 12 h 152"/>
                <a:gd name="T26" fmla="*/ 28 w 77"/>
                <a:gd name="T27" fmla="*/ 12 h 152"/>
                <a:gd name="T28" fmla="*/ 27 w 77"/>
                <a:gd name="T29" fmla="*/ 10 h 152"/>
                <a:gd name="T30" fmla="*/ 28 w 77"/>
                <a:gd name="T31" fmla="*/ 9 h 152"/>
                <a:gd name="T32" fmla="*/ 38 w 77"/>
                <a:gd name="T33" fmla="*/ 143 h 152"/>
                <a:gd name="T34" fmla="*/ 32 w 77"/>
                <a:gd name="T35" fmla="*/ 136 h 152"/>
                <a:gd name="T36" fmla="*/ 38 w 77"/>
                <a:gd name="T37" fmla="*/ 129 h 152"/>
                <a:gd name="T38" fmla="*/ 45 w 77"/>
                <a:gd name="T39" fmla="*/ 136 h 152"/>
                <a:gd name="T40" fmla="*/ 38 w 77"/>
                <a:gd name="T41" fmla="*/ 143 h 152"/>
                <a:gd name="T42" fmla="*/ 72 w 77"/>
                <a:gd name="T43" fmla="*/ 122 h 152"/>
                <a:gd name="T44" fmla="*/ 5 w 77"/>
                <a:gd name="T45" fmla="*/ 122 h 152"/>
                <a:gd name="T46" fmla="*/ 5 w 77"/>
                <a:gd name="T47" fmla="*/ 23 h 152"/>
                <a:gd name="T48" fmla="*/ 72 w 77"/>
                <a:gd name="T49" fmla="*/ 23 h 152"/>
                <a:gd name="T50" fmla="*/ 72 w 77"/>
                <a:gd name="T51" fmla="*/ 12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7" h="152">
                  <a:moveTo>
                    <a:pt x="6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6"/>
                    <a:pt x="5" y="152"/>
                    <a:pt x="12" y="152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71" y="152"/>
                    <a:pt x="77" y="146"/>
                    <a:pt x="77" y="14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7" y="6"/>
                    <a:pt x="71" y="0"/>
                    <a:pt x="65" y="0"/>
                  </a:cubicBezTo>
                  <a:close/>
                  <a:moveTo>
                    <a:pt x="28" y="9"/>
                  </a:moveTo>
                  <a:cubicBezTo>
                    <a:pt x="48" y="9"/>
                    <a:pt x="48" y="9"/>
                    <a:pt x="48" y="9"/>
                  </a:cubicBezTo>
                  <a:cubicBezTo>
                    <a:pt x="49" y="9"/>
                    <a:pt x="49" y="10"/>
                    <a:pt x="49" y="10"/>
                  </a:cubicBezTo>
                  <a:cubicBezTo>
                    <a:pt x="49" y="11"/>
                    <a:pt x="49" y="12"/>
                    <a:pt x="4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1"/>
                    <a:pt x="27" y="10"/>
                  </a:cubicBezTo>
                  <a:cubicBezTo>
                    <a:pt x="27" y="10"/>
                    <a:pt x="28" y="9"/>
                    <a:pt x="28" y="9"/>
                  </a:cubicBezTo>
                  <a:close/>
                  <a:moveTo>
                    <a:pt x="38" y="143"/>
                  </a:moveTo>
                  <a:cubicBezTo>
                    <a:pt x="35" y="143"/>
                    <a:pt x="32" y="140"/>
                    <a:pt x="32" y="136"/>
                  </a:cubicBezTo>
                  <a:cubicBezTo>
                    <a:pt x="32" y="132"/>
                    <a:pt x="35" y="129"/>
                    <a:pt x="38" y="129"/>
                  </a:cubicBezTo>
                  <a:cubicBezTo>
                    <a:pt x="42" y="129"/>
                    <a:pt x="45" y="132"/>
                    <a:pt x="45" y="136"/>
                  </a:cubicBezTo>
                  <a:cubicBezTo>
                    <a:pt x="45" y="140"/>
                    <a:pt x="42" y="143"/>
                    <a:pt x="38" y="143"/>
                  </a:cubicBezTo>
                  <a:close/>
                  <a:moveTo>
                    <a:pt x="72" y="122"/>
                  </a:moveTo>
                  <a:cubicBezTo>
                    <a:pt x="5" y="122"/>
                    <a:pt x="5" y="122"/>
                    <a:pt x="5" y="1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2" y="23"/>
                    <a:pt x="72" y="23"/>
                    <a:pt x="72" y="23"/>
                  </a:cubicBezTo>
                  <a:lnTo>
                    <a:pt x="72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925865" y="4448626"/>
            <a:ext cx="314047" cy="270249"/>
            <a:chOff x="7152939" y="5723920"/>
            <a:chExt cx="560405" cy="482249"/>
          </a:xfrm>
          <a:solidFill>
            <a:srgbClr val="DA001A"/>
          </a:solidFill>
        </p:grpSpPr>
        <p:sp>
          <p:nvSpPr>
            <p:cNvPr id="41" name="Freeform 212"/>
            <p:cNvSpPr>
              <a:spLocks noEditPoints="1"/>
            </p:cNvSpPr>
            <p:nvPr/>
          </p:nvSpPr>
          <p:spPr bwMode="auto">
            <a:xfrm>
              <a:off x="7340849" y="5723920"/>
              <a:ext cx="372495" cy="332585"/>
            </a:xfrm>
            <a:custGeom>
              <a:avLst/>
              <a:gdLst>
                <a:gd name="T0" fmla="*/ 10 w 179"/>
                <a:gd name="T1" fmla="*/ 159 h 159"/>
                <a:gd name="T2" fmla="*/ 25 w 179"/>
                <a:gd name="T3" fmla="*/ 116 h 159"/>
                <a:gd name="T4" fmla="*/ 0 w 179"/>
                <a:gd name="T5" fmla="*/ 69 h 159"/>
                <a:gd name="T6" fmla="*/ 90 w 179"/>
                <a:gd name="T7" fmla="*/ 0 h 159"/>
                <a:gd name="T8" fmla="*/ 179 w 179"/>
                <a:gd name="T9" fmla="*/ 69 h 159"/>
                <a:gd name="T10" fmla="*/ 90 w 179"/>
                <a:gd name="T11" fmla="*/ 137 h 159"/>
                <a:gd name="T12" fmla="*/ 58 w 179"/>
                <a:gd name="T13" fmla="*/ 133 h 159"/>
                <a:gd name="T14" fmla="*/ 28 w 179"/>
                <a:gd name="T15" fmla="*/ 149 h 159"/>
                <a:gd name="T16" fmla="*/ 10 w 179"/>
                <a:gd name="T17" fmla="*/ 159 h 159"/>
                <a:gd name="T18" fmla="*/ 90 w 179"/>
                <a:gd name="T19" fmla="*/ 15 h 159"/>
                <a:gd name="T20" fmla="*/ 15 w 179"/>
                <a:gd name="T21" fmla="*/ 69 h 159"/>
                <a:gd name="T22" fmla="*/ 38 w 179"/>
                <a:gd name="T23" fmla="*/ 107 h 159"/>
                <a:gd name="T24" fmla="*/ 43 w 179"/>
                <a:gd name="T25" fmla="*/ 110 h 159"/>
                <a:gd name="T26" fmla="*/ 38 w 179"/>
                <a:gd name="T27" fmla="*/ 126 h 159"/>
                <a:gd name="T28" fmla="*/ 58 w 179"/>
                <a:gd name="T29" fmla="*/ 117 h 159"/>
                <a:gd name="T30" fmla="*/ 60 w 179"/>
                <a:gd name="T31" fmla="*/ 117 h 159"/>
                <a:gd name="T32" fmla="*/ 61 w 179"/>
                <a:gd name="T33" fmla="*/ 118 h 159"/>
                <a:gd name="T34" fmla="*/ 90 w 179"/>
                <a:gd name="T35" fmla="*/ 122 h 159"/>
                <a:gd name="T36" fmla="*/ 164 w 179"/>
                <a:gd name="T37" fmla="*/ 69 h 159"/>
                <a:gd name="T38" fmla="*/ 90 w 179"/>
                <a:gd name="T39" fmla="*/ 1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9" h="159">
                  <a:moveTo>
                    <a:pt x="10" y="159"/>
                  </a:moveTo>
                  <a:cubicBezTo>
                    <a:pt x="25" y="116"/>
                    <a:pt x="25" y="116"/>
                    <a:pt x="25" y="116"/>
                  </a:cubicBezTo>
                  <a:cubicBezTo>
                    <a:pt x="9" y="103"/>
                    <a:pt x="0" y="86"/>
                    <a:pt x="0" y="69"/>
                  </a:cubicBezTo>
                  <a:cubicBezTo>
                    <a:pt x="0" y="31"/>
                    <a:pt x="40" y="0"/>
                    <a:pt x="90" y="0"/>
                  </a:cubicBezTo>
                  <a:cubicBezTo>
                    <a:pt x="139" y="0"/>
                    <a:pt x="179" y="31"/>
                    <a:pt x="179" y="69"/>
                  </a:cubicBezTo>
                  <a:cubicBezTo>
                    <a:pt x="179" y="106"/>
                    <a:pt x="139" y="137"/>
                    <a:pt x="90" y="137"/>
                  </a:cubicBezTo>
                  <a:cubicBezTo>
                    <a:pt x="79" y="137"/>
                    <a:pt x="68" y="136"/>
                    <a:pt x="58" y="133"/>
                  </a:cubicBezTo>
                  <a:cubicBezTo>
                    <a:pt x="54" y="135"/>
                    <a:pt x="39" y="142"/>
                    <a:pt x="28" y="149"/>
                  </a:cubicBezTo>
                  <a:cubicBezTo>
                    <a:pt x="10" y="159"/>
                    <a:pt x="10" y="159"/>
                    <a:pt x="10" y="159"/>
                  </a:cubicBezTo>
                  <a:close/>
                  <a:moveTo>
                    <a:pt x="90" y="15"/>
                  </a:moveTo>
                  <a:cubicBezTo>
                    <a:pt x="48" y="15"/>
                    <a:pt x="15" y="39"/>
                    <a:pt x="15" y="69"/>
                  </a:cubicBezTo>
                  <a:cubicBezTo>
                    <a:pt x="15" y="83"/>
                    <a:pt x="23" y="97"/>
                    <a:pt x="38" y="107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54" y="117"/>
                    <a:pt x="57" y="117"/>
                    <a:pt x="58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70" y="120"/>
                    <a:pt x="80" y="122"/>
                    <a:pt x="90" y="122"/>
                  </a:cubicBezTo>
                  <a:cubicBezTo>
                    <a:pt x="131" y="122"/>
                    <a:pt x="164" y="98"/>
                    <a:pt x="164" y="69"/>
                  </a:cubicBezTo>
                  <a:cubicBezTo>
                    <a:pt x="164" y="39"/>
                    <a:pt x="131" y="15"/>
                    <a:pt x="9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Freeform 213"/>
            <p:cNvSpPr/>
            <p:nvPr/>
          </p:nvSpPr>
          <p:spPr bwMode="auto">
            <a:xfrm>
              <a:off x="7442288" y="5820370"/>
              <a:ext cx="177933" cy="16629"/>
            </a:xfrm>
            <a:custGeom>
              <a:avLst/>
              <a:gdLst>
                <a:gd name="T0" fmla="*/ 107 w 107"/>
                <a:gd name="T1" fmla="*/ 10 h 10"/>
                <a:gd name="T2" fmla="*/ 0 w 107"/>
                <a:gd name="T3" fmla="*/ 10 h 10"/>
                <a:gd name="T4" fmla="*/ 0 w 107"/>
                <a:gd name="T5" fmla="*/ 0 h 10"/>
                <a:gd name="T6" fmla="*/ 107 w 107"/>
                <a:gd name="T7" fmla="*/ 0 h 10"/>
                <a:gd name="T8" fmla="*/ 107 w 107"/>
                <a:gd name="T9" fmla="*/ 10 h 10"/>
                <a:gd name="T10" fmla="*/ 107 w 10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0">
                  <a:moveTo>
                    <a:pt x="107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7" y="0"/>
                  </a:lnTo>
                  <a:lnTo>
                    <a:pt x="107" y="10"/>
                  </a:lnTo>
                  <a:lnTo>
                    <a:pt x="107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 214"/>
            <p:cNvSpPr/>
            <p:nvPr/>
          </p:nvSpPr>
          <p:spPr bwMode="auto">
            <a:xfrm>
              <a:off x="7442288" y="5853628"/>
              <a:ext cx="177933" cy="16629"/>
            </a:xfrm>
            <a:custGeom>
              <a:avLst/>
              <a:gdLst>
                <a:gd name="T0" fmla="*/ 107 w 107"/>
                <a:gd name="T1" fmla="*/ 10 h 10"/>
                <a:gd name="T2" fmla="*/ 0 w 107"/>
                <a:gd name="T3" fmla="*/ 10 h 10"/>
                <a:gd name="T4" fmla="*/ 0 w 107"/>
                <a:gd name="T5" fmla="*/ 0 h 10"/>
                <a:gd name="T6" fmla="*/ 107 w 107"/>
                <a:gd name="T7" fmla="*/ 0 h 10"/>
                <a:gd name="T8" fmla="*/ 107 w 107"/>
                <a:gd name="T9" fmla="*/ 10 h 10"/>
                <a:gd name="T10" fmla="*/ 107 w 10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0">
                  <a:moveTo>
                    <a:pt x="107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7" y="0"/>
                  </a:lnTo>
                  <a:lnTo>
                    <a:pt x="107" y="10"/>
                  </a:lnTo>
                  <a:lnTo>
                    <a:pt x="107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 215"/>
            <p:cNvSpPr/>
            <p:nvPr/>
          </p:nvSpPr>
          <p:spPr bwMode="auto">
            <a:xfrm>
              <a:off x="7442288" y="5886887"/>
              <a:ext cx="177933" cy="16629"/>
            </a:xfrm>
            <a:custGeom>
              <a:avLst/>
              <a:gdLst>
                <a:gd name="T0" fmla="*/ 107 w 107"/>
                <a:gd name="T1" fmla="*/ 10 h 10"/>
                <a:gd name="T2" fmla="*/ 0 w 107"/>
                <a:gd name="T3" fmla="*/ 10 h 10"/>
                <a:gd name="T4" fmla="*/ 0 w 107"/>
                <a:gd name="T5" fmla="*/ 0 h 10"/>
                <a:gd name="T6" fmla="*/ 107 w 107"/>
                <a:gd name="T7" fmla="*/ 0 h 10"/>
                <a:gd name="T8" fmla="*/ 107 w 107"/>
                <a:gd name="T9" fmla="*/ 10 h 10"/>
                <a:gd name="T10" fmla="*/ 107 w 10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0">
                  <a:moveTo>
                    <a:pt x="107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7" y="0"/>
                  </a:lnTo>
                  <a:lnTo>
                    <a:pt x="107" y="10"/>
                  </a:lnTo>
                  <a:lnTo>
                    <a:pt x="107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Freeform 216"/>
            <p:cNvSpPr/>
            <p:nvPr/>
          </p:nvSpPr>
          <p:spPr bwMode="auto">
            <a:xfrm>
              <a:off x="7152939" y="5918483"/>
              <a:ext cx="264405" cy="287686"/>
            </a:xfrm>
            <a:custGeom>
              <a:avLst/>
              <a:gdLst>
                <a:gd name="T0" fmla="*/ 120 w 127"/>
                <a:gd name="T1" fmla="*/ 95 h 138"/>
                <a:gd name="T2" fmla="*/ 79 w 127"/>
                <a:gd name="T3" fmla="*/ 84 h 138"/>
                <a:gd name="T4" fmla="*/ 81 w 127"/>
                <a:gd name="T5" fmla="*/ 74 h 138"/>
                <a:gd name="T6" fmla="*/ 86 w 127"/>
                <a:gd name="T7" fmla="*/ 66 h 138"/>
                <a:gd name="T8" fmla="*/ 87 w 127"/>
                <a:gd name="T9" fmla="*/ 57 h 138"/>
                <a:gd name="T10" fmla="*/ 89 w 127"/>
                <a:gd name="T11" fmla="*/ 58 h 138"/>
                <a:gd name="T12" fmla="*/ 92 w 127"/>
                <a:gd name="T13" fmla="*/ 56 h 138"/>
                <a:gd name="T14" fmla="*/ 93 w 127"/>
                <a:gd name="T15" fmla="*/ 41 h 138"/>
                <a:gd name="T16" fmla="*/ 91 w 127"/>
                <a:gd name="T17" fmla="*/ 38 h 138"/>
                <a:gd name="T18" fmla="*/ 89 w 127"/>
                <a:gd name="T19" fmla="*/ 39 h 138"/>
                <a:gd name="T20" fmla="*/ 90 w 127"/>
                <a:gd name="T21" fmla="*/ 30 h 138"/>
                <a:gd name="T22" fmla="*/ 85 w 127"/>
                <a:gd name="T23" fmla="*/ 10 h 138"/>
                <a:gd name="T24" fmla="*/ 42 w 127"/>
                <a:gd name="T25" fmla="*/ 10 h 138"/>
                <a:gd name="T26" fmla="*/ 37 w 127"/>
                <a:gd name="T27" fmla="*/ 30 h 138"/>
                <a:gd name="T28" fmla="*/ 37 w 127"/>
                <a:gd name="T29" fmla="*/ 39 h 138"/>
                <a:gd name="T30" fmla="*/ 36 w 127"/>
                <a:gd name="T31" fmla="*/ 38 h 138"/>
                <a:gd name="T32" fmla="*/ 34 w 127"/>
                <a:gd name="T33" fmla="*/ 41 h 138"/>
                <a:gd name="T34" fmla="*/ 35 w 127"/>
                <a:gd name="T35" fmla="*/ 56 h 138"/>
                <a:gd name="T36" fmla="*/ 38 w 127"/>
                <a:gd name="T37" fmla="*/ 58 h 138"/>
                <a:gd name="T38" fmla="*/ 40 w 127"/>
                <a:gd name="T39" fmla="*/ 57 h 138"/>
                <a:gd name="T40" fmla="*/ 41 w 127"/>
                <a:gd name="T41" fmla="*/ 66 h 138"/>
                <a:gd name="T42" fmla="*/ 46 w 127"/>
                <a:gd name="T43" fmla="*/ 74 h 138"/>
                <a:gd name="T44" fmla="*/ 48 w 127"/>
                <a:gd name="T45" fmla="*/ 84 h 138"/>
                <a:gd name="T46" fmla="*/ 7 w 127"/>
                <a:gd name="T47" fmla="*/ 95 h 138"/>
                <a:gd name="T48" fmla="*/ 0 w 127"/>
                <a:gd name="T49" fmla="*/ 108 h 138"/>
                <a:gd name="T50" fmla="*/ 2 w 127"/>
                <a:gd name="T51" fmla="*/ 123 h 138"/>
                <a:gd name="T52" fmla="*/ 10 w 127"/>
                <a:gd name="T53" fmla="*/ 132 h 138"/>
                <a:gd name="T54" fmla="*/ 117 w 127"/>
                <a:gd name="T55" fmla="*/ 132 h 138"/>
                <a:gd name="T56" fmla="*/ 125 w 127"/>
                <a:gd name="T57" fmla="*/ 123 h 138"/>
                <a:gd name="T58" fmla="*/ 126 w 127"/>
                <a:gd name="T59" fmla="*/ 108 h 138"/>
                <a:gd name="T60" fmla="*/ 120 w 127"/>
                <a:gd name="T61" fmla="*/ 9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7" h="138">
                  <a:moveTo>
                    <a:pt x="120" y="95"/>
                  </a:moveTo>
                  <a:cubicBezTo>
                    <a:pt x="107" y="89"/>
                    <a:pt x="93" y="85"/>
                    <a:pt x="79" y="84"/>
                  </a:cubicBezTo>
                  <a:cubicBezTo>
                    <a:pt x="80" y="80"/>
                    <a:pt x="80" y="77"/>
                    <a:pt x="81" y="74"/>
                  </a:cubicBezTo>
                  <a:cubicBezTo>
                    <a:pt x="84" y="72"/>
                    <a:pt x="86" y="69"/>
                    <a:pt x="86" y="66"/>
                  </a:cubicBezTo>
                  <a:cubicBezTo>
                    <a:pt x="86" y="63"/>
                    <a:pt x="87" y="60"/>
                    <a:pt x="87" y="57"/>
                  </a:cubicBezTo>
                  <a:cubicBezTo>
                    <a:pt x="88" y="58"/>
                    <a:pt x="88" y="58"/>
                    <a:pt x="89" y="58"/>
                  </a:cubicBezTo>
                  <a:cubicBezTo>
                    <a:pt x="90" y="58"/>
                    <a:pt x="92" y="57"/>
                    <a:pt x="92" y="56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0"/>
                    <a:pt x="92" y="38"/>
                    <a:pt x="91" y="38"/>
                  </a:cubicBezTo>
                  <a:cubicBezTo>
                    <a:pt x="90" y="38"/>
                    <a:pt x="90" y="38"/>
                    <a:pt x="89" y="39"/>
                  </a:cubicBezTo>
                  <a:cubicBezTo>
                    <a:pt x="90" y="36"/>
                    <a:pt x="90" y="33"/>
                    <a:pt x="90" y="30"/>
                  </a:cubicBezTo>
                  <a:cubicBezTo>
                    <a:pt x="91" y="27"/>
                    <a:pt x="92" y="17"/>
                    <a:pt x="85" y="10"/>
                  </a:cubicBezTo>
                  <a:cubicBezTo>
                    <a:pt x="75" y="0"/>
                    <a:pt x="52" y="0"/>
                    <a:pt x="42" y="10"/>
                  </a:cubicBezTo>
                  <a:cubicBezTo>
                    <a:pt x="34" y="17"/>
                    <a:pt x="36" y="27"/>
                    <a:pt x="37" y="30"/>
                  </a:cubicBezTo>
                  <a:cubicBezTo>
                    <a:pt x="37" y="33"/>
                    <a:pt x="37" y="36"/>
                    <a:pt x="37" y="39"/>
                  </a:cubicBezTo>
                  <a:cubicBezTo>
                    <a:pt x="37" y="38"/>
                    <a:pt x="36" y="38"/>
                    <a:pt x="36" y="38"/>
                  </a:cubicBezTo>
                  <a:cubicBezTo>
                    <a:pt x="34" y="38"/>
                    <a:pt x="33" y="40"/>
                    <a:pt x="34" y="41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7"/>
                    <a:pt x="36" y="58"/>
                    <a:pt x="38" y="58"/>
                  </a:cubicBezTo>
                  <a:cubicBezTo>
                    <a:pt x="39" y="58"/>
                    <a:pt x="39" y="58"/>
                    <a:pt x="40" y="57"/>
                  </a:cubicBezTo>
                  <a:cubicBezTo>
                    <a:pt x="40" y="60"/>
                    <a:pt x="40" y="63"/>
                    <a:pt x="41" y="66"/>
                  </a:cubicBezTo>
                  <a:cubicBezTo>
                    <a:pt x="41" y="69"/>
                    <a:pt x="43" y="72"/>
                    <a:pt x="46" y="74"/>
                  </a:cubicBezTo>
                  <a:cubicBezTo>
                    <a:pt x="47" y="77"/>
                    <a:pt x="47" y="80"/>
                    <a:pt x="48" y="84"/>
                  </a:cubicBezTo>
                  <a:cubicBezTo>
                    <a:pt x="34" y="85"/>
                    <a:pt x="20" y="89"/>
                    <a:pt x="7" y="95"/>
                  </a:cubicBezTo>
                  <a:cubicBezTo>
                    <a:pt x="3" y="98"/>
                    <a:pt x="0" y="103"/>
                    <a:pt x="0" y="108"/>
                  </a:cubicBezTo>
                  <a:cubicBezTo>
                    <a:pt x="1" y="113"/>
                    <a:pt x="1" y="118"/>
                    <a:pt x="2" y="123"/>
                  </a:cubicBezTo>
                  <a:cubicBezTo>
                    <a:pt x="2" y="127"/>
                    <a:pt x="6" y="131"/>
                    <a:pt x="10" y="132"/>
                  </a:cubicBezTo>
                  <a:cubicBezTo>
                    <a:pt x="46" y="138"/>
                    <a:pt x="81" y="138"/>
                    <a:pt x="117" y="132"/>
                  </a:cubicBezTo>
                  <a:cubicBezTo>
                    <a:pt x="121" y="131"/>
                    <a:pt x="125" y="127"/>
                    <a:pt x="125" y="123"/>
                  </a:cubicBezTo>
                  <a:cubicBezTo>
                    <a:pt x="125" y="118"/>
                    <a:pt x="126" y="113"/>
                    <a:pt x="126" y="108"/>
                  </a:cubicBezTo>
                  <a:cubicBezTo>
                    <a:pt x="127" y="103"/>
                    <a:pt x="124" y="98"/>
                    <a:pt x="120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57691" y="4459633"/>
            <a:ext cx="279567" cy="246950"/>
            <a:chOff x="8338604" y="4508323"/>
            <a:chExt cx="498878" cy="440675"/>
          </a:xfrm>
          <a:solidFill>
            <a:srgbClr val="DA001A"/>
          </a:solidFill>
        </p:grpSpPr>
        <p:sp>
          <p:nvSpPr>
            <p:cNvPr id="47" name="Freeform 238"/>
            <p:cNvSpPr>
              <a:spLocks noEditPoints="1"/>
            </p:cNvSpPr>
            <p:nvPr/>
          </p:nvSpPr>
          <p:spPr bwMode="auto">
            <a:xfrm>
              <a:off x="8338604" y="4508323"/>
              <a:ext cx="463956" cy="410743"/>
            </a:xfrm>
            <a:custGeom>
              <a:avLst/>
              <a:gdLst>
                <a:gd name="T0" fmla="*/ 145 w 222"/>
                <a:gd name="T1" fmla="*/ 183 h 197"/>
                <a:gd name="T2" fmla="*/ 14 w 222"/>
                <a:gd name="T3" fmla="*/ 183 h 197"/>
                <a:gd name="T4" fmla="*/ 14 w 222"/>
                <a:gd name="T5" fmla="*/ 50 h 197"/>
                <a:gd name="T6" fmla="*/ 208 w 222"/>
                <a:gd name="T7" fmla="*/ 50 h 197"/>
                <a:gd name="T8" fmla="*/ 208 w 222"/>
                <a:gd name="T9" fmla="*/ 139 h 197"/>
                <a:gd name="T10" fmla="*/ 222 w 222"/>
                <a:gd name="T11" fmla="*/ 147 h 197"/>
                <a:gd name="T12" fmla="*/ 222 w 222"/>
                <a:gd name="T13" fmla="*/ 8 h 197"/>
                <a:gd name="T14" fmla="*/ 215 w 222"/>
                <a:gd name="T15" fmla="*/ 0 h 197"/>
                <a:gd name="T16" fmla="*/ 7 w 222"/>
                <a:gd name="T17" fmla="*/ 0 h 197"/>
                <a:gd name="T18" fmla="*/ 0 w 222"/>
                <a:gd name="T19" fmla="*/ 8 h 197"/>
                <a:gd name="T20" fmla="*/ 0 w 222"/>
                <a:gd name="T21" fmla="*/ 190 h 197"/>
                <a:gd name="T22" fmla="*/ 7 w 222"/>
                <a:gd name="T23" fmla="*/ 197 h 197"/>
                <a:gd name="T24" fmla="*/ 166 w 222"/>
                <a:gd name="T25" fmla="*/ 197 h 197"/>
                <a:gd name="T26" fmla="*/ 145 w 222"/>
                <a:gd name="T27" fmla="*/ 183 h 197"/>
                <a:gd name="T28" fmla="*/ 198 w 222"/>
                <a:gd name="T29" fmla="*/ 16 h 197"/>
                <a:gd name="T30" fmla="*/ 208 w 222"/>
                <a:gd name="T31" fmla="*/ 25 h 197"/>
                <a:gd name="T32" fmla="*/ 198 w 222"/>
                <a:gd name="T33" fmla="*/ 34 h 197"/>
                <a:gd name="T34" fmla="*/ 189 w 222"/>
                <a:gd name="T35" fmla="*/ 25 h 197"/>
                <a:gd name="T36" fmla="*/ 198 w 222"/>
                <a:gd name="T37" fmla="*/ 16 h 197"/>
                <a:gd name="T38" fmla="*/ 171 w 222"/>
                <a:gd name="T39" fmla="*/ 16 h 197"/>
                <a:gd name="T40" fmla="*/ 180 w 222"/>
                <a:gd name="T41" fmla="*/ 25 h 197"/>
                <a:gd name="T42" fmla="*/ 171 w 222"/>
                <a:gd name="T43" fmla="*/ 34 h 197"/>
                <a:gd name="T44" fmla="*/ 161 w 222"/>
                <a:gd name="T45" fmla="*/ 25 h 197"/>
                <a:gd name="T46" fmla="*/ 171 w 222"/>
                <a:gd name="T47" fmla="*/ 16 h 197"/>
                <a:gd name="T48" fmla="*/ 143 w 222"/>
                <a:gd name="T49" fmla="*/ 16 h 197"/>
                <a:gd name="T50" fmla="*/ 153 w 222"/>
                <a:gd name="T51" fmla="*/ 25 h 197"/>
                <a:gd name="T52" fmla="*/ 143 w 222"/>
                <a:gd name="T53" fmla="*/ 34 h 197"/>
                <a:gd name="T54" fmla="*/ 134 w 222"/>
                <a:gd name="T55" fmla="*/ 25 h 197"/>
                <a:gd name="T56" fmla="*/ 143 w 222"/>
                <a:gd name="T57" fmla="*/ 1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2" h="197">
                  <a:moveTo>
                    <a:pt x="145" y="183"/>
                  </a:moveTo>
                  <a:cubicBezTo>
                    <a:pt x="14" y="183"/>
                    <a:pt x="14" y="183"/>
                    <a:pt x="14" y="183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22" y="147"/>
                    <a:pt x="222" y="147"/>
                    <a:pt x="222" y="147"/>
                  </a:cubicBezTo>
                  <a:cubicBezTo>
                    <a:pt x="222" y="8"/>
                    <a:pt x="222" y="8"/>
                    <a:pt x="222" y="8"/>
                  </a:cubicBezTo>
                  <a:cubicBezTo>
                    <a:pt x="222" y="4"/>
                    <a:pt x="219" y="0"/>
                    <a:pt x="2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4"/>
                    <a:pt x="3" y="197"/>
                    <a:pt x="7" y="197"/>
                  </a:cubicBezTo>
                  <a:cubicBezTo>
                    <a:pt x="166" y="197"/>
                    <a:pt x="166" y="197"/>
                    <a:pt x="166" y="197"/>
                  </a:cubicBezTo>
                  <a:lnTo>
                    <a:pt x="145" y="183"/>
                  </a:lnTo>
                  <a:close/>
                  <a:moveTo>
                    <a:pt x="198" y="16"/>
                  </a:moveTo>
                  <a:cubicBezTo>
                    <a:pt x="204" y="16"/>
                    <a:pt x="208" y="20"/>
                    <a:pt x="208" y="25"/>
                  </a:cubicBezTo>
                  <a:cubicBezTo>
                    <a:pt x="208" y="30"/>
                    <a:pt x="204" y="34"/>
                    <a:pt x="198" y="34"/>
                  </a:cubicBezTo>
                  <a:cubicBezTo>
                    <a:pt x="193" y="34"/>
                    <a:pt x="189" y="30"/>
                    <a:pt x="189" y="25"/>
                  </a:cubicBezTo>
                  <a:cubicBezTo>
                    <a:pt x="189" y="20"/>
                    <a:pt x="193" y="16"/>
                    <a:pt x="198" y="16"/>
                  </a:cubicBezTo>
                  <a:close/>
                  <a:moveTo>
                    <a:pt x="171" y="16"/>
                  </a:moveTo>
                  <a:cubicBezTo>
                    <a:pt x="176" y="16"/>
                    <a:pt x="180" y="20"/>
                    <a:pt x="180" y="25"/>
                  </a:cubicBezTo>
                  <a:cubicBezTo>
                    <a:pt x="180" y="30"/>
                    <a:pt x="176" y="34"/>
                    <a:pt x="171" y="34"/>
                  </a:cubicBezTo>
                  <a:cubicBezTo>
                    <a:pt x="166" y="34"/>
                    <a:pt x="161" y="30"/>
                    <a:pt x="161" y="25"/>
                  </a:cubicBezTo>
                  <a:cubicBezTo>
                    <a:pt x="161" y="20"/>
                    <a:pt x="166" y="16"/>
                    <a:pt x="171" y="16"/>
                  </a:cubicBezTo>
                  <a:close/>
                  <a:moveTo>
                    <a:pt x="143" y="16"/>
                  </a:moveTo>
                  <a:cubicBezTo>
                    <a:pt x="148" y="16"/>
                    <a:pt x="153" y="20"/>
                    <a:pt x="153" y="25"/>
                  </a:cubicBezTo>
                  <a:cubicBezTo>
                    <a:pt x="153" y="30"/>
                    <a:pt x="148" y="34"/>
                    <a:pt x="143" y="34"/>
                  </a:cubicBezTo>
                  <a:cubicBezTo>
                    <a:pt x="138" y="34"/>
                    <a:pt x="134" y="30"/>
                    <a:pt x="134" y="25"/>
                  </a:cubicBezTo>
                  <a:cubicBezTo>
                    <a:pt x="134" y="20"/>
                    <a:pt x="138" y="16"/>
                    <a:pt x="14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Freeform 239"/>
            <p:cNvSpPr/>
            <p:nvPr/>
          </p:nvSpPr>
          <p:spPr bwMode="auto">
            <a:xfrm>
              <a:off x="8476627" y="4661312"/>
              <a:ext cx="360855" cy="287686"/>
            </a:xfrm>
            <a:custGeom>
              <a:avLst/>
              <a:gdLst>
                <a:gd name="T0" fmla="*/ 172 w 173"/>
                <a:gd name="T1" fmla="*/ 104 h 138"/>
                <a:gd name="T2" fmla="*/ 167 w 173"/>
                <a:gd name="T3" fmla="*/ 96 h 138"/>
                <a:gd name="T4" fmla="*/ 86 w 173"/>
                <a:gd name="T5" fmla="*/ 45 h 138"/>
                <a:gd name="T6" fmla="*/ 67 w 173"/>
                <a:gd name="T7" fmla="*/ 9 h 138"/>
                <a:gd name="T8" fmla="*/ 20 w 173"/>
                <a:gd name="T9" fmla="*/ 10 h 138"/>
                <a:gd name="T10" fmla="*/ 48 w 173"/>
                <a:gd name="T11" fmla="*/ 28 h 138"/>
                <a:gd name="T12" fmla="*/ 50 w 173"/>
                <a:gd name="T13" fmla="*/ 35 h 138"/>
                <a:gd name="T14" fmla="*/ 37 w 173"/>
                <a:gd name="T15" fmla="*/ 54 h 138"/>
                <a:gd name="T16" fmla="*/ 30 w 173"/>
                <a:gd name="T17" fmla="*/ 55 h 138"/>
                <a:gd name="T18" fmla="*/ 3 w 173"/>
                <a:gd name="T19" fmla="*/ 37 h 138"/>
                <a:gd name="T20" fmla="*/ 21 w 173"/>
                <a:gd name="T21" fmla="*/ 80 h 138"/>
                <a:gd name="T22" fmla="*/ 62 w 173"/>
                <a:gd name="T23" fmla="*/ 83 h 138"/>
                <a:gd name="T24" fmla="*/ 141 w 173"/>
                <a:gd name="T25" fmla="*/ 135 h 138"/>
                <a:gd name="T26" fmla="*/ 151 w 173"/>
                <a:gd name="T27" fmla="*/ 136 h 138"/>
                <a:gd name="T28" fmla="*/ 172 w 173"/>
                <a:gd name="T29" fmla="*/ 10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138">
                  <a:moveTo>
                    <a:pt x="172" y="104"/>
                  </a:moveTo>
                  <a:cubicBezTo>
                    <a:pt x="172" y="101"/>
                    <a:pt x="169" y="97"/>
                    <a:pt x="167" y="96"/>
                  </a:cubicBezTo>
                  <a:cubicBezTo>
                    <a:pt x="140" y="79"/>
                    <a:pt x="113" y="62"/>
                    <a:pt x="86" y="45"/>
                  </a:cubicBezTo>
                  <a:cubicBezTo>
                    <a:pt x="86" y="31"/>
                    <a:pt x="80" y="17"/>
                    <a:pt x="67" y="9"/>
                  </a:cubicBezTo>
                  <a:cubicBezTo>
                    <a:pt x="52" y="0"/>
                    <a:pt x="34" y="1"/>
                    <a:pt x="20" y="10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0" y="29"/>
                    <a:pt x="51" y="32"/>
                    <a:pt x="50" y="35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6" y="56"/>
                    <a:pt x="33" y="57"/>
                    <a:pt x="30" y="5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0" y="54"/>
                    <a:pt x="7" y="71"/>
                    <a:pt x="21" y="80"/>
                  </a:cubicBezTo>
                  <a:cubicBezTo>
                    <a:pt x="34" y="88"/>
                    <a:pt x="49" y="89"/>
                    <a:pt x="62" y="83"/>
                  </a:cubicBezTo>
                  <a:cubicBezTo>
                    <a:pt x="89" y="100"/>
                    <a:pt x="115" y="118"/>
                    <a:pt x="141" y="135"/>
                  </a:cubicBezTo>
                  <a:cubicBezTo>
                    <a:pt x="143" y="137"/>
                    <a:pt x="148" y="138"/>
                    <a:pt x="151" y="136"/>
                  </a:cubicBezTo>
                  <a:cubicBezTo>
                    <a:pt x="164" y="131"/>
                    <a:pt x="173" y="118"/>
                    <a:pt x="172" y="1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985066" y="2725080"/>
            <a:ext cx="316844" cy="232042"/>
            <a:chOff x="7147950" y="1910835"/>
            <a:chExt cx="565394" cy="414069"/>
          </a:xfrm>
          <a:solidFill>
            <a:srgbClr val="DA001A"/>
          </a:solidFill>
        </p:grpSpPr>
        <p:sp>
          <p:nvSpPr>
            <p:cNvPr id="50" name="Freeform 248"/>
            <p:cNvSpPr/>
            <p:nvPr/>
          </p:nvSpPr>
          <p:spPr bwMode="auto">
            <a:xfrm>
              <a:off x="7147950" y="1910835"/>
              <a:ext cx="394114" cy="377484"/>
            </a:xfrm>
            <a:custGeom>
              <a:avLst/>
              <a:gdLst>
                <a:gd name="T0" fmla="*/ 79 w 189"/>
                <a:gd name="T1" fmla="*/ 136 h 181"/>
                <a:gd name="T2" fmla="*/ 69 w 189"/>
                <a:gd name="T3" fmla="*/ 134 h 181"/>
                <a:gd name="T4" fmla="*/ 68 w 189"/>
                <a:gd name="T5" fmla="*/ 133 h 181"/>
                <a:gd name="T6" fmla="*/ 66 w 189"/>
                <a:gd name="T7" fmla="*/ 133 h 181"/>
                <a:gd name="T8" fmla="*/ 43 w 189"/>
                <a:gd name="T9" fmla="*/ 143 h 181"/>
                <a:gd name="T10" fmla="*/ 49 w 189"/>
                <a:gd name="T11" fmla="*/ 125 h 181"/>
                <a:gd name="T12" fmla="*/ 43 w 189"/>
                <a:gd name="T13" fmla="*/ 122 h 181"/>
                <a:gd name="T14" fmla="*/ 17 w 189"/>
                <a:gd name="T15" fmla="*/ 78 h 181"/>
                <a:gd name="T16" fmla="*/ 102 w 189"/>
                <a:gd name="T17" fmla="*/ 17 h 181"/>
                <a:gd name="T18" fmla="*/ 166 w 189"/>
                <a:gd name="T19" fmla="*/ 38 h 181"/>
                <a:gd name="T20" fmla="*/ 177 w 189"/>
                <a:gd name="T21" fmla="*/ 37 h 181"/>
                <a:gd name="T22" fmla="*/ 189 w 189"/>
                <a:gd name="T23" fmla="*/ 38 h 181"/>
                <a:gd name="T24" fmla="*/ 102 w 189"/>
                <a:gd name="T25" fmla="*/ 0 h 181"/>
                <a:gd name="T26" fmla="*/ 0 w 189"/>
                <a:gd name="T27" fmla="*/ 78 h 181"/>
                <a:gd name="T28" fmla="*/ 28 w 189"/>
                <a:gd name="T29" fmla="*/ 132 h 181"/>
                <a:gd name="T30" fmla="*/ 11 w 189"/>
                <a:gd name="T31" fmla="*/ 181 h 181"/>
                <a:gd name="T32" fmla="*/ 31 w 189"/>
                <a:gd name="T33" fmla="*/ 169 h 181"/>
                <a:gd name="T34" fmla="*/ 66 w 189"/>
                <a:gd name="T35" fmla="*/ 151 h 181"/>
                <a:gd name="T36" fmla="*/ 90 w 189"/>
                <a:gd name="T37" fmla="*/ 155 h 181"/>
                <a:gd name="T38" fmla="*/ 79 w 189"/>
                <a:gd name="T39" fmla="*/ 13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9" h="181">
                  <a:moveTo>
                    <a:pt x="79" y="136"/>
                  </a:moveTo>
                  <a:cubicBezTo>
                    <a:pt x="76" y="136"/>
                    <a:pt x="72" y="135"/>
                    <a:pt x="69" y="134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5" y="133"/>
                    <a:pt x="61" y="133"/>
                    <a:pt x="43" y="143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26" y="110"/>
                    <a:pt x="17" y="94"/>
                    <a:pt x="17" y="78"/>
                  </a:cubicBezTo>
                  <a:cubicBezTo>
                    <a:pt x="17" y="44"/>
                    <a:pt x="55" y="17"/>
                    <a:pt x="102" y="17"/>
                  </a:cubicBezTo>
                  <a:cubicBezTo>
                    <a:pt x="127" y="17"/>
                    <a:pt x="150" y="25"/>
                    <a:pt x="166" y="38"/>
                  </a:cubicBezTo>
                  <a:cubicBezTo>
                    <a:pt x="169" y="37"/>
                    <a:pt x="173" y="37"/>
                    <a:pt x="177" y="37"/>
                  </a:cubicBezTo>
                  <a:cubicBezTo>
                    <a:pt x="181" y="37"/>
                    <a:pt x="185" y="37"/>
                    <a:pt x="189" y="38"/>
                  </a:cubicBezTo>
                  <a:cubicBezTo>
                    <a:pt x="172" y="15"/>
                    <a:pt x="139" y="0"/>
                    <a:pt x="102" y="0"/>
                  </a:cubicBezTo>
                  <a:cubicBezTo>
                    <a:pt x="45" y="0"/>
                    <a:pt x="0" y="35"/>
                    <a:pt x="0" y="78"/>
                  </a:cubicBezTo>
                  <a:cubicBezTo>
                    <a:pt x="0" y="98"/>
                    <a:pt x="10" y="117"/>
                    <a:pt x="28" y="132"/>
                  </a:cubicBezTo>
                  <a:cubicBezTo>
                    <a:pt x="11" y="181"/>
                    <a:pt x="11" y="181"/>
                    <a:pt x="11" y="181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44" y="162"/>
                    <a:pt x="61" y="153"/>
                    <a:pt x="66" y="151"/>
                  </a:cubicBezTo>
                  <a:cubicBezTo>
                    <a:pt x="74" y="153"/>
                    <a:pt x="82" y="154"/>
                    <a:pt x="90" y="155"/>
                  </a:cubicBezTo>
                  <a:cubicBezTo>
                    <a:pt x="85" y="149"/>
                    <a:pt x="81" y="143"/>
                    <a:pt x="79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Freeform 249"/>
            <p:cNvSpPr>
              <a:spLocks noEditPoints="1"/>
            </p:cNvSpPr>
            <p:nvPr/>
          </p:nvSpPr>
          <p:spPr bwMode="auto">
            <a:xfrm>
              <a:off x="7324220" y="2007285"/>
              <a:ext cx="389124" cy="317619"/>
            </a:xfrm>
            <a:custGeom>
              <a:avLst/>
              <a:gdLst>
                <a:gd name="T0" fmla="*/ 187 w 187"/>
                <a:gd name="T1" fmla="*/ 69 h 153"/>
                <a:gd name="T2" fmla="*/ 93 w 187"/>
                <a:gd name="T3" fmla="*/ 0 h 153"/>
                <a:gd name="T4" fmla="*/ 0 w 187"/>
                <a:gd name="T5" fmla="*/ 69 h 153"/>
                <a:gd name="T6" fmla="*/ 93 w 187"/>
                <a:gd name="T7" fmla="*/ 139 h 153"/>
                <a:gd name="T8" fmla="*/ 128 w 187"/>
                <a:gd name="T9" fmla="*/ 134 h 153"/>
                <a:gd name="T10" fmla="*/ 168 w 187"/>
                <a:gd name="T11" fmla="*/ 153 h 153"/>
                <a:gd name="T12" fmla="*/ 156 w 187"/>
                <a:gd name="T13" fmla="*/ 120 h 153"/>
                <a:gd name="T14" fmla="*/ 187 w 187"/>
                <a:gd name="T15" fmla="*/ 69 h 153"/>
                <a:gd name="T16" fmla="*/ 57 w 187"/>
                <a:gd name="T17" fmla="*/ 79 h 153"/>
                <a:gd name="T18" fmla="*/ 49 w 187"/>
                <a:gd name="T19" fmla="*/ 75 h 153"/>
                <a:gd name="T20" fmla="*/ 40 w 187"/>
                <a:gd name="T21" fmla="*/ 79 h 153"/>
                <a:gd name="T22" fmla="*/ 42 w 187"/>
                <a:gd name="T23" fmla="*/ 70 h 153"/>
                <a:gd name="T24" fmla="*/ 35 w 187"/>
                <a:gd name="T25" fmla="*/ 63 h 153"/>
                <a:gd name="T26" fmla="*/ 45 w 187"/>
                <a:gd name="T27" fmla="*/ 62 h 153"/>
                <a:gd name="T28" fmla="*/ 49 w 187"/>
                <a:gd name="T29" fmla="*/ 53 h 153"/>
                <a:gd name="T30" fmla="*/ 53 w 187"/>
                <a:gd name="T31" fmla="*/ 62 h 153"/>
                <a:gd name="T32" fmla="*/ 62 w 187"/>
                <a:gd name="T33" fmla="*/ 63 h 153"/>
                <a:gd name="T34" fmla="*/ 56 w 187"/>
                <a:gd name="T35" fmla="*/ 70 h 153"/>
                <a:gd name="T36" fmla="*/ 57 w 187"/>
                <a:gd name="T37" fmla="*/ 79 h 153"/>
                <a:gd name="T38" fmla="*/ 106 w 187"/>
                <a:gd name="T39" fmla="*/ 83 h 153"/>
                <a:gd name="T40" fmla="*/ 93 w 187"/>
                <a:gd name="T41" fmla="*/ 76 h 153"/>
                <a:gd name="T42" fmla="*/ 80 w 187"/>
                <a:gd name="T43" fmla="*/ 83 h 153"/>
                <a:gd name="T44" fmla="*/ 82 w 187"/>
                <a:gd name="T45" fmla="*/ 68 h 153"/>
                <a:gd name="T46" fmla="*/ 72 w 187"/>
                <a:gd name="T47" fmla="*/ 58 h 153"/>
                <a:gd name="T48" fmla="*/ 86 w 187"/>
                <a:gd name="T49" fmla="*/ 56 h 153"/>
                <a:gd name="T50" fmla="*/ 93 w 187"/>
                <a:gd name="T51" fmla="*/ 43 h 153"/>
                <a:gd name="T52" fmla="*/ 100 w 187"/>
                <a:gd name="T53" fmla="*/ 56 h 153"/>
                <a:gd name="T54" fmla="*/ 114 w 187"/>
                <a:gd name="T55" fmla="*/ 58 h 153"/>
                <a:gd name="T56" fmla="*/ 104 w 187"/>
                <a:gd name="T57" fmla="*/ 68 h 153"/>
                <a:gd name="T58" fmla="*/ 106 w 187"/>
                <a:gd name="T59" fmla="*/ 83 h 153"/>
                <a:gd name="T60" fmla="*/ 145 w 187"/>
                <a:gd name="T61" fmla="*/ 79 h 153"/>
                <a:gd name="T62" fmla="*/ 137 w 187"/>
                <a:gd name="T63" fmla="*/ 75 h 153"/>
                <a:gd name="T64" fmla="*/ 129 w 187"/>
                <a:gd name="T65" fmla="*/ 79 h 153"/>
                <a:gd name="T66" fmla="*/ 130 w 187"/>
                <a:gd name="T67" fmla="*/ 70 h 153"/>
                <a:gd name="T68" fmla="*/ 123 w 187"/>
                <a:gd name="T69" fmla="*/ 63 h 153"/>
                <a:gd name="T70" fmla="*/ 133 w 187"/>
                <a:gd name="T71" fmla="*/ 62 h 153"/>
                <a:gd name="T72" fmla="*/ 137 w 187"/>
                <a:gd name="T73" fmla="*/ 53 h 153"/>
                <a:gd name="T74" fmla="*/ 141 w 187"/>
                <a:gd name="T75" fmla="*/ 62 h 153"/>
                <a:gd name="T76" fmla="*/ 151 w 187"/>
                <a:gd name="T77" fmla="*/ 63 h 153"/>
                <a:gd name="T78" fmla="*/ 144 w 187"/>
                <a:gd name="T79" fmla="*/ 70 h 153"/>
                <a:gd name="T80" fmla="*/ 145 w 187"/>
                <a:gd name="T81" fmla="*/ 7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" h="153">
                  <a:moveTo>
                    <a:pt x="187" y="69"/>
                  </a:moveTo>
                  <a:cubicBezTo>
                    <a:pt x="187" y="31"/>
                    <a:pt x="145" y="0"/>
                    <a:pt x="93" y="0"/>
                  </a:cubicBezTo>
                  <a:cubicBezTo>
                    <a:pt x="42" y="0"/>
                    <a:pt x="0" y="31"/>
                    <a:pt x="0" y="69"/>
                  </a:cubicBezTo>
                  <a:cubicBezTo>
                    <a:pt x="0" y="108"/>
                    <a:pt x="42" y="139"/>
                    <a:pt x="93" y="139"/>
                  </a:cubicBezTo>
                  <a:cubicBezTo>
                    <a:pt x="106" y="139"/>
                    <a:pt x="118" y="137"/>
                    <a:pt x="128" y="134"/>
                  </a:cubicBezTo>
                  <a:cubicBezTo>
                    <a:pt x="132" y="133"/>
                    <a:pt x="168" y="153"/>
                    <a:pt x="168" y="153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75" y="108"/>
                    <a:pt x="187" y="90"/>
                    <a:pt x="187" y="69"/>
                  </a:cubicBezTo>
                  <a:close/>
                  <a:moveTo>
                    <a:pt x="57" y="79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6" y="70"/>
                    <a:pt x="56" y="70"/>
                    <a:pt x="56" y="70"/>
                  </a:cubicBezTo>
                  <a:lnTo>
                    <a:pt x="57" y="79"/>
                  </a:lnTo>
                  <a:close/>
                  <a:moveTo>
                    <a:pt x="106" y="83"/>
                  </a:moveTo>
                  <a:cubicBezTo>
                    <a:pt x="93" y="76"/>
                    <a:pt x="93" y="76"/>
                    <a:pt x="93" y="76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04" y="68"/>
                    <a:pt x="104" y="68"/>
                    <a:pt x="104" y="68"/>
                  </a:cubicBezTo>
                  <a:lnTo>
                    <a:pt x="106" y="83"/>
                  </a:lnTo>
                  <a:close/>
                  <a:moveTo>
                    <a:pt x="145" y="79"/>
                  </a:moveTo>
                  <a:cubicBezTo>
                    <a:pt x="137" y="75"/>
                    <a:pt x="137" y="75"/>
                    <a:pt x="137" y="75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3" y="63"/>
                    <a:pt x="123" y="63"/>
                    <a:pt x="123" y="63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7" y="53"/>
                    <a:pt x="137" y="53"/>
                    <a:pt x="137" y="53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44" y="70"/>
                    <a:pt x="144" y="70"/>
                    <a:pt x="144" y="70"/>
                  </a:cubicBezTo>
                  <a:lnTo>
                    <a:pt x="145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329226" y="4389909"/>
            <a:ext cx="248815" cy="340140"/>
            <a:chOff x="9471056" y="533934"/>
            <a:chExt cx="444000" cy="606967"/>
          </a:xfrm>
          <a:solidFill>
            <a:srgbClr val="DA001A"/>
          </a:solidFill>
        </p:grpSpPr>
        <p:sp>
          <p:nvSpPr>
            <p:cNvPr id="53" name="Freeform 324"/>
            <p:cNvSpPr>
              <a:spLocks noEditPoints="1"/>
            </p:cNvSpPr>
            <p:nvPr/>
          </p:nvSpPr>
          <p:spPr bwMode="auto">
            <a:xfrm>
              <a:off x="9725483" y="871507"/>
              <a:ext cx="91461" cy="93124"/>
            </a:xfrm>
            <a:custGeom>
              <a:avLst/>
              <a:gdLst>
                <a:gd name="T0" fmla="*/ 22 w 44"/>
                <a:gd name="T1" fmla="*/ 44 h 44"/>
                <a:gd name="T2" fmla="*/ 0 w 44"/>
                <a:gd name="T3" fmla="*/ 22 h 44"/>
                <a:gd name="T4" fmla="*/ 22 w 44"/>
                <a:gd name="T5" fmla="*/ 0 h 44"/>
                <a:gd name="T6" fmla="*/ 44 w 44"/>
                <a:gd name="T7" fmla="*/ 22 h 44"/>
                <a:gd name="T8" fmla="*/ 22 w 44"/>
                <a:gd name="T9" fmla="*/ 44 h 44"/>
                <a:gd name="T10" fmla="*/ 22 w 44"/>
                <a:gd name="T11" fmla="*/ 12 h 44"/>
                <a:gd name="T12" fmla="*/ 13 w 44"/>
                <a:gd name="T13" fmla="*/ 22 h 44"/>
                <a:gd name="T14" fmla="*/ 22 w 44"/>
                <a:gd name="T15" fmla="*/ 31 h 44"/>
                <a:gd name="T16" fmla="*/ 32 w 44"/>
                <a:gd name="T17" fmla="*/ 22 h 44"/>
                <a:gd name="T18" fmla="*/ 22 w 44"/>
                <a:gd name="T19" fmla="*/ 1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5" y="0"/>
                    <a:pt x="44" y="10"/>
                    <a:pt x="44" y="22"/>
                  </a:cubicBezTo>
                  <a:cubicBezTo>
                    <a:pt x="44" y="34"/>
                    <a:pt x="35" y="44"/>
                    <a:pt x="22" y="44"/>
                  </a:cubicBezTo>
                  <a:close/>
                  <a:moveTo>
                    <a:pt x="22" y="12"/>
                  </a:moveTo>
                  <a:cubicBezTo>
                    <a:pt x="17" y="12"/>
                    <a:pt x="13" y="17"/>
                    <a:pt x="13" y="22"/>
                  </a:cubicBezTo>
                  <a:cubicBezTo>
                    <a:pt x="13" y="27"/>
                    <a:pt x="17" y="31"/>
                    <a:pt x="22" y="31"/>
                  </a:cubicBezTo>
                  <a:cubicBezTo>
                    <a:pt x="27" y="31"/>
                    <a:pt x="32" y="27"/>
                    <a:pt x="32" y="22"/>
                  </a:cubicBezTo>
                  <a:cubicBezTo>
                    <a:pt x="32" y="17"/>
                    <a:pt x="27" y="12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Freeform 325"/>
            <p:cNvSpPr>
              <a:spLocks noEditPoints="1"/>
            </p:cNvSpPr>
            <p:nvPr/>
          </p:nvSpPr>
          <p:spPr bwMode="auto">
            <a:xfrm>
              <a:off x="9471056" y="701889"/>
              <a:ext cx="434024" cy="439012"/>
            </a:xfrm>
            <a:custGeom>
              <a:avLst/>
              <a:gdLst>
                <a:gd name="T0" fmla="*/ 145 w 208"/>
                <a:gd name="T1" fmla="*/ 24 h 211"/>
                <a:gd name="T2" fmla="*/ 174 w 208"/>
                <a:gd name="T3" fmla="*/ 48 h 211"/>
                <a:gd name="T4" fmla="*/ 132 w 208"/>
                <a:gd name="T5" fmla="*/ 22 h 211"/>
                <a:gd name="T6" fmla="*/ 104 w 208"/>
                <a:gd name="T7" fmla="*/ 0 h 211"/>
                <a:gd name="T8" fmla="*/ 104 w 208"/>
                <a:gd name="T9" fmla="*/ 211 h 211"/>
                <a:gd name="T10" fmla="*/ 163 w 208"/>
                <a:gd name="T11" fmla="*/ 19 h 211"/>
                <a:gd name="T12" fmla="*/ 131 w 208"/>
                <a:gd name="T13" fmla="*/ 55 h 211"/>
                <a:gd name="T14" fmla="*/ 104 w 208"/>
                <a:gd name="T15" fmla="*/ 17 h 211"/>
                <a:gd name="T16" fmla="*/ 63 w 208"/>
                <a:gd name="T17" fmla="*/ 53 h 211"/>
                <a:gd name="T18" fmla="*/ 78 w 208"/>
                <a:gd name="T19" fmla="*/ 18 h 211"/>
                <a:gd name="T20" fmla="*/ 60 w 208"/>
                <a:gd name="T21" fmla="*/ 67 h 211"/>
                <a:gd name="T22" fmla="*/ 14 w 208"/>
                <a:gd name="T23" fmla="*/ 99 h 211"/>
                <a:gd name="T24" fmla="*/ 26 w 208"/>
                <a:gd name="T25" fmla="*/ 151 h 211"/>
                <a:gd name="T26" fmla="*/ 56 w 208"/>
                <a:gd name="T27" fmla="*/ 113 h 211"/>
                <a:gd name="T28" fmla="*/ 26 w 208"/>
                <a:gd name="T29" fmla="*/ 151 h 211"/>
                <a:gd name="T30" fmla="*/ 63 w 208"/>
                <a:gd name="T31" fmla="*/ 158 h 211"/>
                <a:gd name="T32" fmla="*/ 34 w 208"/>
                <a:gd name="T33" fmla="*/ 163 h 211"/>
                <a:gd name="T34" fmla="*/ 77 w 208"/>
                <a:gd name="T35" fmla="*/ 157 h 211"/>
                <a:gd name="T36" fmla="*/ 104 w 208"/>
                <a:gd name="T37" fmla="*/ 194 h 211"/>
                <a:gd name="T38" fmla="*/ 145 w 208"/>
                <a:gd name="T39" fmla="*/ 158 h 211"/>
                <a:gd name="T40" fmla="*/ 129 w 208"/>
                <a:gd name="T41" fmla="*/ 193 h 211"/>
                <a:gd name="T42" fmla="*/ 148 w 208"/>
                <a:gd name="T43" fmla="*/ 144 h 211"/>
                <a:gd name="T44" fmla="*/ 144 w 208"/>
                <a:gd name="T45" fmla="*/ 120 h 211"/>
                <a:gd name="T46" fmla="*/ 134 w 208"/>
                <a:gd name="T47" fmla="*/ 143 h 211"/>
                <a:gd name="T48" fmla="*/ 71 w 208"/>
                <a:gd name="T49" fmla="*/ 113 h 211"/>
                <a:gd name="T50" fmla="*/ 128 w 208"/>
                <a:gd name="T51" fmla="*/ 104 h 211"/>
                <a:gd name="T52" fmla="*/ 71 w 208"/>
                <a:gd name="T53" fmla="*/ 99 h 211"/>
                <a:gd name="T54" fmla="*/ 104 w 208"/>
                <a:gd name="T55" fmla="*/ 70 h 211"/>
                <a:gd name="T56" fmla="*/ 137 w 208"/>
                <a:gd name="T57" fmla="*/ 90 h 211"/>
                <a:gd name="T58" fmla="*/ 151 w 208"/>
                <a:gd name="T59" fmla="*/ 89 h 211"/>
                <a:gd name="T60" fmla="*/ 182 w 208"/>
                <a:gd name="T61" fmla="*/ 60 h 211"/>
                <a:gd name="T62" fmla="*/ 159 w 208"/>
                <a:gd name="T63" fmla="*/ 99 h 211"/>
                <a:gd name="T64" fmla="*/ 157 w 208"/>
                <a:gd name="T65" fmla="*/ 113 h 211"/>
                <a:gd name="T66" fmla="*/ 182 w 208"/>
                <a:gd name="T67" fmla="*/ 15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8" h="211">
                  <a:moveTo>
                    <a:pt x="163" y="19"/>
                  </a:moveTo>
                  <a:cubicBezTo>
                    <a:pt x="158" y="22"/>
                    <a:pt x="151" y="24"/>
                    <a:pt x="145" y="24"/>
                  </a:cubicBezTo>
                  <a:cubicBezTo>
                    <a:pt x="145" y="24"/>
                    <a:pt x="144" y="24"/>
                    <a:pt x="144" y="24"/>
                  </a:cubicBezTo>
                  <a:cubicBezTo>
                    <a:pt x="156" y="30"/>
                    <a:pt x="166" y="38"/>
                    <a:pt x="174" y="48"/>
                  </a:cubicBezTo>
                  <a:cubicBezTo>
                    <a:pt x="164" y="50"/>
                    <a:pt x="155" y="52"/>
                    <a:pt x="145" y="53"/>
                  </a:cubicBezTo>
                  <a:cubicBezTo>
                    <a:pt x="142" y="40"/>
                    <a:pt x="137" y="30"/>
                    <a:pt x="132" y="22"/>
                  </a:cubicBezTo>
                  <a:cubicBezTo>
                    <a:pt x="122" y="18"/>
                    <a:pt x="115" y="10"/>
                    <a:pt x="111" y="0"/>
                  </a:cubicBezTo>
                  <a:cubicBezTo>
                    <a:pt x="109" y="0"/>
                    <a:pt x="106" y="0"/>
                    <a:pt x="104" y="0"/>
                  </a:cubicBezTo>
                  <a:cubicBezTo>
                    <a:pt x="46" y="0"/>
                    <a:pt x="0" y="47"/>
                    <a:pt x="0" y="106"/>
                  </a:cubicBezTo>
                  <a:cubicBezTo>
                    <a:pt x="0" y="164"/>
                    <a:pt x="46" y="211"/>
                    <a:pt x="104" y="211"/>
                  </a:cubicBezTo>
                  <a:cubicBezTo>
                    <a:pt x="161" y="211"/>
                    <a:pt x="208" y="164"/>
                    <a:pt x="208" y="106"/>
                  </a:cubicBezTo>
                  <a:cubicBezTo>
                    <a:pt x="208" y="70"/>
                    <a:pt x="190" y="38"/>
                    <a:pt x="163" y="19"/>
                  </a:cubicBezTo>
                  <a:close/>
                  <a:moveTo>
                    <a:pt x="104" y="17"/>
                  </a:moveTo>
                  <a:cubicBezTo>
                    <a:pt x="114" y="17"/>
                    <a:pt x="124" y="31"/>
                    <a:pt x="131" y="55"/>
                  </a:cubicBezTo>
                  <a:cubicBezTo>
                    <a:pt x="113" y="56"/>
                    <a:pt x="95" y="56"/>
                    <a:pt x="77" y="55"/>
                  </a:cubicBezTo>
                  <a:cubicBezTo>
                    <a:pt x="83" y="31"/>
                    <a:pt x="94" y="17"/>
                    <a:pt x="104" y="17"/>
                  </a:cubicBezTo>
                  <a:close/>
                  <a:moveTo>
                    <a:pt x="78" y="18"/>
                  </a:moveTo>
                  <a:cubicBezTo>
                    <a:pt x="72" y="27"/>
                    <a:pt x="66" y="39"/>
                    <a:pt x="63" y="53"/>
                  </a:cubicBezTo>
                  <a:cubicBezTo>
                    <a:pt x="53" y="52"/>
                    <a:pt x="44" y="50"/>
                    <a:pt x="34" y="48"/>
                  </a:cubicBezTo>
                  <a:cubicBezTo>
                    <a:pt x="45" y="34"/>
                    <a:pt x="61" y="23"/>
                    <a:pt x="78" y="18"/>
                  </a:cubicBezTo>
                  <a:close/>
                  <a:moveTo>
                    <a:pt x="26" y="60"/>
                  </a:moveTo>
                  <a:cubicBezTo>
                    <a:pt x="37" y="63"/>
                    <a:pt x="48" y="65"/>
                    <a:pt x="60" y="67"/>
                  </a:cubicBezTo>
                  <a:cubicBezTo>
                    <a:pt x="58" y="77"/>
                    <a:pt x="57" y="87"/>
                    <a:pt x="56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5" y="85"/>
                    <a:pt x="19" y="72"/>
                    <a:pt x="26" y="60"/>
                  </a:cubicBezTo>
                  <a:close/>
                  <a:moveTo>
                    <a:pt x="26" y="151"/>
                  </a:moveTo>
                  <a:cubicBezTo>
                    <a:pt x="19" y="140"/>
                    <a:pt x="15" y="127"/>
                    <a:pt x="14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7" y="124"/>
                    <a:pt x="58" y="135"/>
                    <a:pt x="60" y="144"/>
                  </a:cubicBezTo>
                  <a:cubicBezTo>
                    <a:pt x="48" y="146"/>
                    <a:pt x="37" y="148"/>
                    <a:pt x="26" y="151"/>
                  </a:cubicBezTo>
                  <a:close/>
                  <a:moveTo>
                    <a:pt x="34" y="163"/>
                  </a:moveTo>
                  <a:cubicBezTo>
                    <a:pt x="44" y="161"/>
                    <a:pt x="53" y="159"/>
                    <a:pt x="63" y="158"/>
                  </a:cubicBezTo>
                  <a:cubicBezTo>
                    <a:pt x="66" y="173"/>
                    <a:pt x="72" y="185"/>
                    <a:pt x="78" y="193"/>
                  </a:cubicBezTo>
                  <a:cubicBezTo>
                    <a:pt x="61" y="188"/>
                    <a:pt x="45" y="177"/>
                    <a:pt x="34" y="163"/>
                  </a:cubicBezTo>
                  <a:close/>
                  <a:moveTo>
                    <a:pt x="104" y="194"/>
                  </a:moveTo>
                  <a:cubicBezTo>
                    <a:pt x="94" y="194"/>
                    <a:pt x="83" y="180"/>
                    <a:pt x="77" y="157"/>
                  </a:cubicBezTo>
                  <a:cubicBezTo>
                    <a:pt x="95" y="155"/>
                    <a:pt x="113" y="155"/>
                    <a:pt x="131" y="157"/>
                  </a:cubicBezTo>
                  <a:cubicBezTo>
                    <a:pt x="124" y="180"/>
                    <a:pt x="114" y="194"/>
                    <a:pt x="104" y="194"/>
                  </a:cubicBezTo>
                  <a:close/>
                  <a:moveTo>
                    <a:pt x="129" y="193"/>
                  </a:moveTo>
                  <a:cubicBezTo>
                    <a:pt x="136" y="185"/>
                    <a:pt x="141" y="173"/>
                    <a:pt x="145" y="158"/>
                  </a:cubicBezTo>
                  <a:cubicBezTo>
                    <a:pt x="155" y="159"/>
                    <a:pt x="164" y="161"/>
                    <a:pt x="174" y="163"/>
                  </a:cubicBezTo>
                  <a:cubicBezTo>
                    <a:pt x="162" y="177"/>
                    <a:pt x="147" y="188"/>
                    <a:pt x="129" y="193"/>
                  </a:cubicBezTo>
                  <a:close/>
                  <a:moveTo>
                    <a:pt x="182" y="151"/>
                  </a:moveTo>
                  <a:cubicBezTo>
                    <a:pt x="171" y="148"/>
                    <a:pt x="159" y="146"/>
                    <a:pt x="148" y="144"/>
                  </a:cubicBezTo>
                  <a:cubicBezTo>
                    <a:pt x="150" y="136"/>
                    <a:pt x="151" y="127"/>
                    <a:pt x="151" y="118"/>
                  </a:cubicBezTo>
                  <a:cubicBezTo>
                    <a:pt x="149" y="119"/>
                    <a:pt x="147" y="120"/>
                    <a:pt x="144" y="120"/>
                  </a:cubicBezTo>
                  <a:cubicBezTo>
                    <a:pt x="142" y="120"/>
                    <a:pt x="139" y="119"/>
                    <a:pt x="137" y="118"/>
                  </a:cubicBezTo>
                  <a:cubicBezTo>
                    <a:pt x="136" y="127"/>
                    <a:pt x="135" y="135"/>
                    <a:pt x="134" y="143"/>
                  </a:cubicBezTo>
                  <a:cubicBezTo>
                    <a:pt x="114" y="141"/>
                    <a:pt x="94" y="141"/>
                    <a:pt x="74" y="143"/>
                  </a:cubicBezTo>
                  <a:cubicBezTo>
                    <a:pt x="72" y="134"/>
                    <a:pt x="71" y="123"/>
                    <a:pt x="7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29" y="110"/>
                    <a:pt x="128" y="107"/>
                    <a:pt x="128" y="104"/>
                  </a:cubicBezTo>
                  <a:cubicBezTo>
                    <a:pt x="128" y="102"/>
                    <a:pt x="129" y="100"/>
                    <a:pt x="129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88"/>
                    <a:pt x="72" y="78"/>
                    <a:pt x="74" y="68"/>
                  </a:cubicBezTo>
                  <a:cubicBezTo>
                    <a:pt x="84" y="69"/>
                    <a:pt x="94" y="70"/>
                    <a:pt x="104" y="70"/>
                  </a:cubicBezTo>
                  <a:cubicBezTo>
                    <a:pt x="114" y="70"/>
                    <a:pt x="124" y="69"/>
                    <a:pt x="134" y="68"/>
                  </a:cubicBezTo>
                  <a:cubicBezTo>
                    <a:pt x="135" y="75"/>
                    <a:pt x="136" y="82"/>
                    <a:pt x="137" y="90"/>
                  </a:cubicBezTo>
                  <a:cubicBezTo>
                    <a:pt x="139" y="89"/>
                    <a:pt x="142" y="88"/>
                    <a:pt x="144" y="88"/>
                  </a:cubicBezTo>
                  <a:cubicBezTo>
                    <a:pt x="147" y="88"/>
                    <a:pt x="149" y="88"/>
                    <a:pt x="151" y="89"/>
                  </a:cubicBezTo>
                  <a:cubicBezTo>
                    <a:pt x="150" y="81"/>
                    <a:pt x="149" y="74"/>
                    <a:pt x="148" y="67"/>
                  </a:cubicBezTo>
                  <a:cubicBezTo>
                    <a:pt x="159" y="65"/>
                    <a:pt x="171" y="63"/>
                    <a:pt x="182" y="60"/>
                  </a:cubicBezTo>
                  <a:cubicBezTo>
                    <a:pt x="188" y="72"/>
                    <a:pt x="193" y="85"/>
                    <a:pt x="194" y="99"/>
                  </a:cubicBezTo>
                  <a:cubicBezTo>
                    <a:pt x="159" y="99"/>
                    <a:pt x="159" y="99"/>
                    <a:pt x="159" y="99"/>
                  </a:cubicBezTo>
                  <a:cubicBezTo>
                    <a:pt x="160" y="100"/>
                    <a:pt x="160" y="102"/>
                    <a:pt x="160" y="104"/>
                  </a:cubicBezTo>
                  <a:cubicBezTo>
                    <a:pt x="160" y="107"/>
                    <a:pt x="159" y="110"/>
                    <a:pt x="157" y="113"/>
                  </a:cubicBezTo>
                  <a:cubicBezTo>
                    <a:pt x="194" y="113"/>
                    <a:pt x="194" y="113"/>
                    <a:pt x="194" y="113"/>
                  </a:cubicBezTo>
                  <a:cubicBezTo>
                    <a:pt x="193" y="127"/>
                    <a:pt x="188" y="140"/>
                    <a:pt x="182" y="1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Freeform 326"/>
            <p:cNvSpPr>
              <a:spLocks noEditPoints="1"/>
            </p:cNvSpPr>
            <p:nvPr/>
          </p:nvSpPr>
          <p:spPr bwMode="auto">
            <a:xfrm>
              <a:off x="9632359" y="533934"/>
              <a:ext cx="282697" cy="359192"/>
            </a:xfrm>
            <a:custGeom>
              <a:avLst/>
              <a:gdLst>
                <a:gd name="T0" fmla="*/ 68 w 136"/>
                <a:gd name="T1" fmla="*/ 0 h 172"/>
                <a:gd name="T2" fmla="*/ 0 w 136"/>
                <a:gd name="T3" fmla="*/ 68 h 172"/>
                <a:gd name="T4" fmla="*/ 68 w 136"/>
                <a:gd name="T5" fmla="*/ 172 h 172"/>
                <a:gd name="T6" fmla="*/ 136 w 136"/>
                <a:gd name="T7" fmla="*/ 68 h 172"/>
                <a:gd name="T8" fmla="*/ 68 w 136"/>
                <a:gd name="T9" fmla="*/ 0 h 172"/>
                <a:gd name="T10" fmla="*/ 68 w 136"/>
                <a:gd name="T11" fmla="*/ 104 h 172"/>
                <a:gd name="T12" fmla="*/ 32 w 136"/>
                <a:gd name="T13" fmla="*/ 68 h 172"/>
                <a:gd name="T14" fmla="*/ 68 w 136"/>
                <a:gd name="T15" fmla="*/ 32 h 172"/>
                <a:gd name="T16" fmla="*/ 104 w 136"/>
                <a:gd name="T17" fmla="*/ 68 h 172"/>
                <a:gd name="T18" fmla="*/ 68 w 136"/>
                <a:gd name="T19" fmla="*/ 10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6" h="172">
                  <a:moveTo>
                    <a:pt x="68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6"/>
                    <a:pt x="68" y="172"/>
                    <a:pt x="68" y="172"/>
                  </a:cubicBezTo>
                  <a:cubicBezTo>
                    <a:pt x="68" y="172"/>
                    <a:pt x="136" y="106"/>
                    <a:pt x="136" y="68"/>
                  </a:cubicBezTo>
                  <a:cubicBezTo>
                    <a:pt x="136" y="31"/>
                    <a:pt x="105" y="0"/>
                    <a:pt x="68" y="0"/>
                  </a:cubicBezTo>
                  <a:close/>
                  <a:moveTo>
                    <a:pt x="68" y="104"/>
                  </a:moveTo>
                  <a:cubicBezTo>
                    <a:pt x="48" y="104"/>
                    <a:pt x="32" y="88"/>
                    <a:pt x="32" y="68"/>
                  </a:cubicBezTo>
                  <a:cubicBezTo>
                    <a:pt x="32" y="48"/>
                    <a:pt x="48" y="32"/>
                    <a:pt x="68" y="32"/>
                  </a:cubicBezTo>
                  <a:cubicBezTo>
                    <a:pt x="88" y="32"/>
                    <a:pt x="104" y="48"/>
                    <a:pt x="104" y="68"/>
                  </a:cubicBezTo>
                  <a:cubicBezTo>
                    <a:pt x="104" y="88"/>
                    <a:pt x="88" y="104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310122" y="2705842"/>
            <a:ext cx="337345" cy="230178"/>
            <a:chOff x="6027139" y="4508323"/>
            <a:chExt cx="601980" cy="410743"/>
          </a:xfrm>
          <a:solidFill>
            <a:srgbClr val="DA001A"/>
          </a:solidFill>
        </p:grpSpPr>
        <p:sp>
          <p:nvSpPr>
            <p:cNvPr id="57" name="Freeform 327"/>
            <p:cNvSpPr>
              <a:spLocks noEditPoints="1"/>
            </p:cNvSpPr>
            <p:nvPr/>
          </p:nvSpPr>
          <p:spPr bwMode="auto">
            <a:xfrm>
              <a:off x="6027139" y="4508323"/>
              <a:ext cx="460631" cy="410743"/>
            </a:xfrm>
            <a:custGeom>
              <a:avLst/>
              <a:gdLst>
                <a:gd name="T0" fmla="*/ 214 w 221"/>
                <a:gd name="T1" fmla="*/ 0 h 197"/>
                <a:gd name="T2" fmla="*/ 7 w 221"/>
                <a:gd name="T3" fmla="*/ 0 h 197"/>
                <a:gd name="T4" fmla="*/ 0 w 221"/>
                <a:gd name="T5" fmla="*/ 8 h 197"/>
                <a:gd name="T6" fmla="*/ 0 w 221"/>
                <a:gd name="T7" fmla="*/ 190 h 197"/>
                <a:gd name="T8" fmla="*/ 7 w 221"/>
                <a:gd name="T9" fmla="*/ 197 h 197"/>
                <a:gd name="T10" fmla="*/ 214 w 221"/>
                <a:gd name="T11" fmla="*/ 197 h 197"/>
                <a:gd name="T12" fmla="*/ 221 w 221"/>
                <a:gd name="T13" fmla="*/ 190 h 197"/>
                <a:gd name="T14" fmla="*/ 221 w 221"/>
                <a:gd name="T15" fmla="*/ 8 h 197"/>
                <a:gd name="T16" fmla="*/ 214 w 221"/>
                <a:gd name="T17" fmla="*/ 0 h 197"/>
                <a:gd name="T18" fmla="*/ 170 w 221"/>
                <a:gd name="T19" fmla="*/ 16 h 197"/>
                <a:gd name="T20" fmla="*/ 179 w 221"/>
                <a:gd name="T21" fmla="*/ 25 h 197"/>
                <a:gd name="T22" fmla="*/ 170 w 221"/>
                <a:gd name="T23" fmla="*/ 34 h 197"/>
                <a:gd name="T24" fmla="*/ 161 w 221"/>
                <a:gd name="T25" fmla="*/ 25 h 197"/>
                <a:gd name="T26" fmla="*/ 170 w 221"/>
                <a:gd name="T27" fmla="*/ 16 h 197"/>
                <a:gd name="T28" fmla="*/ 143 w 221"/>
                <a:gd name="T29" fmla="*/ 16 h 197"/>
                <a:gd name="T30" fmla="*/ 152 w 221"/>
                <a:gd name="T31" fmla="*/ 25 h 197"/>
                <a:gd name="T32" fmla="*/ 143 w 221"/>
                <a:gd name="T33" fmla="*/ 34 h 197"/>
                <a:gd name="T34" fmla="*/ 133 w 221"/>
                <a:gd name="T35" fmla="*/ 25 h 197"/>
                <a:gd name="T36" fmla="*/ 143 w 221"/>
                <a:gd name="T37" fmla="*/ 16 h 197"/>
                <a:gd name="T38" fmla="*/ 207 w 221"/>
                <a:gd name="T39" fmla="*/ 183 h 197"/>
                <a:gd name="T40" fmla="*/ 14 w 221"/>
                <a:gd name="T41" fmla="*/ 183 h 197"/>
                <a:gd name="T42" fmla="*/ 14 w 221"/>
                <a:gd name="T43" fmla="*/ 50 h 197"/>
                <a:gd name="T44" fmla="*/ 207 w 221"/>
                <a:gd name="T45" fmla="*/ 50 h 197"/>
                <a:gd name="T46" fmla="*/ 207 w 221"/>
                <a:gd name="T47" fmla="*/ 183 h 197"/>
                <a:gd name="T48" fmla="*/ 198 w 221"/>
                <a:gd name="T49" fmla="*/ 34 h 197"/>
                <a:gd name="T50" fmla="*/ 188 w 221"/>
                <a:gd name="T51" fmla="*/ 25 h 197"/>
                <a:gd name="T52" fmla="*/ 198 w 221"/>
                <a:gd name="T53" fmla="*/ 16 h 197"/>
                <a:gd name="T54" fmla="*/ 207 w 221"/>
                <a:gd name="T55" fmla="*/ 25 h 197"/>
                <a:gd name="T56" fmla="*/ 198 w 221"/>
                <a:gd name="T57" fmla="*/ 3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1" h="197">
                  <a:moveTo>
                    <a:pt x="21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4"/>
                    <a:pt x="3" y="197"/>
                    <a:pt x="7" y="197"/>
                  </a:cubicBezTo>
                  <a:cubicBezTo>
                    <a:pt x="214" y="197"/>
                    <a:pt x="214" y="197"/>
                    <a:pt x="214" y="197"/>
                  </a:cubicBezTo>
                  <a:cubicBezTo>
                    <a:pt x="218" y="197"/>
                    <a:pt x="221" y="194"/>
                    <a:pt x="221" y="190"/>
                  </a:cubicBezTo>
                  <a:cubicBezTo>
                    <a:pt x="221" y="8"/>
                    <a:pt x="221" y="8"/>
                    <a:pt x="221" y="8"/>
                  </a:cubicBezTo>
                  <a:cubicBezTo>
                    <a:pt x="221" y="4"/>
                    <a:pt x="218" y="0"/>
                    <a:pt x="214" y="0"/>
                  </a:cubicBezTo>
                  <a:close/>
                  <a:moveTo>
                    <a:pt x="170" y="16"/>
                  </a:moveTo>
                  <a:cubicBezTo>
                    <a:pt x="175" y="16"/>
                    <a:pt x="179" y="20"/>
                    <a:pt x="179" y="25"/>
                  </a:cubicBezTo>
                  <a:cubicBezTo>
                    <a:pt x="179" y="30"/>
                    <a:pt x="175" y="34"/>
                    <a:pt x="170" y="34"/>
                  </a:cubicBezTo>
                  <a:cubicBezTo>
                    <a:pt x="165" y="34"/>
                    <a:pt x="161" y="30"/>
                    <a:pt x="161" y="25"/>
                  </a:cubicBezTo>
                  <a:cubicBezTo>
                    <a:pt x="161" y="20"/>
                    <a:pt x="165" y="16"/>
                    <a:pt x="170" y="16"/>
                  </a:cubicBezTo>
                  <a:close/>
                  <a:moveTo>
                    <a:pt x="143" y="16"/>
                  </a:moveTo>
                  <a:cubicBezTo>
                    <a:pt x="148" y="16"/>
                    <a:pt x="152" y="20"/>
                    <a:pt x="152" y="25"/>
                  </a:cubicBezTo>
                  <a:cubicBezTo>
                    <a:pt x="152" y="30"/>
                    <a:pt x="148" y="34"/>
                    <a:pt x="143" y="34"/>
                  </a:cubicBezTo>
                  <a:cubicBezTo>
                    <a:pt x="137" y="34"/>
                    <a:pt x="133" y="30"/>
                    <a:pt x="133" y="25"/>
                  </a:cubicBezTo>
                  <a:cubicBezTo>
                    <a:pt x="133" y="20"/>
                    <a:pt x="137" y="16"/>
                    <a:pt x="143" y="16"/>
                  </a:cubicBezTo>
                  <a:close/>
                  <a:moveTo>
                    <a:pt x="207" y="183"/>
                  </a:moveTo>
                  <a:cubicBezTo>
                    <a:pt x="14" y="183"/>
                    <a:pt x="14" y="183"/>
                    <a:pt x="14" y="183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207" y="50"/>
                    <a:pt x="207" y="50"/>
                    <a:pt x="207" y="50"/>
                  </a:cubicBezTo>
                  <a:lnTo>
                    <a:pt x="207" y="183"/>
                  </a:lnTo>
                  <a:close/>
                  <a:moveTo>
                    <a:pt x="198" y="34"/>
                  </a:moveTo>
                  <a:cubicBezTo>
                    <a:pt x="192" y="34"/>
                    <a:pt x="188" y="30"/>
                    <a:pt x="188" y="25"/>
                  </a:cubicBezTo>
                  <a:cubicBezTo>
                    <a:pt x="188" y="20"/>
                    <a:pt x="192" y="16"/>
                    <a:pt x="198" y="16"/>
                  </a:cubicBezTo>
                  <a:cubicBezTo>
                    <a:pt x="203" y="16"/>
                    <a:pt x="207" y="20"/>
                    <a:pt x="207" y="25"/>
                  </a:cubicBezTo>
                  <a:cubicBezTo>
                    <a:pt x="207" y="30"/>
                    <a:pt x="203" y="34"/>
                    <a:pt x="198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Rectangle 328"/>
            <p:cNvSpPr>
              <a:spLocks noChangeArrowheads="1"/>
            </p:cNvSpPr>
            <p:nvPr/>
          </p:nvSpPr>
          <p:spPr bwMode="auto">
            <a:xfrm>
              <a:off x="6087004" y="4648009"/>
              <a:ext cx="334248" cy="631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Rectangle 329"/>
            <p:cNvSpPr>
              <a:spLocks noChangeArrowheads="1"/>
            </p:cNvSpPr>
            <p:nvPr/>
          </p:nvSpPr>
          <p:spPr bwMode="auto">
            <a:xfrm>
              <a:off x="6087004" y="4737807"/>
              <a:ext cx="106427" cy="11141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Rectangle 330"/>
            <p:cNvSpPr>
              <a:spLocks noChangeArrowheads="1"/>
            </p:cNvSpPr>
            <p:nvPr/>
          </p:nvSpPr>
          <p:spPr bwMode="auto">
            <a:xfrm>
              <a:off x="6211724" y="4739469"/>
              <a:ext cx="113079" cy="1496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Rectangle 331"/>
            <p:cNvSpPr>
              <a:spLocks noChangeArrowheads="1"/>
            </p:cNvSpPr>
            <p:nvPr/>
          </p:nvSpPr>
          <p:spPr bwMode="auto">
            <a:xfrm>
              <a:off x="6211724" y="4784368"/>
              <a:ext cx="113079" cy="1496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Rectangle 332"/>
            <p:cNvSpPr>
              <a:spLocks noChangeArrowheads="1"/>
            </p:cNvSpPr>
            <p:nvPr/>
          </p:nvSpPr>
          <p:spPr bwMode="auto">
            <a:xfrm>
              <a:off x="6211724" y="4829267"/>
              <a:ext cx="113079" cy="1496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Freeform 333"/>
            <p:cNvSpPr/>
            <p:nvPr/>
          </p:nvSpPr>
          <p:spPr bwMode="auto">
            <a:xfrm>
              <a:off x="6374691" y="4807649"/>
              <a:ext cx="43236" cy="43236"/>
            </a:xfrm>
            <a:custGeom>
              <a:avLst/>
              <a:gdLst>
                <a:gd name="T0" fmla="*/ 8 w 26"/>
                <a:gd name="T1" fmla="*/ 0 h 26"/>
                <a:gd name="T2" fmla="*/ 8 w 26"/>
                <a:gd name="T3" fmla="*/ 2 h 26"/>
                <a:gd name="T4" fmla="*/ 0 w 26"/>
                <a:gd name="T5" fmla="*/ 26 h 26"/>
                <a:gd name="T6" fmla="*/ 24 w 26"/>
                <a:gd name="T7" fmla="*/ 18 h 26"/>
                <a:gd name="T8" fmla="*/ 26 w 26"/>
                <a:gd name="T9" fmla="*/ 18 h 26"/>
                <a:gd name="T10" fmla="*/ 8 w 26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6">
                  <a:moveTo>
                    <a:pt x="8" y="0"/>
                  </a:moveTo>
                  <a:lnTo>
                    <a:pt x="8" y="2"/>
                  </a:lnTo>
                  <a:lnTo>
                    <a:pt x="0" y="26"/>
                  </a:lnTo>
                  <a:lnTo>
                    <a:pt x="24" y="18"/>
                  </a:lnTo>
                  <a:lnTo>
                    <a:pt x="26" y="18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Freeform 334"/>
            <p:cNvSpPr/>
            <p:nvPr/>
          </p:nvSpPr>
          <p:spPr bwMode="auto">
            <a:xfrm>
              <a:off x="6547635" y="4596457"/>
              <a:ext cx="81484" cy="81484"/>
            </a:xfrm>
            <a:custGeom>
              <a:avLst/>
              <a:gdLst>
                <a:gd name="T0" fmla="*/ 29 w 39"/>
                <a:gd name="T1" fmla="*/ 39 h 39"/>
                <a:gd name="T2" fmla="*/ 37 w 39"/>
                <a:gd name="T3" fmla="*/ 31 h 39"/>
                <a:gd name="T4" fmla="*/ 37 w 39"/>
                <a:gd name="T5" fmla="*/ 22 h 39"/>
                <a:gd name="T6" fmla="*/ 17 w 39"/>
                <a:gd name="T7" fmla="*/ 2 h 39"/>
                <a:gd name="T8" fmla="*/ 7 w 39"/>
                <a:gd name="T9" fmla="*/ 2 h 39"/>
                <a:gd name="T10" fmla="*/ 0 w 39"/>
                <a:gd name="T11" fmla="*/ 10 h 39"/>
                <a:gd name="T12" fmla="*/ 29 w 39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9" y="39"/>
                  </a:moveTo>
                  <a:cubicBezTo>
                    <a:pt x="37" y="31"/>
                    <a:pt x="37" y="31"/>
                    <a:pt x="37" y="31"/>
                  </a:cubicBezTo>
                  <a:cubicBezTo>
                    <a:pt x="39" y="29"/>
                    <a:pt x="39" y="25"/>
                    <a:pt x="37" y="2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4" y="0"/>
                    <a:pt x="10" y="0"/>
                    <a:pt x="7" y="2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29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Freeform 335"/>
            <p:cNvSpPr/>
            <p:nvPr/>
          </p:nvSpPr>
          <p:spPr bwMode="auto">
            <a:xfrm>
              <a:off x="6407949" y="4623064"/>
              <a:ext cx="194563" cy="194563"/>
            </a:xfrm>
            <a:custGeom>
              <a:avLst/>
              <a:gdLst>
                <a:gd name="T0" fmla="*/ 64 w 93"/>
                <a:gd name="T1" fmla="*/ 0 h 93"/>
                <a:gd name="T2" fmla="*/ 63 w 93"/>
                <a:gd name="T3" fmla="*/ 1 h 93"/>
                <a:gd name="T4" fmla="*/ 3 w 93"/>
                <a:gd name="T5" fmla="*/ 61 h 93"/>
                <a:gd name="T6" fmla="*/ 3 w 93"/>
                <a:gd name="T7" fmla="*/ 71 h 93"/>
                <a:gd name="T8" fmla="*/ 3 w 93"/>
                <a:gd name="T9" fmla="*/ 71 h 93"/>
                <a:gd name="T10" fmla="*/ 10 w 93"/>
                <a:gd name="T11" fmla="*/ 73 h 93"/>
                <a:gd name="T12" fmla="*/ 12 w 93"/>
                <a:gd name="T13" fmla="*/ 80 h 93"/>
                <a:gd name="T14" fmla="*/ 13 w 93"/>
                <a:gd name="T15" fmla="*/ 81 h 93"/>
                <a:gd name="T16" fmla="*/ 20 w 93"/>
                <a:gd name="T17" fmla="*/ 82 h 93"/>
                <a:gd name="T18" fmla="*/ 21 w 93"/>
                <a:gd name="T19" fmla="*/ 89 h 93"/>
                <a:gd name="T20" fmla="*/ 22 w 93"/>
                <a:gd name="T21" fmla="*/ 90 h 93"/>
                <a:gd name="T22" fmla="*/ 32 w 93"/>
                <a:gd name="T23" fmla="*/ 90 h 93"/>
                <a:gd name="T24" fmla="*/ 92 w 93"/>
                <a:gd name="T25" fmla="*/ 30 h 93"/>
                <a:gd name="T26" fmla="*/ 93 w 93"/>
                <a:gd name="T27" fmla="*/ 29 h 93"/>
                <a:gd name="T28" fmla="*/ 64 w 93"/>
                <a:gd name="T2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93">
                  <a:moveTo>
                    <a:pt x="64" y="0"/>
                  </a:moveTo>
                  <a:cubicBezTo>
                    <a:pt x="63" y="0"/>
                    <a:pt x="63" y="0"/>
                    <a:pt x="63" y="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0" y="64"/>
                    <a:pt x="0" y="68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73"/>
                    <a:pt x="8" y="74"/>
                    <a:pt x="10" y="73"/>
                  </a:cubicBezTo>
                  <a:cubicBezTo>
                    <a:pt x="10" y="75"/>
                    <a:pt x="10" y="78"/>
                    <a:pt x="12" y="80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5" y="83"/>
                    <a:pt x="17" y="83"/>
                    <a:pt x="20" y="82"/>
                  </a:cubicBezTo>
                  <a:cubicBezTo>
                    <a:pt x="19" y="85"/>
                    <a:pt x="19" y="88"/>
                    <a:pt x="21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5" y="93"/>
                    <a:pt x="29" y="93"/>
                    <a:pt x="32" y="9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29"/>
                    <a:pt x="93" y="29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952367" y="2671244"/>
            <a:ext cx="292613" cy="312183"/>
            <a:chOff x="6025477" y="5703965"/>
            <a:chExt cx="522158" cy="557080"/>
          </a:xfrm>
          <a:solidFill>
            <a:srgbClr val="DA001A"/>
          </a:solidFill>
        </p:grpSpPr>
        <p:sp>
          <p:nvSpPr>
            <p:cNvPr id="67" name="Freeform 348"/>
            <p:cNvSpPr/>
            <p:nvPr/>
          </p:nvSpPr>
          <p:spPr bwMode="auto">
            <a:xfrm>
              <a:off x="6278241" y="5703965"/>
              <a:ext cx="31596" cy="78158"/>
            </a:xfrm>
            <a:custGeom>
              <a:avLst/>
              <a:gdLst>
                <a:gd name="T0" fmla="*/ 8 w 15"/>
                <a:gd name="T1" fmla="*/ 38 h 38"/>
                <a:gd name="T2" fmla="*/ 0 w 15"/>
                <a:gd name="T3" fmla="*/ 30 h 38"/>
                <a:gd name="T4" fmla="*/ 0 w 15"/>
                <a:gd name="T5" fmla="*/ 7 h 38"/>
                <a:gd name="T6" fmla="*/ 8 w 15"/>
                <a:gd name="T7" fmla="*/ 0 h 38"/>
                <a:gd name="T8" fmla="*/ 15 w 15"/>
                <a:gd name="T9" fmla="*/ 7 h 38"/>
                <a:gd name="T10" fmla="*/ 15 w 15"/>
                <a:gd name="T11" fmla="*/ 30 h 38"/>
                <a:gd name="T12" fmla="*/ 8 w 15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8">
                  <a:moveTo>
                    <a:pt x="8" y="38"/>
                  </a:moveTo>
                  <a:cubicBezTo>
                    <a:pt x="4" y="38"/>
                    <a:pt x="0" y="34"/>
                    <a:pt x="0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5" y="3"/>
                    <a:pt x="15" y="7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4"/>
                    <a:pt x="12" y="38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Freeform 349"/>
            <p:cNvSpPr/>
            <p:nvPr/>
          </p:nvSpPr>
          <p:spPr bwMode="auto">
            <a:xfrm>
              <a:off x="6153521" y="5730572"/>
              <a:ext cx="58203" cy="73169"/>
            </a:xfrm>
            <a:custGeom>
              <a:avLst/>
              <a:gdLst>
                <a:gd name="T0" fmla="*/ 20 w 28"/>
                <a:gd name="T1" fmla="*/ 35 h 35"/>
                <a:gd name="T2" fmla="*/ 13 w 28"/>
                <a:gd name="T3" fmla="*/ 32 h 35"/>
                <a:gd name="T4" fmla="*/ 2 w 28"/>
                <a:gd name="T5" fmla="*/ 12 h 35"/>
                <a:gd name="T6" fmla="*/ 4 w 28"/>
                <a:gd name="T7" fmla="*/ 2 h 35"/>
                <a:gd name="T8" fmla="*/ 14 w 28"/>
                <a:gd name="T9" fmla="*/ 5 h 35"/>
                <a:gd name="T10" fmla="*/ 26 w 28"/>
                <a:gd name="T11" fmla="*/ 25 h 35"/>
                <a:gd name="T12" fmla="*/ 23 w 28"/>
                <a:gd name="T13" fmla="*/ 35 h 35"/>
                <a:gd name="T14" fmla="*/ 20 w 28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5">
                  <a:moveTo>
                    <a:pt x="20" y="35"/>
                  </a:moveTo>
                  <a:cubicBezTo>
                    <a:pt x="17" y="35"/>
                    <a:pt x="15" y="34"/>
                    <a:pt x="13" y="3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1" y="4"/>
                    <a:pt x="4" y="2"/>
                  </a:cubicBezTo>
                  <a:cubicBezTo>
                    <a:pt x="8" y="0"/>
                    <a:pt x="12" y="1"/>
                    <a:pt x="14" y="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8"/>
                    <a:pt x="27" y="33"/>
                    <a:pt x="23" y="35"/>
                  </a:cubicBezTo>
                  <a:cubicBezTo>
                    <a:pt x="22" y="35"/>
                    <a:pt x="21" y="35"/>
                    <a:pt x="2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Freeform 350"/>
            <p:cNvSpPr/>
            <p:nvPr/>
          </p:nvSpPr>
          <p:spPr bwMode="auto">
            <a:xfrm>
              <a:off x="6060397" y="5818707"/>
              <a:ext cx="76495" cy="56539"/>
            </a:xfrm>
            <a:custGeom>
              <a:avLst/>
              <a:gdLst>
                <a:gd name="T0" fmla="*/ 28 w 37"/>
                <a:gd name="T1" fmla="*/ 27 h 27"/>
                <a:gd name="T2" fmla="*/ 25 w 37"/>
                <a:gd name="T3" fmla="*/ 26 h 27"/>
                <a:gd name="T4" fmla="*/ 5 w 37"/>
                <a:gd name="T5" fmla="*/ 14 h 27"/>
                <a:gd name="T6" fmla="*/ 2 w 37"/>
                <a:gd name="T7" fmla="*/ 5 h 27"/>
                <a:gd name="T8" fmla="*/ 12 w 37"/>
                <a:gd name="T9" fmla="*/ 2 h 27"/>
                <a:gd name="T10" fmla="*/ 32 w 37"/>
                <a:gd name="T11" fmla="*/ 14 h 27"/>
                <a:gd name="T12" fmla="*/ 35 w 37"/>
                <a:gd name="T13" fmla="*/ 23 h 27"/>
                <a:gd name="T14" fmla="*/ 28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28" y="27"/>
                  </a:moveTo>
                  <a:cubicBezTo>
                    <a:pt x="27" y="27"/>
                    <a:pt x="26" y="27"/>
                    <a:pt x="25" y="2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1" y="12"/>
                    <a:pt x="0" y="8"/>
                    <a:pt x="2" y="5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5" y="16"/>
                    <a:pt x="37" y="20"/>
                    <a:pt x="35" y="23"/>
                  </a:cubicBezTo>
                  <a:cubicBezTo>
                    <a:pt x="33" y="26"/>
                    <a:pt x="31" y="27"/>
                    <a:pt x="28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Freeform 351"/>
            <p:cNvSpPr/>
            <p:nvPr/>
          </p:nvSpPr>
          <p:spPr bwMode="auto">
            <a:xfrm>
              <a:off x="6025477" y="5943426"/>
              <a:ext cx="78158" cy="28270"/>
            </a:xfrm>
            <a:custGeom>
              <a:avLst/>
              <a:gdLst>
                <a:gd name="T0" fmla="*/ 31 w 38"/>
                <a:gd name="T1" fmla="*/ 14 h 14"/>
                <a:gd name="T2" fmla="*/ 8 w 38"/>
                <a:gd name="T3" fmla="*/ 14 h 14"/>
                <a:gd name="T4" fmla="*/ 0 w 38"/>
                <a:gd name="T5" fmla="*/ 7 h 14"/>
                <a:gd name="T6" fmla="*/ 8 w 38"/>
                <a:gd name="T7" fmla="*/ 0 h 14"/>
                <a:gd name="T8" fmla="*/ 31 w 38"/>
                <a:gd name="T9" fmla="*/ 0 h 14"/>
                <a:gd name="T10" fmla="*/ 38 w 38"/>
                <a:gd name="T11" fmla="*/ 7 h 14"/>
                <a:gd name="T12" fmla="*/ 31 w 38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4">
                  <a:moveTo>
                    <a:pt x="31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4" y="14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5" y="0"/>
                    <a:pt x="38" y="3"/>
                    <a:pt x="38" y="7"/>
                  </a:cubicBezTo>
                  <a:cubicBezTo>
                    <a:pt x="38" y="11"/>
                    <a:pt x="35" y="14"/>
                    <a:pt x="3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Freeform 352"/>
            <p:cNvSpPr/>
            <p:nvPr/>
          </p:nvSpPr>
          <p:spPr bwMode="auto">
            <a:xfrm>
              <a:off x="6052083" y="6041539"/>
              <a:ext cx="76495" cy="56539"/>
            </a:xfrm>
            <a:custGeom>
              <a:avLst/>
              <a:gdLst>
                <a:gd name="T0" fmla="*/ 9 w 37"/>
                <a:gd name="T1" fmla="*/ 27 h 27"/>
                <a:gd name="T2" fmla="*/ 2 w 37"/>
                <a:gd name="T3" fmla="*/ 23 h 27"/>
                <a:gd name="T4" fmla="*/ 5 w 37"/>
                <a:gd name="T5" fmla="*/ 13 h 27"/>
                <a:gd name="T6" fmla="*/ 25 w 37"/>
                <a:gd name="T7" fmla="*/ 2 h 27"/>
                <a:gd name="T8" fmla="*/ 35 w 37"/>
                <a:gd name="T9" fmla="*/ 4 h 27"/>
                <a:gd name="T10" fmla="*/ 32 w 37"/>
                <a:gd name="T11" fmla="*/ 14 h 27"/>
                <a:gd name="T12" fmla="*/ 12 w 37"/>
                <a:gd name="T13" fmla="*/ 26 h 27"/>
                <a:gd name="T14" fmla="*/ 9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9" y="27"/>
                  </a:moveTo>
                  <a:cubicBezTo>
                    <a:pt x="6" y="27"/>
                    <a:pt x="4" y="25"/>
                    <a:pt x="2" y="23"/>
                  </a:cubicBezTo>
                  <a:cubicBezTo>
                    <a:pt x="0" y="20"/>
                    <a:pt x="2" y="15"/>
                    <a:pt x="5" y="1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9" y="0"/>
                    <a:pt x="33" y="1"/>
                    <a:pt x="35" y="4"/>
                  </a:cubicBezTo>
                  <a:cubicBezTo>
                    <a:pt x="37" y="8"/>
                    <a:pt x="36" y="12"/>
                    <a:pt x="32" y="1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0" y="27"/>
                    <a:pt x="9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Freeform 353"/>
            <p:cNvSpPr/>
            <p:nvPr/>
          </p:nvSpPr>
          <p:spPr bwMode="auto">
            <a:xfrm>
              <a:off x="6437882" y="6053179"/>
              <a:ext cx="76495" cy="56539"/>
            </a:xfrm>
            <a:custGeom>
              <a:avLst/>
              <a:gdLst>
                <a:gd name="T0" fmla="*/ 29 w 37"/>
                <a:gd name="T1" fmla="*/ 27 h 27"/>
                <a:gd name="T2" fmla="*/ 25 w 37"/>
                <a:gd name="T3" fmla="*/ 26 h 27"/>
                <a:gd name="T4" fmla="*/ 5 w 37"/>
                <a:gd name="T5" fmla="*/ 15 h 27"/>
                <a:gd name="T6" fmla="*/ 2 w 37"/>
                <a:gd name="T7" fmla="*/ 5 h 27"/>
                <a:gd name="T8" fmla="*/ 12 w 37"/>
                <a:gd name="T9" fmla="*/ 2 h 27"/>
                <a:gd name="T10" fmla="*/ 32 w 37"/>
                <a:gd name="T11" fmla="*/ 14 h 27"/>
                <a:gd name="T12" fmla="*/ 35 w 37"/>
                <a:gd name="T13" fmla="*/ 23 h 27"/>
                <a:gd name="T14" fmla="*/ 29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29" y="27"/>
                  </a:moveTo>
                  <a:cubicBezTo>
                    <a:pt x="27" y="27"/>
                    <a:pt x="26" y="27"/>
                    <a:pt x="25" y="2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" y="13"/>
                    <a:pt x="0" y="8"/>
                    <a:pt x="2" y="5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6" y="16"/>
                    <a:pt x="37" y="20"/>
                    <a:pt x="35" y="23"/>
                  </a:cubicBezTo>
                  <a:cubicBezTo>
                    <a:pt x="34" y="26"/>
                    <a:pt x="31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Freeform 354"/>
            <p:cNvSpPr/>
            <p:nvPr/>
          </p:nvSpPr>
          <p:spPr bwMode="auto">
            <a:xfrm>
              <a:off x="6471140" y="5958393"/>
              <a:ext cx="76495" cy="28270"/>
            </a:xfrm>
            <a:custGeom>
              <a:avLst/>
              <a:gdLst>
                <a:gd name="T0" fmla="*/ 30 w 37"/>
                <a:gd name="T1" fmla="*/ 14 h 14"/>
                <a:gd name="T2" fmla="*/ 7 w 37"/>
                <a:gd name="T3" fmla="*/ 14 h 14"/>
                <a:gd name="T4" fmla="*/ 0 w 37"/>
                <a:gd name="T5" fmla="*/ 7 h 14"/>
                <a:gd name="T6" fmla="*/ 7 w 37"/>
                <a:gd name="T7" fmla="*/ 0 h 14"/>
                <a:gd name="T8" fmla="*/ 30 w 37"/>
                <a:gd name="T9" fmla="*/ 0 h 14"/>
                <a:gd name="T10" fmla="*/ 37 w 37"/>
                <a:gd name="T11" fmla="*/ 7 h 14"/>
                <a:gd name="T12" fmla="*/ 30 w 37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4">
                  <a:moveTo>
                    <a:pt x="30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4" y="0"/>
                    <a:pt x="37" y="3"/>
                    <a:pt x="37" y="7"/>
                  </a:cubicBezTo>
                  <a:cubicBezTo>
                    <a:pt x="37" y="11"/>
                    <a:pt x="34" y="14"/>
                    <a:pt x="3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Freeform 355"/>
            <p:cNvSpPr/>
            <p:nvPr/>
          </p:nvSpPr>
          <p:spPr bwMode="auto">
            <a:xfrm>
              <a:off x="6446196" y="5830347"/>
              <a:ext cx="76495" cy="56539"/>
            </a:xfrm>
            <a:custGeom>
              <a:avLst/>
              <a:gdLst>
                <a:gd name="T0" fmla="*/ 8 w 37"/>
                <a:gd name="T1" fmla="*/ 27 h 27"/>
                <a:gd name="T2" fmla="*/ 2 w 37"/>
                <a:gd name="T3" fmla="*/ 24 h 27"/>
                <a:gd name="T4" fmla="*/ 5 w 37"/>
                <a:gd name="T5" fmla="*/ 14 h 27"/>
                <a:gd name="T6" fmla="*/ 25 w 37"/>
                <a:gd name="T7" fmla="*/ 2 h 27"/>
                <a:gd name="T8" fmla="*/ 35 w 37"/>
                <a:gd name="T9" fmla="*/ 5 h 27"/>
                <a:gd name="T10" fmla="*/ 32 w 37"/>
                <a:gd name="T11" fmla="*/ 15 h 27"/>
                <a:gd name="T12" fmla="*/ 12 w 37"/>
                <a:gd name="T13" fmla="*/ 26 h 27"/>
                <a:gd name="T14" fmla="*/ 8 w 3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7">
                  <a:moveTo>
                    <a:pt x="8" y="27"/>
                  </a:moveTo>
                  <a:cubicBezTo>
                    <a:pt x="6" y="27"/>
                    <a:pt x="3" y="26"/>
                    <a:pt x="2" y="24"/>
                  </a:cubicBezTo>
                  <a:cubicBezTo>
                    <a:pt x="0" y="20"/>
                    <a:pt x="1" y="16"/>
                    <a:pt x="5" y="14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8" y="0"/>
                    <a:pt x="33" y="1"/>
                    <a:pt x="35" y="5"/>
                  </a:cubicBezTo>
                  <a:cubicBezTo>
                    <a:pt x="37" y="8"/>
                    <a:pt x="35" y="13"/>
                    <a:pt x="32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7"/>
                    <a:pt x="9" y="27"/>
                    <a:pt x="8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Freeform 356"/>
            <p:cNvSpPr/>
            <p:nvPr/>
          </p:nvSpPr>
          <p:spPr bwMode="auto">
            <a:xfrm>
              <a:off x="6376353" y="5738887"/>
              <a:ext cx="59865" cy="73169"/>
            </a:xfrm>
            <a:custGeom>
              <a:avLst/>
              <a:gdLst>
                <a:gd name="T0" fmla="*/ 8 w 28"/>
                <a:gd name="T1" fmla="*/ 35 h 35"/>
                <a:gd name="T2" fmla="*/ 4 w 28"/>
                <a:gd name="T3" fmla="*/ 34 h 35"/>
                <a:gd name="T4" fmla="*/ 2 w 28"/>
                <a:gd name="T5" fmla="*/ 24 h 35"/>
                <a:gd name="T6" fmla="*/ 13 w 28"/>
                <a:gd name="T7" fmla="*/ 4 h 35"/>
                <a:gd name="T8" fmla="*/ 23 w 28"/>
                <a:gd name="T9" fmla="*/ 2 h 35"/>
                <a:gd name="T10" fmla="*/ 26 w 28"/>
                <a:gd name="T11" fmla="*/ 11 h 35"/>
                <a:gd name="T12" fmla="*/ 14 w 28"/>
                <a:gd name="T13" fmla="*/ 32 h 35"/>
                <a:gd name="T14" fmla="*/ 8 w 28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5">
                  <a:moveTo>
                    <a:pt x="8" y="35"/>
                  </a:moveTo>
                  <a:cubicBezTo>
                    <a:pt x="7" y="35"/>
                    <a:pt x="5" y="35"/>
                    <a:pt x="4" y="34"/>
                  </a:cubicBezTo>
                  <a:cubicBezTo>
                    <a:pt x="1" y="32"/>
                    <a:pt x="0" y="28"/>
                    <a:pt x="2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1"/>
                    <a:pt x="19" y="0"/>
                    <a:pt x="23" y="2"/>
                  </a:cubicBezTo>
                  <a:cubicBezTo>
                    <a:pt x="26" y="4"/>
                    <a:pt x="28" y="8"/>
                    <a:pt x="26" y="11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0" y="35"/>
                    <a:pt x="8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Freeform 357"/>
            <p:cNvSpPr>
              <a:spLocks noEditPoints="1"/>
            </p:cNvSpPr>
            <p:nvPr/>
          </p:nvSpPr>
          <p:spPr bwMode="auto">
            <a:xfrm>
              <a:off x="6146870" y="5828685"/>
              <a:ext cx="281035" cy="337574"/>
            </a:xfrm>
            <a:custGeom>
              <a:avLst/>
              <a:gdLst>
                <a:gd name="T0" fmla="*/ 67 w 134"/>
                <a:gd name="T1" fmla="*/ 0 h 162"/>
                <a:gd name="T2" fmla="*/ 0 w 134"/>
                <a:gd name="T3" fmla="*/ 73 h 162"/>
                <a:gd name="T4" fmla="*/ 31 w 134"/>
                <a:gd name="T5" fmla="*/ 162 h 162"/>
                <a:gd name="T6" fmla="*/ 71 w 134"/>
                <a:gd name="T7" fmla="*/ 162 h 162"/>
                <a:gd name="T8" fmla="*/ 107 w 134"/>
                <a:gd name="T9" fmla="*/ 132 h 162"/>
                <a:gd name="T10" fmla="*/ 134 w 134"/>
                <a:gd name="T11" fmla="*/ 67 h 162"/>
                <a:gd name="T12" fmla="*/ 59 w 134"/>
                <a:gd name="T13" fmla="*/ 118 h 162"/>
                <a:gd name="T14" fmla="*/ 45 w 134"/>
                <a:gd name="T15" fmla="*/ 91 h 162"/>
                <a:gd name="T16" fmla="*/ 54 w 134"/>
                <a:gd name="T17" fmla="*/ 87 h 162"/>
                <a:gd name="T18" fmla="*/ 73 w 134"/>
                <a:gd name="T19" fmla="*/ 87 h 162"/>
                <a:gd name="T20" fmla="*/ 80 w 134"/>
                <a:gd name="T21" fmla="*/ 92 h 162"/>
                <a:gd name="T22" fmla="*/ 84 w 134"/>
                <a:gd name="T23" fmla="*/ 91 h 162"/>
                <a:gd name="T24" fmla="*/ 71 w 134"/>
                <a:gd name="T25" fmla="*/ 118 h 162"/>
                <a:gd name="T26" fmla="*/ 59 w 134"/>
                <a:gd name="T27" fmla="*/ 150 h 162"/>
                <a:gd name="T28" fmla="*/ 55 w 134"/>
                <a:gd name="T29" fmla="*/ 72 h 162"/>
                <a:gd name="T30" fmla="*/ 57 w 134"/>
                <a:gd name="T31" fmla="*/ 74 h 162"/>
                <a:gd name="T32" fmla="*/ 55 w 134"/>
                <a:gd name="T33" fmla="*/ 72 h 162"/>
                <a:gd name="T34" fmla="*/ 75 w 134"/>
                <a:gd name="T35" fmla="*/ 70 h 162"/>
                <a:gd name="T36" fmla="*/ 76 w 134"/>
                <a:gd name="T37" fmla="*/ 70 h 162"/>
                <a:gd name="T38" fmla="*/ 74 w 134"/>
                <a:gd name="T39" fmla="*/ 71 h 162"/>
                <a:gd name="T40" fmla="*/ 121 w 134"/>
                <a:gd name="T41" fmla="*/ 77 h 162"/>
                <a:gd name="T42" fmla="*/ 98 w 134"/>
                <a:gd name="T43" fmla="*/ 125 h 162"/>
                <a:gd name="T44" fmla="*/ 79 w 134"/>
                <a:gd name="T45" fmla="*/ 150 h 162"/>
                <a:gd name="T46" fmla="*/ 94 w 134"/>
                <a:gd name="T47" fmla="*/ 90 h 162"/>
                <a:gd name="T48" fmla="*/ 87 w 134"/>
                <a:gd name="T49" fmla="*/ 86 h 162"/>
                <a:gd name="T50" fmla="*/ 77 w 134"/>
                <a:gd name="T51" fmla="*/ 85 h 162"/>
                <a:gd name="T52" fmla="*/ 75 w 134"/>
                <a:gd name="T53" fmla="*/ 83 h 162"/>
                <a:gd name="T54" fmla="*/ 75 w 134"/>
                <a:gd name="T55" fmla="*/ 66 h 162"/>
                <a:gd name="T56" fmla="*/ 71 w 134"/>
                <a:gd name="T57" fmla="*/ 82 h 162"/>
                <a:gd name="T58" fmla="*/ 57 w 134"/>
                <a:gd name="T59" fmla="*/ 84 h 162"/>
                <a:gd name="T60" fmla="*/ 57 w 134"/>
                <a:gd name="T61" fmla="*/ 68 h 162"/>
                <a:gd name="T62" fmla="*/ 51 w 134"/>
                <a:gd name="T63" fmla="*/ 81 h 162"/>
                <a:gd name="T64" fmla="*/ 47 w 134"/>
                <a:gd name="T65" fmla="*/ 87 h 162"/>
                <a:gd name="T66" fmla="*/ 43 w 134"/>
                <a:gd name="T67" fmla="*/ 86 h 162"/>
                <a:gd name="T68" fmla="*/ 37 w 134"/>
                <a:gd name="T69" fmla="*/ 84 h 162"/>
                <a:gd name="T70" fmla="*/ 37 w 134"/>
                <a:gd name="T71" fmla="*/ 84 h 162"/>
                <a:gd name="T72" fmla="*/ 37 w 134"/>
                <a:gd name="T73" fmla="*/ 84 h 162"/>
                <a:gd name="T74" fmla="*/ 51 w 134"/>
                <a:gd name="T75" fmla="*/ 119 h 162"/>
                <a:gd name="T76" fmla="*/ 43 w 134"/>
                <a:gd name="T77" fmla="*/ 150 h 162"/>
                <a:gd name="T78" fmla="*/ 12 w 134"/>
                <a:gd name="T79" fmla="*/ 77 h 162"/>
                <a:gd name="T80" fmla="*/ 11 w 134"/>
                <a:gd name="T81" fmla="*/ 69 h 162"/>
                <a:gd name="T82" fmla="*/ 67 w 134"/>
                <a:gd name="T83" fmla="*/ 11 h 162"/>
                <a:gd name="T84" fmla="*/ 122 w 134"/>
                <a:gd name="T85" fmla="*/ 6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162">
                  <a:moveTo>
                    <a:pt x="134" y="67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69"/>
                    <a:pt x="0" y="71"/>
                    <a:pt x="0" y="73"/>
                  </a:cubicBezTo>
                  <a:cubicBezTo>
                    <a:pt x="0" y="74"/>
                    <a:pt x="1" y="100"/>
                    <a:pt x="26" y="132"/>
                  </a:cubicBezTo>
                  <a:cubicBezTo>
                    <a:pt x="34" y="142"/>
                    <a:pt x="31" y="162"/>
                    <a:pt x="31" y="162"/>
                  </a:cubicBezTo>
                  <a:cubicBezTo>
                    <a:pt x="41" y="162"/>
                    <a:pt x="51" y="162"/>
                    <a:pt x="62" y="162"/>
                  </a:cubicBezTo>
                  <a:cubicBezTo>
                    <a:pt x="65" y="162"/>
                    <a:pt x="68" y="162"/>
                    <a:pt x="71" y="162"/>
                  </a:cubicBezTo>
                  <a:cubicBezTo>
                    <a:pt x="82" y="162"/>
                    <a:pt x="92" y="162"/>
                    <a:pt x="102" y="162"/>
                  </a:cubicBezTo>
                  <a:cubicBezTo>
                    <a:pt x="102" y="162"/>
                    <a:pt x="99" y="142"/>
                    <a:pt x="107" y="132"/>
                  </a:cubicBezTo>
                  <a:cubicBezTo>
                    <a:pt x="132" y="100"/>
                    <a:pt x="134" y="74"/>
                    <a:pt x="133" y="73"/>
                  </a:cubicBezTo>
                  <a:cubicBezTo>
                    <a:pt x="133" y="71"/>
                    <a:pt x="134" y="69"/>
                    <a:pt x="134" y="67"/>
                  </a:cubicBezTo>
                  <a:close/>
                  <a:moveTo>
                    <a:pt x="59" y="150"/>
                  </a:moveTo>
                  <a:cubicBezTo>
                    <a:pt x="59" y="118"/>
                    <a:pt x="59" y="118"/>
                    <a:pt x="59" y="118"/>
                  </a:cubicBezTo>
                  <a:cubicBezTo>
                    <a:pt x="59" y="117"/>
                    <a:pt x="59" y="117"/>
                    <a:pt x="58" y="116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6" y="91"/>
                    <a:pt x="47" y="91"/>
                    <a:pt x="48" y="90"/>
                  </a:cubicBezTo>
                  <a:cubicBezTo>
                    <a:pt x="50" y="90"/>
                    <a:pt x="52" y="88"/>
                    <a:pt x="54" y="87"/>
                  </a:cubicBezTo>
                  <a:cubicBezTo>
                    <a:pt x="56" y="89"/>
                    <a:pt x="59" y="91"/>
                    <a:pt x="61" y="91"/>
                  </a:cubicBezTo>
                  <a:cubicBezTo>
                    <a:pt x="65" y="92"/>
                    <a:pt x="69" y="90"/>
                    <a:pt x="73" y="87"/>
                  </a:cubicBezTo>
                  <a:cubicBezTo>
                    <a:pt x="73" y="87"/>
                    <a:pt x="73" y="87"/>
                    <a:pt x="73" y="88"/>
                  </a:cubicBezTo>
                  <a:cubicBezTo>
                    <a:pt x="75" y="91"/>
                    <a:pt x="78" y="92"/>
                    <a:pt x="80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2" y="92"/>
                    <a:pt x="83" y="92"/>
                    <a:pt x="84" y="91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7"/>
                    <a:pt x="71" y="117"/>
                    <a:pt x="71" y="118"/>
                  </a:cubicBezTo>
                  <a:cubicBezTo>
                    <a:pt x="71" y="150"/>
                    <a:pt x="71" y="150"/>
                    <a:pt x="71" y="150"/>
                  </a:cubicBezTo>
                  <a:lnTo>
                    <a:pt x="59" y="150"/>
                  </a:lnTo>
                  <a:close/>
                  <a:moveTo>
                    <a:pt x="55" y="72"/>
                  </a:moveTo>
                  <a:cubicBezTo>
                    <a:pt x="55" y="72"/>
                    <a:pt x="55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57" y="72"/>
                    <a:pt x="57" y="72"/>
                    <a:pt x="57" y="74"/>
                  </a:cubicBezTo>
                  <a:cubicBezTo>
                    <a:pt x="57" y="75"/>
                    <a:pt x="56" y="77"/>
                    <a:pt x="55" y="80"/>
                  </a:cubicBezTo>
                  <a:cubicBezTo>
                    <a:pt x="54" y="76"/>
                    <a:pt x="54" y="73"/>
                    <a:pt x="55" y="72"/>
                  </a:cubicBezTo>
                  <a:close/>
                  <a:moveTo>
                    <a:pt x="74" y="71"/>
                  </a:moveTo>
                  <a:cubicBezTo>
                    <a:pt x="74" y="70"/>
                    <a:pt x="75" y="70"/>
                    <a:pt x="75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6" y="74"/>
                    <a:pt x="74" y="78"/>
                  </a:cubicBezTo>
                  <a:cubicBezTo>
                    <a:pt x="73" y="75"/>
                    <a:pt x="73" y="72"/>
                    <a:pt x="74" y="71"/>
                  </a:cubicBezTo>
                  <a:close/>
                  <a:moveTo>
                    <a:pt x="122" y="69"/>
                  </a:moveTo>
                  <a:cubicBezTo>
                    <a:pt x="121" y="77"/>
                    <a:pt x="121" y="77"/>
                    <a:pt x="121" y="77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20" y="84"/>
                    <a:pt x="115" y="103"/>
                    <a:pt x="98" y="125"/>
                  </a:cubicBezTo>
                  <a:cubicBezTo>
                    <a:pt x="92" y="132"/>
                    <a:pt x="90" y="142"/>
                    <a:pt x="90" y="150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5" y="88"/>
                    <a:pt x="94" y="85"/>
                    <a:pt x="92" y="84"/>
                  </a:cubicBezTo>
                  <a:cubicBezTo>
                    <a:pt x="90" y="83"/>
                    <a:pt x="88" y="84"/>
                    <a:pt x="87" y="86"/>
                  </a:cubicBezTo>
                  <a:cubicBezTo>
                    <a:pt x="85" y="87"/>
                    <a:pt x="83" y="88"/>
                    <a:pt x="81" y="88"/>
                  </a:cubicBezTo>
                  <a:cubicBezTo>
                    <a:pt x="79" y="88"/>
                    <a:pt x="78" y="87"/>
                    <a:pt x="77" y="85"/>
                  </a:cubicBezTo>
                  <a:cubicBezTo>
                    <a:pt x="76" y="85"/>
                    <a:pt x="76" y="84"/>
                    <a:pt x="75" y="83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9" y="78"/>
                    <a:pt x="81" y="72"/>
                    <a:pt x="79" y="68"/>
                  </a:cubicBezTo>
                  <a:cubicBezTo>
                    <a:pt x="79" y="66"/>
                    <a:pt x="77" y="65"/>
                    <a:pt x="75" y="66"/>
                  </a:cubicBezTo>
                  <a:cubicBezTo>
                    <a:pt x="73" y="66"/>
                    <a:pt x="71" y="67"/>
                    <a:pt x="70" y="69"/>
                  </a:cubicBezTo>
                  <a:cubicBezTo>
                    <a:pt x="69" y="72"/>
                    <a:pt x="69" y="78"/>
                    <a:pt x="71" y="82"/>
                  </a:cubicBezTo>
                  <a:cubicBezTo>
                    <a:pt x="68" y="85"/>
                    <a:pt x="65" y="88"/>
                    <a:pt x="62" y="87"/>
                  </a:cubicBezTo>
                  <a:cubicBezTo>
                    <a:pt x="60" y="87"/>
                    <a:pt x="58" y="86"/>
                    <a:pt x="57" y="84"/>
                  </a:cubicBezTo>
                  <a:cubicBezTo>
                    <a:pt x="60" y="80"/>
                    <a:pt x="61" y="77"/>
                    <a:pt x="61" y="73"/>
                  </a:cubicBezTo>
                  <a:cubicBezTo>
                    <a:pt x="61" y="71"/>
                    <a:pt x="60" y="68"/>
                    <a:pt x="57" y="68"/>
                  </a:cubicBezTo>
                  <a:cubicBezTo>
                    <a:pt x="55" y="67"/>
                    <a:pt x="53" y="68"/>
                    <a:pt x="52" y="69"/>
                  </a:cubicBezTo>
                  <a:cubicBezTo>
                    <a:pt x="49" y="72"/>
                    <a:pt x="50" y="77"/>
                    <a:pt x="51" y="81"/>
                  </a:cubicBezTo>
                  <a:cubicBezTo>
                    <a:pt x="51" y="82"/>
                    <a:pt x="51" y="83"/>
                    <a:pt x="52" y="83"/>
                  </a:cubicBezTo>
                  <a:cubicBezTo>
                    <a:pt x="50" y="85"/>
                    <a:pt x="48" y="86"/>
                    <a:pt x="47" y="87"/>
                  </a:cubicBezTo>
                  <a:cubicBezTo>
                    <a:pt x="45" y="87"/>
                    <a:pt x="44" y="87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2" y="84"/>
                    <a:pt x="40" y="83"/>
                    <a:pt x="38" y="84"/>
                  </a:cubicBezTo>
                  <a:cubicBezTo>
                    <a:pt x="38" y="84"/>
                    <a:pt x="38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5" y="85"/>
                    <a:pt x="35" y="88"/>
                    <a:pt x="36" y="90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42"/>
                    <a:pt x="41" y="132"/>
                    <a:pt x="36" y="125"/>
                  </a:cubicBezTo>
                  <a:cubicBezTo>
                    <a:pt x="18" y="103"/>
                    <a:pt x="13" y="84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7"/>
                    <a:pt x="11" y="67"/>
                  </a:cubicBezTo>
                  <a:cubicBezTo>
                    <a:pt x="11" y="36"/>
                    <a:pt x="36" y="11"/>
                    <a:pt x="67" y="11"/>
                  </a:cubicBezTo>
                  <a:cubicBezTo>
                    <a:pt x="97" y="11"/>
                    <a:pt x="122" y="36"/>
                    <a:pt x="122" y="67"/>
                  </a:cubicBezTo>
                  <a:cubicBezTo>
                    <a:pt x="122" y="67"/>
                    <a:pt x="122" y="68"/>
                    <a:pt x="122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Freeform 358"/>
            <p:cNvSpPr/>
            <p:nvPr/>
          </p:nvSpPr>
          <p:spPr bwMode="auto">
            <a:xfrm>
              <a:off x="6211724" y="6176235"/>
              <a:ext cx="148001" cy="84810"/>
            </a:xfrm>
            <a:custGeom>
              <a:avLst/>
              <a:gdLst>
                <a:gd name="T0" fmla="*/ 0 w 71"/>
                <a:gd name="T1" fmla="*/ 6 h 40"/>
                <a:gd name="T2" fmla="*/ 3 w 71"/>
                <a:gd name="T3" fmla="*/ 6 h 40"/>
                <a:gd name="T4" fmla="*/ 3 w 71"/>
                <a:gd name="T5" fmla="*/ 11 h 40"/>
                <a:gd name="T6" fmla="*/ 0 w 71"/>
                <a:gd name="T7" fmla="*/ 11 h 40"/>
                <a:gd name="T8" fmla="*/ 0 w 71"/>
                <a:gd name="T9" fmla="*/ 17 h 40"/>
                <a:gd name="T10" fmla="*/ 3 w 71"/>
                <a:gd name="T11" fmla="*/ 17 h 40"/>
                <a:gd name="T12" fmla="*/ 3 w 71"/>
                <a:gd name="T13" fmla="*/ 22 h 40"/>
                <a:gd name="T14" fmla="*/ 0 w 71"/>
                <a:gd name="T15" fmla="*/ 22 h 40"/>
                <a:gd name="T16" fmla="*/ 16 w 71"/>
                <a:gd name="T17" fmla="*/ 34 h 40"/>
                <a:gd name="T18" fmla="*/ 24 w 71"/>
                <a:gd name="T19" fmla="*/ 40 h 40"/>
                <a:gd name="T20" fmla="*/ 47 w 71"/>
                <a:gd name="T21" fmla="*/ 40 h 40"/>
                <a:gd name="T22" fmla="*/ 56 w 71"/>
                <a:gd name="T23" fmla="*/ 34 h 40"/>
                <a:gd name="T24" fmla="*/ 71 w 71"/>
                <a:gd name="T25" fmla="*/ 22 h 40"/>
                <a:gd name="T26" fmla="*/ 68 w 71"/>
                <a:gd name="T27" fmla="*/ 22 h 40"/>
                <a:gd name="T28" fmla="*/ 68 w 71"/>
                <a:gd name="T29" fmla="*/ 17 h 40"/>
                <a:gd name="T30" fmla="*/ 71 w 71"/>
                <a:gd name="T31" fmla="*/ 17 h 40"/>
                <a:gd name="T32" fmla="*/ 71 w 71"/>
                <a:gd name="T33" fmla="*/ 11 h 40"/>
                <a:gd name="T34" fmla="*/ 68 w 71"/>
                <a:gd name="T35" fmla="*/ 11 h 40"/>
                <a:gd name="T36" fmla="*/ 68 w 71"/>
                <a:gd name="T37" fmla="*/ 6 h 40"/>
                <a:gd name="T38" fmla="*/ 71 w 71"/>
                <a:gd name="T39" fmla="*/ 6 h 40"/>
                <a:gd name="T40" fmla="*/ 71 w 71"/>
                <a:gd name="T41" fmla="*/ 0 h 40"/>
                <a:gd name="T42" fmla="*/ 0 w 71"/>
                <a:gd name="T43" fmla="*/ 0 h 40"/>
                <a:gd name="T44" fmla="*/ 0 w 71"/>
                <a:gd name="T45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40">
                  <a:moveTo>
                    <a:pt x="0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8"/>
                    <a:pt x="7" y="34"/>
                    <a:pt x="16" y="34"/>
                  </a:cubicBezTo>
                  <a:cubicBezTo>
                    <a:pt x="17" y="38"/>
                    <a:pt x="20" y="40"/>
                    <a:pt x="24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1" y="40"/>
                    <a:pt x="54" y="38"/>
                    <a:pt x="56" y="34"/>
                  </a:cubicBezTo>
                  <a:cubicBezTo>
                    <a:pt x="64" y="34"/>
                    <a:pt x="70" y="28"/>
                    <a:pt x="71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974330" y="4439467"/>
            <a:ext cx="347352" cy="298722"/>
            <a:chOff x="4856440" y="1885891"/>
            <a:chExt cx="582025" cy="500541"/>
          </a:xfrm>
          <a:solidFill>
            <a:srgbClr val="DA001A"/>
          </a:solidFill>
        </p:grpSpPr>
        <p:sp>
          <p:nvSpPr>
            <p:cNvPr id="79" name="Oval 217"/>
            <p:cNvSpPr>
              <a:spLocks noChangeArrowheads="1"/>
            </p:cNvSpPr>
            <p:nvPr/>
          </p:nvSpPr>
          <p:spPr bwMode="auto">
            <a:xfrm>
              <a:off x="5090913" y="2027240"/>
              <a:ext cx="114742" cy="14134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Freeform 218"/>
            <p:cNvSpPr/>
            <p:nvPr/>
          </p:nvSpPr>
          <p:spPr bwMode="auto">
            <a:xfrm>
              <a:off x="5167408" y="2185217"/>
              <a:ext cx="103101" cy="143011"/>
            </a:xfrm>
            <a:custGeom>
              <a:avLst/>
              <a:gdLst>
                <a:gd name="T0" fmla="*/ 46 w 49"/>
                <a:gd name="T1" fmla="*/ 16 h 68"/>
                <a:gd name="T2" fmla="*/ 30 w 49"/>
                <a:gd name="T3" fmla="*/ 1 h 68"/>
                <a:gd name="T4" fmla="*/ 15 w 49"/>
                <a:gd name="T5" fmla="*/ 1 h 68"/>
                <a:gd name="T6" fmla="*/ 25 w 49"/>
                <a:gd name="T7" fmla="*/ 9 h 68"/>
                <a:gd name="T8" fmla="*/ 11 w 49"/>
                <a:gd name="T9" fmla="*/ 16 h 68"/>
                <a:gd name="T10" fmla="*/ 18 w 49"/>
                <a:gd name="T11" fmla="*/ 27 h 68"/>
                <a:gd name="T12" fmla="*/ 0 w 49"/>
                <a:gd name="T13" fmla="*/ 67 h 68"/>
                <a:gd name="T14" fmla="*/ 0 w 49"/>
                <a:gd name="T15" fmla="*/ 68 h 68"/>
                <a:gd name="T16" fmla="*/ 49 w 49"/>
                <a:gd name="T17" fmla="*/ 48 h 68"/>
                <a:gd name="T18" fmla="*/ 46 w 49"/>
                <a:gd name="T19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68">
                  <a:moveTo>
                    <a:pt x="46" y="16"/>
                  </a:moveTo>
                  <a:cubicBezTo>
                    <a:pt x="45" y="7"/>
                    <a:pt x="38" y="0"/>
                    <a:pt x="30" y="1"/>
                  </a:cubicBezTo>
                  <a:cubicBezTo>
                    <a:pt x="30" y="1"/>
                    <a:pt x="24" y="1"/>
                    <a:pt x="15" y="1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8" y="66"/>
                    <a:pt x="35" y="59"/>
                    <a:pt x="49" y="48"/>
                  </a:cubicBezTo>
                  <a:lnTo>
                    <a:pt x="46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Freeform 219"/>
            <p:cNvSpPr/>
            <p:nvPr/>
          </p:nvSpPr>
          <p:spPr bwMode="auto">
            <a:xfrm>
              <a:off x="5027722" y="2185217"/>
              <a:ext cx="99775" cy="143011"/>
            </a:xfrm>
            <a:custGeom>
              <a:avLst/>
              <a:gdLst>
                <a:gd name="T0" fmla="*/ 30 w 48"/>
                <a:gd name="T1" fmla="*/ 27 h 68"/>
                <a:gd name="T2" fmla="*/ 37 w 48"/>
                <a:gd name="T3" fmla="*/ 16 h 68"/>
                <a:gd name="T4" fmla="*/ 23 w 48"/>
                <a:gd name="T5" fmla="*/ 9 h 68"/>
                <a:gd name="T6" fmla="*/ 33 w 48"/>
                <a:gd name="T7" fmla="*/ 1 h 68"/>
                <a:gd name="T8" fmla="*/ 19 w 48"/>
                <a:gd name="T9" fmla="*/ 1 h 68"/>
                <a:gd name="T10" fmla="*/ 19 w 48"/>
                <a:gd name="T11" fmla="*/ 1 h 68"/>
                <a:gd name="T12" fmla="*/ 3 w 48"/>
                <a:gd name="T13" fmla="*/ 16 h 68"/>
                <a:gd name="T14" fmla="*/ 0 w 48"/>
                <a:gd name="T15" fmla="*/ 48 h 68"/>
                <a:gd name="T16" fmla="*/ 48 w 48"/>
                <a:gd name="T17" fmla="*/ 68 h 68"/>
                <a:gd name="T18" fmla="*/ 48 w 48"/>
                <a:gd name="T19" fmla="*/ 67 h 68"/>
                <a:gd name="T20" fmla="*/ 30 w 48"/>
                <a:gd name="T21" fmla="*/ 2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68">
                  <a:moveTo>
                    <a:pt x="30" y="27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5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1" y="0"/>
                    <a:pt x="4" y="7"/>
                    <a:pt x="3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4" y="59"/>
                    <a:pt x="30" y="66"/>
                    <a:pt x="48" y="68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30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Freeform 220"/>
            <p:cNvSpPr/>
            <p:nvPr/>
          </p:nvSpPr>
          <p:spPr bwMode="auto">
            <a:xfrm>
              <a:off x="5127497" y="2185217"/>
              <a:ext cx="38248" cy="31596"/>
            </a:xfrm>
            <a:custGeom>
              <a:avLst/>
              <a:gdLst>
                <a:gd name="T0" fmla="*/ 20 w 23"/>
                <a:gd name="T1" fmla="*/ 18 h 19"/>
                <a:gd name="T2" fmla="*/ 20 w 23"/>
                <a:gd name="T3" fmla="*/ 19 h 19"/>
                <a:gd name="T4" fmla="*/ 23 w 23"/>
                <a:gd name="T5" fmla="*/ 15 h 19"/>
                <a:gd name="T6" fmla="*/ 19 w 23"/>
                <a:gd name="T7" fmla="*/ 0 h 19"/>
                <a:gd name="T8" fmla="*/ 5 w 23"/>
                <a:gd name="T9" fmla="*/ 0 h 19"/>
                <a:gd name="T10" fmla="*/ 0 w 23"/>
                <a:gd name="T11" fmla="*/ 15 h 19"/>
                <a:gd name="T12" fmla="*/ 4 w 23"/>
                <a:gd name="T13" fmla="*/ 19 h 19"/>
                <a:gd name="T14" fmla="*/ 4 w 23"/>
                <a:gd name="T15" fmla="*/ 18 h 19"/>
                <a:gd name="T16" fmla="*/ 20 w 23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20" y="18"/>
                  </a:moveTo>
                  <a:lnTo>
                    <a:pt x="20" y="19"/>
                  </a:lnTo>
                  <a:lnTo>
                    <a:pt x="23" y="15"/>
                  </a:lnTo>
                  <a:lnTo>
                    <a:pt x="19" y="0"/>
                  </a:lnTo>
                  <a:lnTo>
                    <a:pt x="5" y="0"/>
                  </a:lnTo>
                  <a:lnTo>
                    <a:pt x="0" y="15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2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3" name="Freeform 221"/>
            <p:cNvSpPr/>
            <p:nvPr/>
          </p:nvSpPr>
          <p:spPr bwMode="auto">
            <a:xfrm>
              <a:off x="5127497" y="2215150"/>
              <a:ext cx="39910" cy="113079"/>
            </a:xfrm>
            <a:custGeom>
              <a:avLst/>
              <a:gdLst>
                <a:gd name="T0" fmla="*/ 16 w 19"/>
                <a:gd name="T1" fmla="*/ 1 h 54"/>
                <a:gd name="T2" fmla="*/ 16 w 19"/>
                <a:gd name="T3" fmla="*/ 0 h 54"/>
                <a:gd name="T4" fmla="*/ 3 w 19"/>
                <a:gd name="T5" fmla="*/ 0 h 54"/>
                <a:gd name="T6" fmla="*/ 3 w 19"/>
                <a:gd name="T7" fmla="*/ 1 h 54"/>
                <a:gd name="T8" fmla="*/ 0 w 19"/>
                <a:gd name="T9" fmla="*/ 53 h 54"/>
                <a:gd name="T10" fmla="*/ 0 w 19"/>
                <a:gd name="T11" fmla="*/ 54 h 54"/>
                <a:gd name="T12" fmla="*/ 9 w 19"/>
                <a:gd name="T13" fmla="*/ 54 h 54"/>
                <a:gd name="T14" fmla="*/ 19 w 19"/>
                <a:gd name="T15" fmla="*/ 54 h 54"/>
                <a:gd name="T16" fmla="*/ 19 w 19"/>
                <a:gd name="T17" fmla="*/ 53 h 54"/>
                <a:gd name="T18" fmla="*/ 16 w 19"/>
                <a:gd name="T19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4">
                  <a:moveTo>
                    <a:pt x="16" y="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54"/>
                    <a:pt x="6" y="54"/>
                    <a:pt x="9" y="54"/>
                  </a:cubicBezTo>
                  <a:cubicBezTo>
                    <a:pt x="13" y="54"/>
                    <a:pt x="16" y="54"/>
                    <a:pt x="19" y="54"/>
                  </a:cubicBezTo>
                  <a:cubicBezTo>
                    <a:pt x="19" y="53"/>
                    <a:pt x="19" y="53"/>
                    <a:pt x="19" y="53"/>
                  </a:cubicBezTo>
                  <a:lnTo>
                    <a:pt x="1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Freeform 222"/>
            <p:cNvSpPr/>
            <p:nvPr/>
          </p:nvSpPr>
          <p:spPr bwMode="auto">
            <a:xfrm>
              <a:off x="4896350" y="2135330"/>
              <a:ext cx="488900" cy="251102"/>
            </a:xfrm>
            <a:custGeom>
              <a:avLst/>
              <a:gdLst>
                <a:gd name="T0" fmla="*/ 120 w 234"/>
                <a:gd name="T1" fmla="*/ 120 h 120"/>
                <a:gd name="T2" fmla="*/ 0 w 234"/>
                <a:gd name="T3" fmla="*/ 0 h 120"/>
                <a:gd name="T4" fmla="*/ 30 w 234"/>
                <a:gd name="T5" fmla="*/ 0 h 120"/>
                <a:gd name="T6" fmla="*/ 120 w 234"/>
                <a:gd name="T7" fmla="*/ 90 h 120"/>
                <a:gd name="T8" fmla="*/ 206 w 234"/>
                <a:gd name="T9" fmla="*/ 28 h 120"/>
                <a:gd name="T10" fmla="*/ 234 w 234"/>
                <a:gd name="T11" fmla="*/ 38 h 120"/>
                <a:gd name="T12" fmla="*/ 120 w 234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20">
                  <a:moveTo>
                    <a:pt x="120" y="120"/>
                  </a:moveTo>
                  <a:cubicBezTo>
                    <a:pt x="54" y="120"/>
                    <a:pt x="0" y="66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9"/>
                    <a:pt x="71" y="90"/>
                    <a:pt x="120" y="90"/>
                  </a:cubicBezTo>
                  <a:cubicBezTo>
                    <a:pt x="159" y="90"/>
                    <a:pt x="194" y="65"/>
                    <a:pt x="206" y="28"/>
                  </a:cubicBezTo>
                  <a:cubicBezTo>
                    <a:pt x="234" y="38"/>
                    <a:pt x="234" y="38"/>
                    <a:pt x="234" y="38"/>
                  </a:cubicBezTo>
                  <a:cubicBezTo>
                    <a:pt x="218" y="87"/>
                    <a:pt x="172" y="120"/>
                    <a:pt x="12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Freeform 223"/>
            <p:cNvSpPr/>
            <p:nvPr/>
          </p:nvSpPr>
          <p:spPr bwMode="auto">
            <a:xfrm>
              <a:off x="4856440" y="2077128"/>
              <a:ext cx="143011" cy="71506"/>
            </a:xfrm>
            <a:custGeom>
              <a:avLst/>
              <a:gdLst>
                <a:gd name="T0" fmla="*/ 86 w 86"/>
                <a:gd name="T1" fmla="*/ 43 h 43"/>
                <a:gd name="T2" fmla="*/ 43 w 86"/>
                <a:gd name="T3" fmla="*/ 0 h 43"/>
                <a:gd name="T4" fmla="*/ 0 w 86"/>
                <a:gd name="T5" fmla="*/ 43 h 43"/>
                <a:gd name="T6" fmla="*/ 86 w 86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43">
                  <a:moveTo>
                    <a:pt x="86" y="43"/>
                  </a:moveTo>
                  <a:lnTo>
                    <a:pt x="43" y="0"/>
                  </a:lnTo>
                  <a:lnTo>
                    <a:pt x="0" y="43"/>
                  </a:lnTo>
                  <a:lnTo>
                    <a:pt x="86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Freeform 224"/>
            <p:cNvSpPr/>
            <p:nvPr/>
          </p:nvSpPr>
          <p:spPr bwMode="auto">
            <a:xfrm>
              <a:off x="4911317" y="1885891"/>
              <a:ext cx="487237" cy="249439"/>
            </a:xfrm>
            <a:custGeom>
              <a:avLst/>
              <a:gdLst>
                <a:gd name="T0" fmla="*/ 234 w 234"/>
                <a:gd name="T1" fmla="*/ 120 h 120"/>
                <a:gd name="T2" fmla="*/ 204 w 234"/>
                <a:gd name="T3" fmla="*/ 120 h 120"/>
                <a:gd name="T4" fmla="*/ 114 w 234"/>
                <a:gd name="T5" fmla="*/ 29 h 120"/>
                <a:gd name="T6" fmla="*/ 28 w 234"/>
                <a:gd name="T7" fmla="*/ 91 h 120"/>
                <a:gd name="T8" fmla="*/ 0 w 234"/>
                <a:gd name="T9" fmla="*/ 82 h 120"/>
                <a:gd name="T10" fmla="*/ 114 w 234"/>
                <a:gd name="T11" fmla="*/ 0 h 120"/>
                <a:gd name="T12" fmla="*/ 234 w 234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20">
                  <a:moveTo>
                    <a:pt x="234" y="120"/>
                  </a:moveTo>
                  <a:cubicBezTo>
                    <a:pt x="204" y="120"/>
                    <a:pt x="204" y="120"/>
                    <a:pt x="204" y="120"/>
                  </a:cubicBezTo>
                  <a:cubicBezTo>
                    <a:pt x="204" y="70"/>
                    <a:pt x="164" y="29"/>
                    <a:pt x="114" y="29"/>
                  </a:cubicBezTo>
                  <a:cubicBezTo>
                    <a:pt x="75" y="29"/>
                    <a:pt x="40" y="54"/>
                    <a:pt x="28" y="9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6" y="33"/>
                    <a:pt x="62" y="0"/>
                    <a:pt x="114" y="0"/>
                  </a:cubicBezTo>
                  <a:cubicBezTo>
                    <a:pt x="180" y="0"/>
                    <a:pt x="234" y="54"/>
                    <a:pt x="234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Freeform 225"/>
            <p:cNvSpPr/>
            <p:nvPr/>
          </p:nvSpPr>
          <p:spPr bwMode="auto">
            <a:xfrm>
              <a:off x="5297116" y="2122026"/>
              <a:ext cx="141349" cy="71506"/>
            </a:xfrm>
            <a:custGeom>
              <a:avLst/>
              <a:gdLst>
                <a:gd name="T0" fmla="*/ 0 w 85"/>
                <a:gd name="T1" fmla="*/ 0 h 43"/>
                <a:gd name="T2" fmla="*/ 43 w 85"/>
                <a:gd name="T3" fmla="*/ 43 h 43"/>
                <a:gd name="T4" fmla="*/ 85 w 85"/>
                <a:gd name="T5" fmla="*/ 0 h 43"/>
                <a:gd name="T6" fmla="*/ 0 w 85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43">
                  <a:moveTo>
                    <a:pt x="0" y="0"/>
                  </a:moveTo>
                  <a:lnTo>
                    <a:pt x="43" y="43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CCE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29760" y="1415978"/>
            <a:ext cx="196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添加标题</a:t>
            </a:r>
            <a:endParaRPr lang="en-US" altLang="zh-CN" sz="24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83021" y="1833817"/>
            <a:ext cx="4512979" cy="625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ECCE96"/>
              </a:buClr>
              <a:buFont typeface="Wingdings" panose="05000000000000000000" pitchFamily="2" charset="2"/>
              <a:buChar char=""/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 </a:t>
            </a:r>
          </a:p>
          <a:p>
            <a:pPr marL="285750" indent="-285750">
              <a:lnSpc>
                <a:spcPct val="130000"/>
              </a:lnSpc>
              <a:buClr>
                <a:srgbClr val="ECCE96"/>
              </a:buClr>
              <a:buFont typeface="Wingdings" panose="05000000000000000000" pitchFamily="2" charset="2"/>
              <a:buChar char=""/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elit. Maecenas porttitor congue massa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zh-CN" altLang="en-US" sz="1400">
              <a:solidFill>
                <a:srgbClr val="ECCE96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29760" y="2712737"/>
            <a:ext cx="196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添加标题</a:t>
            </a:r>
            <a:endParaRPr lang="en-US" altLang="zh-CN" sz="24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83021" y="3130576"/>
            <a:ext cx="4512979" cy="90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ECCE96"/>
              </a:buClr>
              <a:buFont typeface="Wingdings" panose="05000000000000000000" pitchFamily="2" charset="2"/>
              <a:buChar char=""/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</a:t>
            </a:r>
          </a:p>
          <a:p>
            <a:pPr marL="285750" indent="-285750">
              <a:lnSpc>
                <a:spcPct val="130000"/>
              </a:lnSpc>
              <a:buClr>
                <a:srgbClr val="ECCE96"/>
              </a:buClr>
              <a:buFont typeface="Wingdings" panose="05000000000000000000" pitchFamily="2" charset="2"/>
              <a:buChar char=""/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 elit. Maecenas porttitor congue massa. Fusce posuere, magna sed pulvinar ultricies, purus</a:t>
            </a:r>
            <a:endParaRPr lang="zh-CN" altLang="en-US" sz="1400">
              <a:solidFill>
                <a:srgbClr val="ECCE96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29760" y="4207741"/>
            <a:ext cx="196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添加标题</a:t>
            </a:r>
            <a:endParaRPr lang="en-US" altLang="zh-CN" sz="2400" dirty="0">
              <a:solidFill>
                <a:srgbClr val="ECCE96"/>
              </a:solidFill>
              <a:effectLst>
                <a:outerShdw blurRad="63500" dist="76200" dir="5400000" algn="t" rotWithShape="0">
                  <a:prstClr val="black">
                    <a:alpha val="50000"/>
                  </a:prst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83021" y="4625580"/>
            <a:ext cx="4962925" cy="90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ECCE96"/>
              </a:buClr>
              <a:buFont typeface="Wingdings" panose="05000000000000000000" pitchFamily="2" charset="2"/>
              <a:buChar char=""/>
            </a:pP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</a:p>
          <a:p>
            <a:pPr marL="285750" indent="-285750">
              <a:lnSpc>
                <a:spcPct val="130000"/>
              </a:lnSpc>
              <a:buClr>
                <a:srgbClr val="ECCE96"/>
              </a:buClr>
              <a:buFont typeface="Wingdings" panose="05000000000000000000" pitchFamily="2" charset="2"/>
              <a:buChar char=""/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Maecenas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 congue massa. Fusce posuere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</a:p>
          <a:p>
            <a:pPr marL="285750" indent="-285750">
              <a:lnSpc>
                <a:spcPct val="130000"/>
              </a:lnSpc>
              <a:buClr>
                <a:srgbClr val="ECCE96"/>
              </a:buClr>
              <a:buFont typeface="Wingdings" panose="05000000000000000000" pitchFamily="2" charset="2"/>
              <a:buChar char=""/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magna </a:t>
            </a:r>
            <a:r>
              <a:rPr lang="en-US" altLang="zh-CN" sz="1400" dirty="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sed pulvinar ultricies, purus </a:t>
            </a: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lectus malesuada</a:t>
            </a:r>
            <a:endParaRPr lang="zh-CN" altLang="en-US" sz="1400">
              <a:solidFill>
                <a:srgbClr val="ECCE96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图片 2" descr="图片包含 游戏机, 物体, 灯, 蛋糕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991" y="1011952"/>
            <a:ext cx="2818925" cy="49839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>
            <a:off x="-1" y="4711308"/>
            <a:ext cx="6096000" cy="2146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16460" y="320799"/>
            <a:ext cx="335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ECCE96"/>
                </a:solidFill>
                <a:effectLst>
                  <a:outerShdw blurRad="63500" dist="76200" dir="5400000" algn="t" rotWithShape="0">
                    <a:prstClr val="black">
                      <a:alpha val="5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点击编辑标题</a:t>
            </a:r>
          </a:p>
        </p:txBody>
      </p:sp>
      <p:pic>
        <p:nvPicPr>
          <p:cNvPr id="9" name="图片 8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47" r="29792"/>
          <a:stretch>
            <a:fillRect/>
          </a:stretch>
        </p:blipFill>
        <p:spPr>
          <a:xfrm flipH="1">
            <a:off x="6096000" y="4711308"/>
            <a:ext cx="6096000" cy="214669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509484" y="2003088"/>
            <a:ext cx="3556001" cy="1309914"/>
            <a:chOff x="1494971" y="2119086"/>
            <a:chExt cx="3556001" cy="1309914"/>
          </a:xfrm>
        </p:grpSpPr>
        <p:sp>
          <p:nvSpPr>
            <p:cNvPr id="8" name="矩形 7"/>
            <p:cNvSpPr/>
            <p:nvPr/>
          </p:nvSpPr>
          <p:spPr>
            <a:xfrm>
              <a:off x="1494971" y="2119086"/>
              <a:ext cx="3178629" cy="1309914"/>
            </a:xfrm>
            <a:prstGeom prst="rect">
              <a:avLst/>
            </a:prstGeom>
            <a:noFill/>
            <a:ln w="28575">
              <a:solidFill>
                <a:srgbClr val="ECCE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11" name="菱形 10"/>
            <p:cNvSpPr/>
            <p:nvPr/>
          </p:nvSpPr>
          <p:spPr>
            <a:xfrm>
              <a:off x="4296229" y="2394857"/>
              <a:ext cx="754743" cy="754743"/>
            </a:xfrm>
            <a:prstGeom prst="diamond">
              <a:avLst/>
            </a:prstGeom>
            <a:solidFill>
              <a:srgbClr val="ECC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9484" y="4183859"/>
            <a:ext cx="3556001" cy="1309914"/>
            <a:chOff x="1494971" y="2119086"/>
            <a:chExt cx="3556001" cy="1309914"/>
          </a:xfrm>
        </p:grpSpPr>
        <p:sp>
          <p:nvSpPr>
            <p:cNvPr id="13" name="矩形 12"/>
            <p:cNvSpPr/>
            <p:nvPr/>
          </p:nvSpPr>
          <p:spPr>
            <a:xfrm>
              <a:off x="1494971" y="2119086"/>
              <a:ext cx="3178629" cy="1309914"/>
            </a:xfrm>
            <a:prstGeom prst="rect">
              <a:avLst/>
            </a:prstGeom>
            <a:noFill/>
            <a:ln w="28575">
              <a:solidFill>
                <a:srgbClr val="ECCE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14" name="菱形 13"/>
            <p:cNvSpPr/>
            <p:nvPr/>
          </p:nvSpPr>
          <p:spPr>
            <a:xfrm>
              <a:off x="4296229" y="2394857"/>
              <a:ext cx="754743" cy="754743"/>
            </a:xfrm>
            <a:prstGeom prst="diamond">
              <a:avLst/>
            </a:prstGeom>
            <a:solidFill>
              <a:srgbClr val="ECC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H="1">
            <a:off x="7126515" y="4183859"/>
            <a:ext cx="3556001" cy="1309914"/>
            <a:chOff x="1494971" y="2119086"/>
            <a:chExt cx="3556001" cy="1309914"/>
          </a:xfrm>
        </p:grpSpPr>
        <p:sp>
          <p:nvSpPr>
            <p:cNvPr id="18" name="矩形 17"/>
            <p:cNvSpPr/>
            <p:nvPr/>
          </p:nvSpPr>
          <p:spPr>
            <a:xfrm>
              <a:off x="1494971" y="2119086"/>
              <a:ext cx="3178629" cy="1309914"/>
            </a:xfrm>
            <a:prstGeom prst="rect">
              <a:avLst/>
            </a:prstGeom>
            <a:noFill/>
            <a:ln w="28575">
              <a:solidFill>
                <a:srgbClr val="ECCE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19" name="菱形 18"/>
            <p:cNvSpPr/>
            <p:nvPr/>
          </p:nvSpPr>
          <p:spPr>
            <a:xfrm>
              <a:off x="4296229" y="2394857"/>
              <a:ext cx="754743" cy="754743"/>
            </a:xfrm>
            <a:prstGeom prst="diamond">
              <a:avLst/>
            </a:prstGeom>
            <a:solidFill>
              <a:srgbClr val="ECC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7126515" y="2003088"/>
            <a:ext cx="3556001" cy="1309914"/>
            <a:chOff x="1494971" y="2119086"/>
            <a:chExt cx="3556001" cy="1309914"/>
          </a:xfrm>
        </p:grpSpPr>
        <p:sp>
          <p:nvSpPr>
            <p:cNvPr id="21" name="矩形 20"/>
            <p:cNvSpPr/>
            <p:nvPr/>
          </p:nvSpPr>
          <p:spPr>
            <a:xfrm>
              <a:off x="1494971" y="2119086"/>
              <a:ext cx="3178629" cy="1309914"/>
            </a:xfrm>
            <a:prstGeom prst="rect">
              <a:avLst/>
            </a:prstGeom>
            <a:noFill/>
            <a:ln w="28575">
              <a:solidFill>
                <a:srgbClr val="ECCE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  <p:sp>
          <p:nvSpPr>
            <p:cNvPr id="22" name="菱形 21"/>
            <p:cNvSpPr/>
            <p:nvPr/>
          </p:nvSpPr>
          <p:spPr>
            <a:xfrm>
              <a:off x="4296229" y="2394857"/>
              <a:ext cx="754743" cy="754743"/>
            </a:xfrm>
            <a:prstGeom prst="diamond">
              <a:avLst/>
            </a:prstGeom>
            <a:solidFill>
              <a:srgbClr val="ECCE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CCE96"/>
                </a:solidFill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5676094" y="3254946"/>
            <a:ext cx="997857" cy="997857"/>
          </a:xfrm>
          <a:prstGeom prst="ellipse">
            <a:avLst/>
          </a:prstGeom>
          <a:noFill/>
          <a:ln w="28575">
            <a:solidFill>
              <a:srgbClr val="ECCE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CCE96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4513940" y="2428022"/>
            <a:ext cx="566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DA001A"/>
                </a:solidFill>
              </a:rPr>
              <a:t>S</a:t>
            </a:r>
            <a:endParaRPr lang="zh-CN" altLang="en-US" sz="2400">
              <a:solidFill>
                <a:srgbClr val="DA001A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4470399" y="4591654"/>
            <a:ext cx="566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DA001A"/>
                </a:solidFill>
              </a:rPr>
              <a:t>O</a:t>
            </a:r>
            <a:endParaRPr lang="zh-CN" altLang="en-US" sz="2400">
              <a:solidFill>
                <a:srgbClr val="DA001A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 flipH="1">
            <a:off x="7315198" y="4580767"/>
            <a:ext cx="566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DA001A"/>
                </a:solidFill>
              </a:rPr>
              <a:t>T</a:t>
            </a:r>
            <a:endParaRPr lang="zh-CN" altLang="en-US" sz="2800">
              <a:solidFill>
                <a:srgbClr val="DA001A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 flipH="1">
            <a:off x="7257144" y="2438515"/>
            <a:ext cx="566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DA001A"/>
                </a:solidFill>
              </a:rPr>
              <a:t>W</a:t>
            </a:r>
            <a:endParaRPr lang="zh-CN" altLang="en-US" sz="2400">
              <a:solidFill>
                <a:srgbClr val="DA001A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91665" y="2148037"/>
            <a:ext cx="2327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ECCE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输入相关标题信息</a:t>
            </a:r>
            <a:endParaRPr lang="en-US" altLang="zh-CN" sz="2000" dirty="0">
              <a:solidFill>
                <a:srgbClr val="ECCE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04958" y="2518470"/>
            <a:ext cx="2426609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</a:t>
            </a:r>
          </a:p>
        </p:txBody>
      </p:sp>
      <p:sp>
        <p:nvSpPr>
          <p:cNvPr id="30" name="矩形 29"/>
          <p:cNvSpPr/>
          <p:nvPr/>
        </p:nvSpPr>
        <p:spPr>
          <a:xfrm>
            <a:off x="7068456" y="4330205"/>
            <a:ext cx="3322272" cy="430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>
                <a:solidFill>
                  <a:srgbClr val="ECCE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输入相关标题信息</a:t>
            </a:r>
            <a:endParaRPr lang="en-US" altLang="zh-CN" sz="2000" dirty="0">
              <a:solidFill>
                <a:srgbClr val="ECCE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967119" y="4700638"/>
            <a:ext cx="2426609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</a:t>
            </a:r>
          </a:p>
        </p:txBody>
      </p:sp>
      <p:sp>
        <p:nvSpPr>
          <p:cNvPr id="32" name="矩形 31"/>
          <p:cNvSpPr/>
          <p:nvPr/>
        </p:nvSpPr>
        <p:spPr>
          <a:xfrm>
            <a:off x="1691665" y="4357646"/>
            <a:ext cx="3322272" cy="430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ECCE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输入相关标题信息</a:t>
            </a:r>
            <a:endParaRPr lang="en-US" altLang="zh-CN" sz="2000" dirty="0">
              <a:solidFill>
                <a:srgbClr val="ECCE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04958" y="4728079"/>
            <a:ext cx="2426609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</a:t>
            </a:r>
          </a:p>
        </p:txBody>
      </p:sp>
      <p:sp>
        <p:nvSpPr>
          <p:cNvPr id="34" name="矩形 33"/>
          <p:cNvSpPr/>
          <p:nvPr/>
        </p:nvSpPr>
        <p:spPr>
          <a:xfrm>
            <a:off x="7068456" y="2149560"/>
            <a:ext cx="3322272" cy="430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>
                <a:solidFill>
                  <a:srgbClr val="ECCE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输入相关标题信息</a:t>
            </a:r>
            <a:endParaRPr lang="en-US" altLang="zh-CN" sz="2000" dirty="0">
              <a:solidFill>
                <a:srgbClr val="ECCE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967119" y="2519993"/>
            <a:ext cx="2426609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400">
                <a:solidFill>
                  <a:srgbClr val="ECCE9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</a:t>
            </a:r>
          </a:p>
        </p:txBody>
      </p:sp>
      <p:sp>
        <p:nvSpPr>
          <p:cNvPr id="36" name="presentation_134458"/>
          <p:cNvSpPr>
            <a:spLocks noChangeAspect="1"/>
          </p:cNvSpPr>
          <p:nvPr/>
        </p:nvSpPr>
        <p:spPr bwMode="auto">
          <a:xfrm>
            <a:off x="5899806" y="3484149"/>
            <a:ext cx="558144" cy="519119"/>
          </a:xfrm>
          <a:custGeom>
            <a:avLst/>
            <a:gdLst>
              <a:gd name="connsiteX0" fmla="*/ 80464 w 542555"/>
              <a:gd name="connsiteY0" fmla="*/ 402778 h 504622"/>
              <a:gd name="connsiteX1" fmla="*/ 384617 w 542555"/>
              <a:gd name="connsiteY1" fmla="*/ 402778 h 504622"/>
              <a:gd name="connsiteX2" fmla="*/ 384617 w 542555"/>
              <a:gd name="connsiteY2" fmla="*/ 425768 h 504622"/>
              <a:gd name="connsiteX3" fmla="*/ 80464 w 542555"/>
              <a:gd name="connsiteY3" fmla="*/ 425768 h 504622"/>
              <a:gd name="connsiteX4" fmla="*/ 476530 w 542555"/>
              <a:gd name="connsiteY4" fmla="*/ 395670 h 504622"/>
              <a:gd name="connsiteX5" fmla="*/ 453565 w 542555"/>
              <a:gd name="connsiteY5" fmla="*/ 401404 h 504622"/>
              <a:gd name="connsiteX6" fmla="*/ 453565 w 542555"/>
              <a:gd name="connsiteY6" fmla="*/ 427208 h 504622"/>
              <a:gd name="connsiteX7" fmla="*/ 479401 w 542555"/>
              <a:gd name="connsiteY7" fmla="*/ 422908 h 504622"/>
              <a:gd name="connsiteX8" fmla="*/ 80464 w 542555"/>
              <a:gd name="connsiteY8" fmla="*/ 355419 h 504622"/>
              <a:gd name="connsiteX9" fmla="*/ 384617 w 542555"/>
              <a:gd name="connsiteY9" fmla="*/ 355419 h 504622"/>
              <a:gd name="connsiteX10" fmla="*/ 384617 w 542555"/>
              <a:gd name="connsiteY10" fmla="*/ 379788 h 504622"/>
              <a:gd name="connsiteX11" fmla="*/ 80464 w 542555"/>
              <a:gd name="connsiteY11" fmla="*/ 379788 h 504622"/>
              <a:gd name="connsiteX12" fmla="*/ 80464 w 542555"/>
              <a:gd name="connsiteY12" fmla="*/ 303923 h 504622"/>
              <a:gd name="connsiteX13" fmla="*/ 384617 w 542555"/>
              <a:gd name="connsiteY13" fmla="*/ 303923 h 504622"/>
              <a:gd name="connsiteX14" fmla="*/ 384617 w 542555"/>
              <a:gd name="connsiteY14" fmla="*/ 326913 h 504622"/>
              <a:gd name="connsiteX15" fmla="*/ 80464 w 542555"/>
              <a:gd name="connsiteY15" fmla="*/ 326913 h 504622"/>
              <a:gd name="connsiteX16" fmla="*/ 163686 w 542555"/>
              <a:gd name="connsiteY16" fmla="*/ 235184 h 504622"/>
              <a:gd name="connsiteX17" fmla="*/ 384616 w 542555"/>
              <a:gd name="connsiteY17" fmla="*/ 235184 h 504622"/>
              <a:gd name="connsiteX18" fmla="*/ 384616 w 542555"/>
              <a:gd name="connsiteY18" fmla="*/ 257944 h 504622"/>
              <a:gd name="connsiteX19" fmla="*/ 163686 w 542555"/>
              <a:gd name="connsiteY19" fmla="*/ 257944 h 504622"/>
              <a:gd name="connsiteX20" fmla="*/ 479401 w 542555"/>
              <a:gd name="connsiteY20" fmla="*/ 232241 h 504622"/>
              <a:gd name="connsiteX21" fmla="*/ 496625 w 542555"/>
              <a:gd name="connsiteY21" fmla="*/ 364131 h 504622"/>
              <a:gd name="connsiteX22" fmla="*/ 512413 w 542555"/>
              <a:gd name="connsiteY22" fmla="*/ 359830 h 504622"/>
              <a:gd name="connsiteX23" fmla="*/ 453565 w 542555"/>
              <a:gd name="connsiteY23" fmla="*/ 226506 h 504622"/>
              <a:gd name="connsiteX24" fmla="*/ 453565 w 542555"/>
              <a:gd name="connsiteY24" fmla="*/ 375599 h 504622"/>
              <a:gd name="connsiteX25" fmla="*/ 472224 w 542555"/>
              <a:gd name="connsiteY25" fmla="*/ 371299 h 504622"/>
              <a:gd name="connsiteX26" fmla="*/ 163686 w 542555"/>
              <a:gd name="connsiteY26" fmla="*/ 183457 h 504622"/>
              <a:gd name="connsiteX27" fmla="*/ 384616 w 542555"/>
              <a:gd name="connsiteY27" fmla="*/ 183457 h 504622"/>
              <a:gd name="connsiteX28" fmla="*/ 384616 w 542555"/>
              <a:gd name="connsiteY28" fmla="*/ 207826 h 504622"/>
              <a:gd name="connsiteX29" fmla="*/ 163686 w 542555"/>
              <a:gd name="connsiteY29" fmla="*/ 207826 h 504622"/>
              <a:gd name="connsiteX30" fmla="*/ 71785 w 542555"/>
              <a:gd name="connsiteY30" fmla="*/ 154720 h 504622"/>
              <a:gd name="connsiteX31" fmla="*/ 64601 w 542555"/>
              <a:gd name="connsiteY31" fmla="*/ 171944 h 504622"/>
              <a:gd name="connsiteX32" fmla="*/ 90464 w 542555"/>
              <a:gd name="connsiteY32" fmla="*/ 202085 h 504622"/>
              <a:gd name="connsiteX33" fmla="*/ 99085 w 542555"/>
              <a:gd name="connsiteY33" fmla="*/ 202085 h 504622"/>
              <a:gd name="connsiteX34" fmla="*/ 78969 w 542555"/>
              <a:gd name="connsiteY34" fmla="*/ 207826 h 504622"/>
              <a:gd name="connsiteX35" fmla="*/ 54543 w 542555"/>
              <a:gd name="connsiteY35" fmla="*/ 177685 h 504622"/>
              <a:gd name="connsiteX36" fmla="*/ 71785 w 542555"/>
              <a:gd name="connsiteY36" fmla="*/ 154720 h 504622"/>
              <a:gd name="connsiteX37" fmla="*/ 88913 w 542555"/>
              <a:gd name="connsiteY37" fmla="*/ 149082 h 504622"/>
              <a:gd name="connsiteX38" fmla="*/ 116214 w 542555"/>
              <a:gd name="connsiteY38" fmla="*/ 167721 h 504622"/>
              <a:gd name="connsiteX39" fmla="*/ 98971 w 542555"/>
              <a:gd name="connsiteY39" fmla="*/ 196398 h 504622"/>
              <a:gd name="connsiteX40" fmla="*/ 70234 w 542555"/>
              <a:gd name="connsiteY40" fmla="*/ 179192 h 504622"/>
              <a:gd name="connsiteX41" fmla="*/ 88913 w 542555"/>
              <a:gd name="connsiteY41" fmla="*/ 149082 h 504622"/>
              <a:gd name="connsiteX42" fmla="*/ 24400 w 542555"/>
              <a:gd name="connsiteY42" fmla="*/ 124722 h 504622"/>
              <a:gd name="connsiteX43" fmla="*/ 24400 w 542555"/>
              <a:gd name="connsiteY43" fmla="*/ 465915 h 504622"/>
              <a:gd name="connsiteX44" fmla="*/ 429164 w 542555"/>
              <a:gd name="connsiteY44" fmla="*/ 465915 h 504622"/>
              <a:gd name="connsiteX45" fmla="*/ 429164 w 542555"/>
              <a:gd name="connsiteY45" fmla="*/ 124722 h 504622"/>
              <a:gd name="connsiteX46" fmla="*/ 434905 w 542555"/>
              <a:gd name="connsiteY46" fmla="*/ 86015 h 504622"/>
              <a:gd name="connsiteX47" fmla="*/ 324385 w 542555"/>
              <a:gd name="connsiteY47" fmla="*/ 100351 h 504622"/>
              <a:gd name="connsiteX48" fmla="*/ 436341 w 542555"/>
              <a:gd name="connsiteY48" fmla="*/ 100351 h 504622"/>
              <a:gd name="connsiteX49" fmla="*/ 426293 w 542555"/>
              <a:gd name="connsiteY49" fmla="*/ 30105 h 504622"/>
              <a:gd name="connsiteX50" fmla="*/ 182287 w 542555"/>
              <a:gd name="connsiteY50" fmla="*/ 94617 h 504622"/>
              <a:gd name="connsiteX51" fmla="*/ 434905 w 542555"/>
              <a:gd name="connsiteY51" fmla="*/ 60211 h 504622"/>
              <a:gd name="connsiteX52" fmla="*/ 443517 w 542555"/>
              <a:gd name="connsiteY52" fmla="*/ 0 h 504622"/>
              <a:gd name="connsiteX53" fmla="*/ 542555 w 542555"/>
              <a:gd name="connsiteY53" fmla="*/ 378466 h 504622"/>
              <a:gd name="connsiteX54" fmla="*/ 499495 w 542555"/>
              <a:gd name="connsiteY54" fmla="*/ 388502 h 504622"/>
              <a:gd name="connsiteX55" fmla="*/ 508107 w 542555"/>
              <a:gd name="connsiteY55" fmla="*/ 444411 h 504622"/>
              <a:gd name="connsiteX56" fmla="*/ 453565 w 542555"/>
              <a:gd name="connsiteY56" fmla="*/ 451579 h 504622"/>
              <a:gd name="connsiteX57" fmla="*/ 453565 w 542555"/>
              <a:gd name="connsiteY57" fmla="*/ 490286 h 504622"/>
              <a:gd name="connsiteX58" fmla="*/ 163628 w 542555"/>
              <a:gd name="connsiteY58" fmla="*/ 490286 h 504622"/>
              <a:gd name="connsiteX59" fmla="*/ 57413 w 542555"/>
              <a:gd name="connsiteY59" fmla="*/ 504622 h 504622"/>
              <a:gd name="connsiteX60" fmla="*/ 55978 w 542555"/>
              <a:gd name="connsiteY60" fmla="*/ 490286 h 504622"/>
              <a:gd name="connsiteX61" fmla="*/ 0 w 542555"/>
              <a:gd name="connsiteY61" fmla="*/ 490286 h 504622"/>
              <a:gd name="connsiteX62" fmla="*/ 0 w 542555"/>
              <a:gd name="connsiteY62" fmla="*/ 100351 h 504622"/>
              <a:gd name="connsiteX63" fmla="*/ 61719 w 542555"/>
              <a:gd name="connsiteY63" fmla="*/ 100351 h 50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42555" h="504622">
                <a:moveTo>
                  <a:pt x="80464" y="402778"/>
                </a:moveTo>
                <a:lnTo>
                  <a:pt x="384617" y="402778"/>
                </a:lnTo>
                <a:lnTo>
                  <a:pt x="384617" y="425768"/>
                </a:lnTo>
                <a:lnTo>
                  <a:pt x="80464" y="425768"/>
                </a:lnTo>
                <a:close/>
                <a:moveTo>
                  <a:pt x="476530" y="395670"/>
                </a:moveTo>
                <a:lnTo>
                  <a:pt x="453565" y="401404"/>
                </a:lnTo>
                <a:lnTo>
                  <a:pt x="453565" y="427208"/>
                </a:lnTo>
                <a:lnTo>
                  <a:pt x="479401" y="422908"/>
                </a:lnTo>
                <a:close/>
                <a:moveTo>
                  <a:pt x="80464" y="355419"/>
                </a:moveTo>
                <a:lnTo>
                  <a:pt x="384617" y="355419"/>
                </a:lnTo>
                <a:lnTo>
                  <a:pt x="384617" y="379788"/>
                </a:lnTo>
                <a:lnTo>
                  <a:pt x="80464" y="379788"/>
                </a:lnTo>
                <a:close/>
                <a:moveTo>
                  <a:pt x="80464" y="303923"/>
                </a:moveTo>
                <a:lnTo>
                  <a:pt x="384617" y="303923"/>
                </a:lnTo>
                <a:lnTo>
                  <a:pt x="384617" y="326913"/>
                </a:lnTo>
                <a:lnTo>
                  <a:pt x="80464" y="326913"/>
                </a:lnTo>
                <a:close/>
                <a:moveTo>
                  <a:pt x="163686" y="235184"/>
                </a:moveTo>
                <a:lnTo>
                  <a:pt x="384616" y="235184"/>
                </a:lnTo>
                <a:lnTo>
                  <a:pt x="384616" y="257944"/>
                </a:lnTo>
                <a:lnTo>
                  <a:pt x="163686" y="257944"/>
                </a:lnTo>
                <a:close/>
                <a:moveTo>
                  <a:pt x="479401" y="232241"/>
                </a:moveTo>
                <a:lnTo>
                  <a:pt x="496625" y="364131"/>
                </a:lnTo>
                <a:lnTo>
                  <a:pt x="512413" y="359830"/>
                </a:lnTo>
                <a:close/>
                <a:moveTo>
                  <a:pt x="453565" y="226506"/>
                </a:moveTo>
                <a:lnTo>
                  <a:pt x="453565" y="375599"/>
                </a:lnTo>
                <a:lnTo>
                  <a:pt x="472224" y="371299"/>
                </a:lnTo>
                <a:close/>
                <a:moveTo>
                  <a:pt x="163686" y="183457"/>
                </a:moveTo>
                <a:lnTo>
                  <a:pt x="384616" y="183457"/>
                </a:lnTo>
                <a:lnTo>
                  <a:pt x="384616" y="207826"/>
                </a:lnTo>
                <a:lnTo>
                  <a:pt x="163686" y="207826"/>
                </a:lnTo>
                <a:close/>
                <a:moveTo>
                  <a:pt x="71785" y="154720"/>
                </a:moveTo>
                <a:cubicBezTo>
                  <a:pt x="67475" y="159026"/>
                  <a:pt x="64601" y="164767"/>
                  <a:pt x="64601" y="171944"/>
                </a:cubicBezTo>
                <a:cubicBezTo>
                  <a:pt x="63164" y="186297"/>
                  <a:pt x="74659" y="200650"/>
                  <a:pt x="90464" y="202085"/>
                </a:cubicBezTo>
                <a:cubicBezTo>
                  <a:pt x="93338" y="202085"/>
                  <a:pt x="96212" y="202085"/>
                  <a:pt x="99085" y="202085"/>
                </a:cubicBezTo>
                <a:cubicBezTo>
                  <a:pt x="93338" y="206391"/>
                  <a:pt x="87590" y="207826"/>
                  <a:pt x="78969" y="207826"/>
                </a:cubicBezTo>
                <a:cubicBezTo>
                  <a:pt x="64601" y="206391"/>
                  <a:pt x="53106" y="192038"/>
                  <a:pt x="54543" y="177685"/>
                </a:cubicBezTo>
                <a:cubicBezTo>
                  <a:pt x="55979" y="167638"/>
                  <a:pt x="63164" y="159026"/>
                  <a:pt x="71785" y="154720"/>
                </a:cubicBezTo>
                <a:close/>
                <a:moveTo>
                  <a:pt x="88913" y="149082"/>
                </a:moveTo>
                <a:cubicBezTo>
                  <a:pt x="101845" y="146214"/>
                  <a:pt x="113340" y="154817"/>
                  <a:pt x="116214" y="167721"/>
                </a:cubicBezTo>
                <a:cubicBezTo>
                  <a:pt x="119087" y="182059"/>
                  <a:pt x="111903" y="193530"/>
                  <a:pt x="98971" y="196398"/>
                </a:cubicBezTo>
                <a:cubicBezTo>
                  <a:pt x="86039" y="200699"/>
                  <a:pt x="73108" y="192096"/>
                  <a:pt x="70234" y="179192"/>
                </a:cubicBezTo>
                <a:cubicBezTo>
                  <a:pt x="67360" y="166287"/>
                  <a:pt x="75981" y="153383"/>
                  <a:pt x="88913" y="149082"/>
                </a:cubicBezTo>
                <a:close/>
                <a:moveTo>
                  <a:pt x="24400" y="124722"/>
                </a:moveTo>
                <a:lnTo>
                  <a:pt x="24400" y="465915"/>
                </a:lnTo>
                <a:lnTo>
                  <a:pt x="429164" y="465915"/>
                </a:lnTo>
                <a:lnTo>
                  <a:pt x="429164" y="124722"/>
                </a:lnTo>
                <a:close/>
                <a:moveTo>
                  <a:pt x="434905" y="86015"/>
                </a:moveTo>
                <a:lnTo>
                  <a:pt x="324385" y="100351"/>
                </a:lnTo>
                <a:lnTo>
                  <a:pt x="436341" y="100351"/>
                </a:lnTo>
                <a:close/>
                <a:moveTo>
                  <a:pt x="426293" y="30105"/>
                </a:moveTo>
                <a:lnTo>
                  <a:pt x="182287" y="94617"/>
                </a:lnTo>
                <a:lnTo>
                  <a:pt x="434905" y="60211"/>
                </a:lnTo>
                <a:close/>
                <a:moveTo>
                  <a:pt x="443517" y="0"/>
                </a:moveTo>
                <a:lnTo>
                  <a:pt x="542555" y="378466"/>
                </a:lnTo>
                <a:lnTo>
                  <a:pt x="499495" y="388502"/>
                </a:lnTo>
                <a:lnTo>
                  <a:pt x="508107" y="444411"/>
                </a:lnTo>
                <a:lnTo>
                  <a:pt x="453565" y="451579"/>
                </a:lnTo>
                <a:lnTo>
                  <a:pt x="453565" y="490286"/>
                </a:lnTo>
                <a:lnTo>
                  <a:pt x="163628" y="490286"/>
                </a:lnTo>
                <a:lnTo>
                  <a:pt x="57413" y="504622"/>
                </a:lnTo>
                <a:lnTo>
                  <a:pt x="55978" y="490286"/>
                </a:lnTo>
                <a:lnTo>
                  <a:pt x="0" y="490286"/>
                </a:lnTo>
                <a:lnTo>
                  <a:pt x="0" y="100351"/>
                </a:lnTo>
                <a:lnTo>
                  <a:pt x="61719" y="100351"/>
                </a:lnTo>
                <a:close/>
              </a:path>
            </a:pathLst>
          </a:custGeom>
          <a:solidFill>
            <a:srgbClr val="ECCE96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rgbClr val="ECCE9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22"/>
          <p:cNvPicPr>
            <a:picLocks noChangeAspect="1"/>
          </p:cNvPicPr>
          <p:nvPr/>
        </p:nvPicPr>
        <p:blipFill>
          <a:blip r:embed="rId2"/>
          <a:srcRect l="12119" t="143" r="11640" b="23688"/>
          <a:stretch>
            <a:fillRect/>
          </a:stretch>
        </p:blipFill>
        <p:spPr>
          <a:xfrm rot="16200000">
            <a:off x="2666365" y="-2674620"/>
            <a:ext cx="6866890" cy="12198350"/>
          </a:xfrm>
          <a:prstGeom prst="rect">
            <a:avLst/>
          </a:prstGeom>
        </p:spPr>
      </p:pic>
      <p:pic>
        <p:nvPicPr>
          <p:cNvPr id="4" name="图片 3" descr="图片包含 游戏机, 体育, 球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2197805" y="4089519"/>
            <a:ext cx="7801151" cy="786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>
                <a:solidFill>
                  <a:srgbClr val="ECCE96"/>
                </a:solidFill>
                <a:latin typeface="Century Gothic" panose="020B0502020202020204" pitchFamily="34" charset="0"/>
                <a:ea typeface="汉仪大宋简" panose="02010609000101010101" pitchFamily="49" charset="-122"/>
              </a:rPr>
              <a:t>urna.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440336" y="4934481"/>
            <a:ext cx="5314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汇报人：</a:t>
            </a:r>
            <a:r>
              <a:rPr lang="en-US" altLang="zh-CN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XXXX       </a:t>
            </a:r>
            <a:r>
              <a:rPr lang="zh-CN" altLang="en-US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部门：</a:t>
            </a:r>
            <a:r>
              <a:rPr lang="en-US" altLang="zh-CN">
                <a:solidFill>
                  <a:srgbClr val="ECCE96"/>
                </a:solidFill>
                <a:effectLst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XXX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402" y="1032882"/>
            <a:ext cx="7430891" cy="38428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17858" y="3969515"/>
            <a:ext cx="5448293" cy="70057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 sz="4400" b="0">
                <a:blipFill dpi="0" rotWithShape="1">
                  <a:blip r:embed="rId5"/>
                  <a:srcRect/>
                  <a:tile tx="0" ty="0" sx="100000" sy="100000" flip="none" algn="tl"/>
                </a:blipFill>
                <a:effectLst>
                  <a:outerShdw blurRad="127000" dist="38100" dir="2700000" algn="tl" rotWithShape="0">
                    <a:prstClr val="black">
                      <a:alpha val="64000"/>
                    </a:prstClr>
                  </a:outerShdw>
                </a:effectLst>
                <a:latin typeface="迷你简综艺" panose="03000509000000000000" pitchFamily="65" charset="-122"/>
                <a:ea typeface="迷你简综艺" panose="03000509000000000000" pitchFamily="65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zh-CN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is printed here, or by copying your text, select Paste in this box and choose keep text only.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-9044" y="-10362"/>
            <a:ext cx="1296681" cy="2667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flipH="1">
            <a:off x="10895330" y="-10160"/>
            <a:ext cx="129667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1664</Words>
  <Application>Microsoft Office PowerPoint</Application>
  <PresentationFormat>宽屏</PresentationFormat>
  <Paragraphs>148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Century Gothic</vt:lpstr>
      <vt:lpstr>等线</vt:lpstr>
      <vt:lpstr>等线 Light</vt:lpstr>
      <vt:lpstr>汉仪大宋简</vt:lpstr>
      <vt:lpstr>微软雅黑</vt:lpstr>
      <vt:lpstr>微软雅黑 Light</vt:lpstr>
      <vt:lpstr>Arial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vian</cp:lastModifiedBy>
  <cp:revision>8</cp:revision>
  <dcterms:created xsi:type="dcterms:W3CDTF">2020-01-16T06:18:00Z</dcterms:created>
  <dcterms:modified xsi:type="dcterms:W3CDTF">2022-12-14T07:43:12Z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