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73" r:id="rId11"/>
    <p:sldId id="265" r:id="rId12"/>
    <p:sldId id="266" r:id="rId13"/>
    <p:sldId id="274" r:id="rId14"/>
    <p:sldId id="267" r:id="rId15"/>
    <p:sldId id="275" r:id="rId16"/>
    <p:sldId id="276"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7">
          <p15:clr>
            <a:srgbClr val="A4A3A4"/>
          </p15:clr>
        </p15:guide>
        <p15:guide id="2" pos="38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B8C"/>
    <a:srgbClr val="F7F4CE"/>
    <a:srgbClr val="F5E697"/>
    <a:srgbClr val="EBAF43"/>
    <a:srgbClr val="F0D966"/>
    <a:srgbClr val="BD1B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2" d="100"/>
          <a:sy n="102" d="100"/>
        </p:scale>
        <p:origin x="132" y="252"/>
      </p:cViewPr>
      <p:guideLst>
        <p:guide orient="horz" pos="2157"/>
        <p:guide pos="38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F79C4E"/>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F49-4694-A935-245938BA0387}"/>
            </c:ext>
          </c:extLst>
        </c:ser>
        <c:ser>
          <c:idx val="1"/>
          <c:order val="1"/>
          <c:tx>
            <c:strRef>
              <c:f>Sheet1!$C$1</c:f>
              <c:strCache>
                <c:ptCount val="1"/>
                <c:pt idx="0">
                  <c:v>系列 2</c:v>
                </c:pt>
              </c:strCache>
            </c:strRef>
          </c:tx>
          <c:spPr>
            <a:solidFill>
              <a:srgbClr val="FFE28D"/>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F49-4694-A935-245938BA0387}"/>
            </c:ext>
          </c:extLst>
        </c:ser>
        <c:ser>
          <c:idx val="2"/>
          <c:order val="2"/>
          <c:tx>
            <c:strRef>
              <c:f>Sheet1!$D$1</c:f>
              <c:strCache>
                <c:ptCount val="1"/>
                <c:pt idx="0">
                  <c:v>系列 3</c:v>
                </c:pt>
              </c:strCache>
            </c:strRef>
          </c:tx>
          <c:spPr>
            <a:solidFill>
              <a:srgbClr val="FFDA71"/>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F49-4694-A935-245938BA0387}"/>
            </c:ext>
          </c:extLst>
        </c:ser>
        <c:dLbls>
          <c:showLegendKey val="0"/>
          <c:showVal val="0"/>
          <c:showCatName val="0"/>
          <c:showSerName val="0"/>
          <c:showPercent val="0"/>
          <c:showBubbleSize val="0"/>
        </c:dLbls>
        <c:gapWidth val="219"/>
        <c:overlap val="-27"/>
        <c:axId val="740219256"/>
        <c:axId val="740215320"/>
      </c:barChart>
      <c:catAx>
        <c:axId val="740219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740215320"/>
        <c:crosses val="autoZero"/>
        <c:auto val="1"/>
        <c:lblAlgn val="ctr"/>
        <c:lblOffset val="100"/>
        <c:noMultiLvlLbl val="0"/>
      </c:catAx>
      <c:valAx>
        <c:axId val="74021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7402192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5389D1-40C1-434F-B298-69970B740DC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5389D1-40C1-434F-B298-69970B740DC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CD035D-103E-4222-861B-5105E73B7D07}" type="datetimeFigureOut">
              <a:rPr lang="zh-CN" altLang="en-US" smtClean="0"/>
              <a:t>2022/12/14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5389D1-40C1-434F-B298-69970B740DC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microsoft.com/office/2007/relationships/hdphoto" Target="../media/hdphoto5.wdp"/><Relationship Id="rId4" Type="http://schemas.openxmlformats.org/officeDocument/2006/relationships/image" Target="../media/image6.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slideLayout" Target="../slideLayouts/slideLayout18.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slideLayout" Target="../slideLayouts/slideLayout18.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chart" Target="../charts/chart1.xml"/></Relationships>
</file>

<file path=ppt/slides/_rels/slide14.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grpSp>
        <p:nvGrpSpPr>
          <p:cNvPr id="3" name="组合 2"/>
          <p:cNvGrpSpPr/>
          <p:nvPr/>
        </p:nvGrpSpPr>
        <p:grpSpPr>
          <a:xfrm>
            <a:off x="1056350" y="1305593"/>
            <a:ext cx="10079300" cy="3872961"/>
            <a:chOff x="1534343" y="1355798"/>
            <a:chExt cx="10079300" cy="3872961"/>
          </a:xfrm>
        </p:grpSpPr>
        <p:sp>
          <p:nvSpPr>
            <p:cNvPr id="7" name="文本框 6"/>
            <p:cNvSpPr txBox="1"/>
            <p:nvPr/>
          </p:nvSpPr>
          <p:spPr>
            <a:xfrm>
              <a:off x="2458269" y="1355798"/>
              <a:ext cx="8523802" cy="2215991"/>
            </a:xfrm>
            <a:prstGeom prst="rect">
              <a:avLst/>
            </a:prstGeom>
            <a:noFill/>
          </p:spPr>
          <p:txBody>
            <a:bodyPr wrap="square" rtlCol="0" anchor="ctr">
              <a:spAutoFit/>
            </a:bodyPr>
            <a:lstStyle/>
            <a:p>
              <a:pPr algn="dist"/>
              <a:r>
                <a:rPr lang="zh-CN" altLang="en-US" sz="13800" dirty="0">
                  <a:solidFill>
                    <a:srgbClr val="FEF4CE"/>
                  </a:solidFill>
                  <a:latin typeface="思源黑体 Bold" panose="020B0800000000000000" pitchFamily="34" charset="-122"/>
                  <a:ea typeface="思源黑体 Bold" panose="020B0800000000000000" pitchFamily="34" charset="-122"/>
                  <a:sym typeface="+mn-ea"/>
                </a:rPr>
                <a:t>开学典礼</a:t>
              </a:r>
            </a:p>
          </p:txBody>
        </p:sp>
        <p:sp>
          <p:nvSpPr>
            <p:cNvPr id="4" name="文本框 3"/>
            <p:cNvSpPr txBox="1"/>
            <p:nvPr/>
          </p:nvSpPr>
          <p:spPr>
            <a:xfrm>
              <a:off x="1534343" y="3904935"/>
              <a:ext cx="10079300" cy="1323824"/>
            </a:xfrm>
            <a:prstGeom prst="rect">
              <a:avLst/>
            </a:prstGeom>
            <a:noFill/>
          </p:spPr>
          <p:txBody>
            <a:bodyPr wrap="square" rtlCol="0" anchor="ctr">
              <a:spAutoFit/>
            </a:bodyPr>
            <a:lstStyle/>
            <a:p>
              <a:pPr algn="ctr">
                <a:lnSpc>
                  <a:spcPct val="200000"/>
                </a:lnSpc>
              </a:pPr>
              <a:r>
                <a:rPr lang="en-US" altLang="zh-CN" sz="1400" dirty="0">
                  <a:solidFill>
                    <a:srgbClr val="FEF4CE"/>
                  </a:solidFill>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 enter your contents Please enter your contents Please enter your contents</a:t>
              </a:r>
              <a:endParaRPr lang="zh-CN" altLang="en-US" sz="1400" dirty="0">
                <a:solidFill>
                  <a:srgbClr val="FEF4CE"/>
                </a:solidFill>
                <a:latin typeface="思源黑体 Regular" panose="020B0500000000000000" pitchFamily="34" charset="-122"/>
                <a:ea typeface="思源黑体 Regular" panose="020B0500000000000000" pitchFamily="34" charset="-122"/>
                <a:sym typeface="+mn-ea"/>
              </a:endParaRPr>
            </a:p>
            <a:p>
              <a:pPr algn="ctr">
                <a:lnSpc>
                  <a:spcPct val="200000"/>
                </a:lnSpc>
              </a:pPr>
              <a:endParaRPr lang="zh-CN" altLang="en-US" sz="1400" dirty="0">
                <a:solidFill>
                  <a:srgbClr val="FEF4CE"/>
                </a:solidFill>
                <a:latin typeface="思源黑体 Regular" panose="020B0500000000000000" pitchFamily="34" charset="-122"/>
                <a:ea typeface="思源黑体 Regular" panose="020B0500000000000000" pitchFamily="34" charset="-122"/>
                <a:sym typeface="+mn-ea"/>
              </a:endParaRPr>
            </a:p>
          </p:txBody>
        </p:sp>
        <p:sp>
          <p:nvSpPr>
            <p:cNvPr id="6" name="文本框 5"/>
            <p:cNvSpPr txBox="1"/>
            <p:nvPr/>
          </p:nvSpPr>
          <p:spPr>
            <a:xfrm>
              <a:off x="3154518" y="3472257"/>
              <a:ext cx="6838950" cy="523220"/>
            </a:xfrm>
            <a:prstGeom prst="rect">
              <a:avLst/>
            </a:prstGeom>
            <a:noFill/>
          </p:spPr>
          <p:txBody>
            <a:bodyPr wrap="square" rtlCol="0" anchor="ctr">
              <a:spAutoFit/>
            </a:bodyPr>
            <a:lstStyle/>
            <a:p>
              <a:pPr algn="dist"/>
              <a:r>
                <a:rPr lang="zh-CN" altLang="en-US" sz="2800" b="1" dirty="0">
                  <a:solidFill>
                    <a:srgbClr val="FEF4CE"/>
                  </a:solidFill>
                  <a:latin typeface="思源黑體 Bold" panose="020B0800000000000000" pitchFamily="34" charset="-128"/>
                  <a:ea typeface="思源黑體 Bold" panose="020B0800000000000000" pitchFamily="34" charset="-128"/>
                </a:rPr>
                <a:t>新学期</a:t>
              </a:r>
              <a:r>
                <a:rPr lang="en-US" altLang="zh-CN" sz="2800" b="1" dirty="0">
                  <a:solidFill>
                    <a:srgbClr val="FEF4CE"/>
                  </a:solidFill>
                  <a:latin typeface="思源黑體 Bold" panose="020B0800000000000000" pitchFamily="34" charset="-128"/>
                  <a:ea typeface="思源黑體 Bold" panose="020B0800000000000000" pitchFamily="34" charset="-128"/>
                </a:rPr>
                <a:t>·</a:t>
              </a:r>
              <a:r>
                <a:rPr lang="zh-CN" altLang="en-US" sz="2800" b="1" dirty="0">
                  <a:solidFill>
                    <a:srgbClr val="FEF4CE"/>
                  </a:solidFill>
                  <a:latin typeface="思源黑體 Bold" panose="020B0800000000000000" pitchFamily="34" charset="-128"/>
                  <a:ea typeface="思源黑體 Bold" panose="020B0800000000000000" pitchFamily="34" charset="-128"/>
                </a:rPr>
                <a:t>新起点</a:t>
              </a:r>
              <a:r>
                <a:rPr lang="en-US" altLang="zh-CN" sz="2800" b="1" dirty="0">
                  <a:solidFill>
                    <a:srgbClr val="FEF4CE"/>
                  </a:solidFill>
                  <a:latin typeface="思源黑體 Bold" panose="020B0800000000000000" pitchFamily="34" charset="-128"/>
                  <a:ea typeface="思源黑體 Bold" panose="020B0800000000000000" pitchFamily="34" charset="-128"/>
                </a:rPr>
                <a:t>·</a:t>
              </a:r>
              <a:r>
                <a:rPr lang="zh-CN" altLang="en-US" sz="2800" b="1" dirty="0">
                  <a:solidFill>
                    <a:srgbClr val="FEF4CE"/>
                  </a:solidFill>
                  <a:latin typeface="思源黑體 Bold" panose="020B0800000000000000" pitchFamily="34" charset="-128"/>
                  <a:ea typeface="思源黑體 Bold" panose="020B0800000000000000" pitchFamily="34" charset="-128"/>
                </a:rPr>
                <a:t>新梦想</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grpSp>
        <p:nvGrpSpPr>
          <p:cNvPr id="3" name="组合 2"/>
          <p:cNvGrpSpPr/>
          <p:nvPr/>
        </p:nvGrpSpPr>
        <p:grpSpPr>
          <a:xfrm>
            <a:off x="1472363" y="1042628"/>
            <a:ext cx="9493941" cy="4773509"/>
            <a:chOff x="1573963" y="474303"/>
            <a:chExt cx="9493941" cy="4773509"/>
          </a:xfrm>
        </p:grpSpPr>
        <p:grpSp>
          <p:nvGrpSpPr>
            <p:cNvPr id="10" name="组合 9"/>
            <p:cNvGrpSpPr/>
            <p:nvPr/>
          </p:nvGrpSpPr>
          <p:grpSpPr>
            <a:xfrm>
              <a:off x="3193068" y="474303"/>
              <a:ext cx="6006090" cy="1569660"/>
              <a:chOff x="3193068" y="474303"/>
              <a:chExt cx="6006090" cy="1569660"/>
            </a:xfrm>
          </p:grpSpPr>
          <p:sp>
            <p:nvSpPr>
              <p:cNvPr id="4" name="文本框 3"/>
              <p:cNvSpPr txBox="1"/>
              <p:nvPr/>
            </p:nvSpPr>
            <p:spPr>
              <a:xfrm>
                <a:off x="6502367" y="1212653"/>
                <a:ext cx="2696791" cy="646331"/>
              </a:xfrm>
              <a:prstGeom prst="rect">
                <a:avLst/>
              </a:prstGeom>
              <a:noFill/>
            </p:spPr>
            <p:txBody>
              <a:bodyPr wrap="square" rtlCol="0">
                <a:spAutoFit/>
              </a:bodyPr>
              <a:lstStyle/>
              <a:p>
                <a:pPr algn="dist"/>
                <a:r>
                  <a:rPr kumimoji="1" lang="en-US" altLang="zh-CN" sz="3600" b="1" dirty="0">
                    <a:solidFill>
                      <a:srgbClr val="FEF4CE"/>
                    </a:solidFill>
                    <a:latin typeface="思源黑体 Light" panose="020B0300000000000000" pitchFamily="34" charset="-122"/>
                    <a:ea typeface="思源黑体 Light" panose="020B0300000000000000" pitchFamily="34" charset="-122"/>
                    <a:cs typeface="Arial" panose="020B0604020202020204" pitchFamily="34" charset="0"/>
                  </a:rPr>
                  <a:t>CONTENTS</a:t>
                </a:r>
              </a:p>
            </p:txBody>
          </p:sp>
          <p:sp>
            <p:nvSpPr>
              <p:cNvPr id="6" name="文本框 5"/>
              <p:cNvSpPr txBox="1"/>
              <p:nvPr/>
            </p:nvSpPr>
            <p:spPr>
              <a:xfrm>
                <a:off x="3193068" y="474303"/>
                <a:ext cx="2902932" cy="1569660"/>
              </a:xfrm>
              <a:prstGeom prst="rect">
                <a:avLst/>
              </a:prstGeom>
              <a:noFill/>
            </p:spPr>
            <p:txBody>
              <a:bodyPr wrap="square" rtlCol="0">
                <a:spAutoFit/>
              </a:bodyPr>
              <a:lstStyle/>
              <a:p>
                <a:pPr algn="dist"/>
                <a:r>
                  <a:rPr kumimoji="1" lang="zh-CN" altLang="en-US" sz="9600" b="1" dirty="0">
                    <a:solidFill>
                      <a:srgbClr val="FEF4CE"/>
                    </a:solidFill>
                    <a:latin typeface="思源黑體 Bold" panose="020B0800000000000000" pitchFamily="34" charset="-128"/>
                    <a:ea typeface="思源黑體 Bold" panose="020B0800000000000000" pitchFamily="34" charset="-128"/>
                    <a:cs typeface="Arial" panose="020B0604020202020204" pitchFamily="34" charset="0"/>
                  </a:rPr>
                  <a:t>目录</a:t>
                </a:r>
                <a:endParaRPr kumimoji="1" lang="en-US" altLang="zh-CN" sz="9600" b="1" dirty="0">
                  <a:solidFill>
                    <a:srgbClr val="FEF4CE"/>
                  </a:solidFill>
                  <a:latin typeface="思源黑體 Bold" panose="020B0800000000000000" pitchFamily="34" charset="-128"/>
                  <a:ea typeface="思源黑體 Bold" panose="020B0800000000000000" pitchFamily="34" charset="-128"/>
                  <a:cs typeface="Arial" panose="020B0604020202020204" pitchFamily="34" charset="0"/>
                </a:endParaRPr>
              </a:p>
            </p:txBody>
          </p:sp>
          <p:sp>
            <p:nvSpPr>
              <p:cNvPr id="7" name="文本框 6"/>
              <p:cNvSpPr txBox="1"/>
              <p:nvPr/>
            </p:nvSpPr>
            <p:spPr>
              <a:xfrm>
                <a:off x="6038850" y="1146399"/>
                <a:ext cx="564169" cy="646331"/>
              </a:xfrm>
              <a:prstGeom prst="rect">
                <a:avLst/>
              </a:prstGeom>
              <a:noFill/>
            </p:spPr>
            <p:txBody>
              <a:bodyPr wrap="square" rtlCol="0">
                <a:spAutoFit/>
              </a:bodyPr>
              <a:lstStyle/>
              <a:p>
                <a:pPr algn="dist"/>
                <a:r>
                  <a:rPr kumimoji="1" lang="en-US" altLang="zh-CN" sz="3600" b="1" dirty="0">
                    <a:solidFill>
                      <a:srgbClr val="FEF4CE"/>
                    </a:solidFill>
                    <a:latin typeface="思源黑体 Light" panose="020B0300000000000000" pitchFamily="34" charset="-122"/>
                    <a:ea typeface="思源黑体 Light" panose="020B0300000000000000" pitchFamily="34" charset="-122"/>
                    <a:cs typeface="Arial" panose="020B0604020202020204" pitchFamily="34" charset="0"/>
                  </a:rPr>
                  <a:t>|</a:t>
                </a:r>
              </a:p>
            </p:txBody>
          </p:sp>
        </p:grpSp>
        <p:grpSp>
          <p:nvGrpSpPr>
            <p:cNvPr id="11" name="组合 10"/>
            <p:cNvGrpSpPr/>
            <p:nvPr/>
          </p:nvGrpSpPr>
          <p:grpSpPr>
            <a:xfrm>
              <a:off x="1573963" y="2434102"/>
              <a:ext cx="9493941" cy="2813710"/>
              <a:chOff x="1573963" y="2434102"/>
              <a:chExt cx="9493941" cy="2813710"/>
            </a:xfrm>
          </p:grpSpPr>
          <p:grpSp>
            <p:nvGrpSpPr>
              <p:cNvPr id="12" name="组合 11"/>
              <p:cNvGrpSpPr/>
              <p:nvPr/>
            </p:nvGrpSpPr>
            <p:grpSpPr>
              <a:xfrm>
                <a:off x="1573963" y="2464826"/>
                <a:ext cx="4591635" cy="1178561"/>
                <a:chOff x="1809750" y="2518266"/>
                <a:chExt cx="4591635" cy="1178561"/>
              </a:xfrm>
            </p:grpSpPr>
            <p:sp>
              <p:nvSpPr>
                <p:cNvPr id="13" name="矩形 12"/>
                <p:cNvSpPr/>
                <p:nvPr/>
              </p:nvSpPr>
              <p:spPr>
                <a:xfrm>
                  <a:off x="1809750" y="2779876"/>
                  <a:ext cx="1047738" cy="769441"/>
                </a:xfrm>
                <a:prstGeom prst="rect">
                  <a:avLst/>
                </a:prstGeom>
              </p:spPr>
              <p:txBody>
                <a:bodyPr wrap="square">
                  <a:spAutoFit/>
                </a:bodyPr>
                <a:lstStyle/>
                <a:p>
                  <a:pPr algn="ctr"/>
                  <a:r>
                    <a:rPr lang="en-US" altLang="zh-CN" sz="4400" dirty="0">
                      <a:solidFill>
                        <a:srgbClr val="FEF4CE"/>
                      </a:solidFill>
                      <a:latin typeface="思源黑體 Bold" panose="020B0800000000000000" pitchFamily="34" charset="-128"/>
                      <a:ea typeface="思源黑體 Bold" panose="020B0800000000000000" pitchFamily="34" charset="-128"/>
                    </a:rPr>
                    <a:t>01</a:t>
                  </a:r>
                  <a:endParaRPr lang="zh-CN" altLang="en-US" sz="4400" dirty="0">
                    <a:solidFill>
                      <a:srgbClr val="FEF4CE"/>
                    </a:solidFill>
                    <a:latin typeface="思源黑體 Bold" panose="020B0800000000000000" pitchFamily="34" charset="-128"/>
                    <a:ea typeface="思源黑體 Bold" panose="020B0800000000000000" pitchFamily="34" charset="-128"/>
                  </a:endParaRPr>
                </a:p>
              </p:txBody>
            </p:sp>
            <p:sp>
              <p:nvSpPr>
                <p:cNvPr id="16" name="文本框 15"/>
                <p:cNvSpPr txBox="1"/>
                <p:nvPr/>
              </p:nvSpPr>
              <p:spPr>
                <a:xfrm>
                  <a:off x="3028926" y="2518266"/>
                  <a:ext cx="2758968" cy="523220"/>
                </a:xfrm>
                <a:prstGeom prst="rect">
                  <a:avLst/>
                </a:prstGeom>
                <a:noFill/>
                <a:effectLst/>
              </p:spPr>
              <p:txBody>
                <a:bodyPr wrap="square" numCol="1" rtlCol="0">
                  <a:spAutoFit/>
                </a:bodyPr>
                <a:lstStyle/>
                <a:p>
                  <a:pPr algn="dist"/>
                  <a:r>
                    <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rPr>
                    <a:t>升旗仪式</a:t>
                  </a:r>
                </a:p>
              </p:txBody>
            </p:sp>
            <p:sp>
              <p:nvSpPr>
                <p:cNvPr id="19" name="矩形 18"/>
                <p:cNvSpPr/>
                <p:nvPr/>
              </p:nvSpPr>
              <p:spPr>
                <a:xfrm>
                  <a:off x="3028926" y="3084608"/>
                  <a:ext cx="3372459" cy="612219"/>
                </a:xfrm>
                <a:prstGeom prst="rect">
                  <a:avLst/>
                </a:prstGeom>
              </p:spPr>
              <p:txBody>
                <a:bodyPr wrap="square" numCol="1">
                  <a:spAutoFit/>
                </a:bodyPr>
                <a:lstStyle/>
                <a:p>
                  <a:pPr algn="just">
                    <a:lnSpc>
                      <a:spcPct val="150000"/>
                    </a:lnSpc>
                  </a:pPr>
                  <a:r>
                    <a:rPr lang="en-US" altLang="zh-CN" sz="1200" dirty="0">
                      <a:solidFill>
                        <a:srgbClr val="FEF4CE"/>
                      </a:solidFill>
                      <a:latin typeface="思源黑体 Regular" panose="020B0500000000000000" pitchFamily="34" charset="-122"/>
                      <a:ea typeface="思源黑体 Regular" panose="020B0500000000000000" pitchFamily="34" charset="-122"/>
                      <a:sym typeface="+mn-ea"/>
                    </a:rPr>
                    <a:t>Please enter your contents Please enter your contents Please enter your contents</a:t>
                  </a:r>
                  <a:endParaRPr lang="en-US" altLang="zh-CN" sz="1200" dirty="0">
                    <a:solidFill>
                      <a:srgbClr val="FEF4CE"/>
                    </a:solidFill>
                    <a:latin typeface="思源黑体" panose="020B0400000000000000" pitchFamily="34" charset="-122"/>
                    <a:ea typeface="思源黑体" panose="020B0400000000000000" pitchFamily="34" charset="-122"/>
                    <a:cs typeface="字魂59号-创粗黑" panose="00000500000000000000" charset="-122"/>
                  </a:endParaRPr>
                </a:p>
              </p:txBody>
            </p:sp>
          </p:grpSp>
          <p:grpSp>
            <p:nvGrpSpPr>
              <p:cNvPr id="23" name="组合 22"/>
              <p:cNvGrpSpPr/>
              <p:nvPr/>
            </p:nvGrpSpPr>
            <p:grpSpPr>
              <a:xfrm>
                <a:off x="6476269" y="2434102"/>
                <a:ext cx="4591635" cy="1178561"/>
                <a:chOff x="1809750" y="2518266"/>
                <a:chExt cx="4591635" cy="1178561"/>
              </a:xfrm>
            </p:grpSpPr>
            <p:sp>
              <p:nvSpPr>
                <p:cNvPr id="35" name="矩形 34"/>
                <p:cNvSpPr/>
                <p:nvPr/>
              </p:nvSpPr>
              <p:spPr>
                <a:xfrm>
                  <a:off x="1809750" y="2779876"/>
                  <a:ext cx="1047738" cy="769441"/>
                </a:xfrm>
                <a:prstGeom prst="rect">
                  <a:avLst/>
                </a:prstGeom>
              </p:spPr>
              <p:txBody>
                <a:bodyPr wrap="square">
                  <a:spAutoFit/>
                </a:bodyPr>
                <a:lstStyle/>
                <a:p>
                  <a:pPr algn="ctr"/>
                  <a:r>
                    <a:rPr lang="en-US" altLang="zh-CN" sz="4400" dirty="0">
                      <a:solidFill>
                        <a:srgbClr val="FEF4CE"/>
                      </a:solidFill>
                      <a:latin typeface="思源黑體 Bold" panose="020B0800000000000000" pitchFamily="34" charset="-128"/>
                      <a:ea typeface="思源黑體 Bold" panose="020B0800000000000000" pitchFamily="34" charset="-128"/>
                    </a:rPr>
                    <a:t>03</a:t>
                  </a:r>
                  <a:endParaRPr lang="zh-CN" altLang="en-US" sz="4400" dirty="0">
                    <a:solidFill>
                      <a:srgbClr val="FEF4CE"/>
                    </a:solidFill>
                    <a:latin typeface="思源黑體 Bold" panose="020B0800000000000000" pitchFamily="34" charset="-128"/>
                    <a:ea typeface="思源黑體 Bold" panose="020B0800000000000000" pitchFamily="34" charset="-128"/>
                  </a:endParaRPr>
                </a:p>
              </p:txBody>
            </p:sp>
            <p:sp>
              <p:nvSpPr>
                <p:cNvPr id="36" name="文本框 35"/>
                <p:cNvSpPr txBox="1"/>
                <p:nvPr/>
              </p:nvSpPr>
              <p:spPr>
                <a:xfrm>
                  <a:off x="3028926" y="2518266"/>
                  <a:ext cx="2758968" cy="523220"/>
                </a:xfrm>
                <a:prstGeom prst="rect">
                  <a:avLst/>
                </a:prstGeom>
                <a:noFill/>
                <a:effectLst/>
              </p:spPr>
              <p:txBody>
                <a:bodyPr wrap="square" numCol="1" rtlCol="0">
                  <a:spAutoFit/>
                </a:bodyPr>
                <a:lstStyle/>
                <a:p>
                  <a:pPr algn="dist"/>
                  <a:r>
                    <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rPr>
                    <a:t>教师代表讲话</a:t>
                  </a:r>
                </a:p>
              </p:txBody>
            </p:sp>
            <p:sp>
              <p:nvSpPr>
                <p:cNvPr id="37" name="矩形 36"/>
                <p:cNvSpPr/>
                <p:nvPr/>
              </p:nvSpPr>
              <p:spPr>
                <a:xfrm>
                  <a:off x="3028926" y="3084608"/>
                  <a:ext cx="3372459" cy="612219"/>
                </a:xfrm>
                <a:prstGeom prst="rect">
                  <a:avLst/>
                </a:prstGeom>
              </p:spPr>
              <p:txBody>
                <a:bodyPr wrap="square" numCol="1">
                  <a:spAutoFit/>
                </a:bodyPr>
                <a:lstStyle/>
                <a:p>
                  <a:pPr algn="just">
                    <a:lnSpc>
                      <a:spcPct val="150000"/>
                    </a:lnSpc>
                  </a:pPr>
                  <a:r>
                    <a:rPr lang="en-US" altLang="zh-CN" sz="1200" dirty="0">
                      <a:solidFill>
                        <a:srgbClr val="FEF4CE"/>
                      </a:solidFill>
                      <a:latin typeface="思源黑体 Regular" panose="020B0500000000000000" pitchFamily="34" charset="-122"/>
                      <a:ea typeface="思源黑体 Regular" panose="020B0500000000000000" pitchFamily="34" charset="-122"/>
                      <a:sym typeface="+mn-ea"/>
                    </a:rPr>
                    <a:t>Please enter your contents Please enter your contents Please enter your contents</a:t>
                  </a:r>
                  <a:endParaRPr lang="en-US" altLang="zh-CN" sz="1200" dirty="0">
                    <a:solidFill>
                      <a:srgbClr val="FEF4CE"/>
                    </a:solidFill>
                    <a:latin typeface="思源黑体" panose="020B0400000000000000" pitchFamily="34" charset="-122"/>
                    <a:ea typeface="思源黑体" panose="020B0400000000000000" pitchFamily="34" charset="-122"/>
                    <a:cs typeface="字魂59号-创粗黑" panose="00000500000000000000" charset="-122"/>
                  </a:endParaRPr>
                </a:p>
              </p:txBody>
            </p:sp>
          </p:grpSp>
          <p:grpSp>
            <p:nvGrpSpPr>
              <p:cNvPr id="38" name="组合 37"/>
              <p:cNvGrpSpPr/>
              <p:nvPr/>
            </p:nvGrpSpPr>
            <p:grpSpPr>
              <a:xfrm>
                <a:off x="1573963" y="4069251"/>
                <a:ext cx="4591635" cy="1178561"/>
                <a:chOff x="1809750" y="2518266"/>
                <a:chExt cx="4591635" cy="1178561"/>
              </a:xfrm>
            </p:grpSpPr>
            <p:sp>
              <p:nvSpPr>
                <p:cNvPr id="39" name="矩形 38"/>
                <p:cNvSpPr/>
                <p:nvPr/>
              </p:nvSpPr>
              <p:spPr>
                <a:xfrm>
                  <a:off x="1809750" y="2779876"/>
                  <a:ext cx="1047738" cy="769441"/>
                </a:xfrm>
                <a:prstGeom prst="rect">
                  <a:avLst/>
                </a:prstGeom>
              </p:spPr>
              <p:txBody>
                <a:bodyPr wrap="square">
                  <a:spAutoFit/>
                </a:bodyPr>
                <a:lstStyle/>
                <a:p>
                  <a:pPr algn="ctr"/>
                  <a:r>
                    <a:rPr lang="en-US" altLang="zh-CN" sz="4400" dirty="0">
                      <a:solidFill>
                        <a:srgbClr val="FEF4CE"/>
                      </a:solidFill>
                      <a:latin typeface="思源黑體 Bold" panose="020B0800000000000000" pitchFamily="34" charset="-128"/>
                      <a:ea typeface="思源黑體 Bold" panose="020B0800000000000000" pitchFamily="34" charset="-128"/>
                    </a:rPr>
                    <a:t>02</a:t>
                  </a:r>
                  <a:endParaRPr lang="zh-CN" altLang="en-US" sz="4400" dirty="0">
                    <a:solidFill>
                      <a:srgbClr val="FEF4CE"/>
                    </a:solidFill>
                    <a:latin typeface="思源黑體 Bold" panose="020B0800000000000000" pitchFamily="34" charset="-128"/>
                    <a:ea typeface="思源黑體 Bold" panose="020B0800000000000000" pitchFamily="34" charset="-128"/>
                  </a:endParaRPr>
                </a:p>
              </p:txBody>
            </p:sp>
            <p:sp>
              <p:nvSpPr>
                <p:cNvPr id="40" name="文本框 39"/>
                <p:cNvSpPr txBox="1"/>
                <p:nvPr/>
              </p:nvSpPr>
              <p:spPr>
                <a:xfrm>
                  <a:off x="3028926" y="2518266"/>
                  <a:ext cx="2758968" cy="523220"/>
                </a:xfrm>
                <a:prstGeom prst="rect">
                  <a:avLst/>
                </a:prstGeom>
                <a:noFill/>
                <a:effectLst/>
              </p:spPr>
              <p:txBody>
                <a:bodyPr wrap="square" numCol="1" rtlCol="0">
                  <a:spAutoFit/>
                </a:bodyPr>
                <a:lstStyle/>
                <a:p>
                  <a:pPr algn="dist"/>
                  <a:r>
                    <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rPr>
                    <a:t>校长致辞</a:t>
                  </a:r>
                </a:p>
              </p:txBody>
            </p:sp>
            <p:sp>
              <p:nvSpPr>
                <p:cNvPr id="41" name="矩形 40"/>
                <p:cNvSpPr/>
                <p:nvPr/>
              </p:nvSpPr>
              <p:spPr>
                <a:xfrm>
                  <a:off x="3028926" y="3084608"/>
                  <a:ext cx="3372459" cy="612219"/>
                </a:xfrm>
                <a:prstGeom prst="rect">
                  <a:avLst/>
                </a:prstGeom>
              </p:spPr>
              <p:txBody>
                <a:bodyPr wrap="square" numCol="1">
                  <a:spAutoFit/>
                </a:bodyPr>
                <a:lstStyle/>
                <a:p>
                  <a:pPr algn="just">
                    <a:lnSpc>
                      <a:spcPct val="150000"/>
                    </a:lnSpc>
                  </a:pPr>
                  <a:r>
                    <a:rPr lang="en-US" altLang="zh-CN" sz="1200" dirty="0">
                      <a:solidFill>
                        <a:srgbClr val="FEF4CE"/>
                      </a:solidFill>
                      <a:latin typeface="思源黑体 Regular" panose="020B0500000000000000" pitchFamily="34" charset="-122"/>
                      <a:ea typeface="思源黑体 Regular" panose="020B0500000000000000" pitchFamily="34" charset="-122"/>
                      <a:sym typeface="+mn-ea"/>
                    </a:rPr>
                    <a:t>Please enter your contents Please enter your contents Please enter your contents</a:t>
                  </a:r>
                  <a:endParaRPr lang="en-US" altLang="zh-CN" sz="1200" dirty="0">
                    <a:solidFill>
                      <a:srgbClr val="FEF4CE"/>
                    </a:solidFill>
                    <a:latin typeface="思源黑体" panose="020B0400000000000000" pitchFamily="34" charset="-122"/>
                    <a:ea typeface="思源黑体" panose="020B0400000000000000" pitchFamily="34" charset="-122"/>
                    <a:cs typeface="字魂59号-创粗黑" panose="00000500000000000000" charset="-122"/>
                  </a:endParaRPr>
                </a:p>
              </p:txBody>
            </p:sp>
          </p:grpSp>
          <p:grpSp>
            <p:nvGrpSpPr>
              <p:cNvPr id="42" name="组合 41"/>
              <p:cNvGrpSpPr/>
              <p:nvPr/>
            </p:nvGrpSpPr>
            <p:grpSpPr>
              <a:xfrm>
                <a:off x="6476269" y="4038527"/>
                <a:ext cx="4591635" cy="1178561"/>
                <a:chOff x="1809750" y="2518266"/>
                <a:chExt cx="4591635" cy="1178561"/>
              </a:xfrm>
            </p:grpSpPr>
            <p:sp>
              <p:nvSpPr>
                <p:cNvPr id="43" name="矩形 42"/>
                <p:cNvSpPr/>
                <p:nvPr/>
              </p:nvSpPr>
              <p:spPr>
                <a:xfrm>
                  <a:off x="1809750" y="2779876"/>
                  <a:ext cx="1047738" cy="769441"/>
                </a:xfrm>
                <a:prstGeom prst="rect">
                  <a:avLst/>
                </a:prstGeom>
              </p:spPr>
              <p:txBody>
                <a:bodyPr wrap="square">
                  <a:spAutoFit/>
                </a:bodyPr>
                <a:lstStyle/>
                <a:p>
                  <a:pPr algn="ctr"/>
                  <a:r>
                    <a:rPr lang="en-US" altLang="zh-CN" sz="4400" dirty="0">
                      <a:solidFill>
                        <a:srgbClr val="FEF4CE"/>
                      </a:solidFill>
                      <a:latin typeface="思源黑體 Bold" panose="020B0800000000000000" pitchFamily="34" charset="-128"/>
                      <a:ea typeface="思源黑體 Bold" panose="020B0800000000000000" pitchFamily="34" charset="-128"/>
                    </a:rPr>
                    <a:t>04</a:t>
                  </a:r>
                  <a:endParaRPr lang="zh-CN" altLang="en-US" sz="4400" dirty="0">
                    <a:solidFill>
                      <a:srgbClr val="FEF4CE"/>
                    </a:solidFill>
                    <a:latin typeface="思源黑體 Bold" panose="020B0800000000000000" pitchFamily="34" charset="-128"/>
                    <a:ea typeface="思源黑體 Bold" panose="020B0800000000000000" pitchFamily="34" charset="-128"/>
                  </a:endParaRPr>
                </a:p>
              </p:txBody>
            </p:sp>
            <p:sp>
              <p:nvSpPr>
                <p:cNvPr id="44" name="文本框 43"/>
                <p:cNvSpPr txBox="1"/>
                <p:nvPr/>
              </p:nvSpPr>
              <p:spPr>
                <a:xfrm>
                  <a:off x="3028926" y="2518266"/>
                  <a:ext cx="2758968" cy="523220"/>
                </a:xfrm>
                <a:prstGeom prst="rect">
                  <a:avLst/>
                </a:prstGeom>
                <a:noFill/>
                <a:effectLst/>
              </p:spPr>
              <p:txBody>
                <a:bodyPr wrap="square" numCol="1" rtlCol="0">
                  <a:spAutoFit/>
                </a:bodyPr>
                <a:lstStyle/>
                <a:p>
                  <a:pPr algn="dist"/>
                  <a:r>
                    <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rPr>
                    <a:t>新生代表讲话</a:t>
                  </a:r>
                </a:p>
              </p:txBody>
            </p:sp>
            <p:sp>
              <p:nvSpPr>
                <p:cNvPr id="45" name="矩形 44"/>
                <p:cNvSpPr/>
                <p:nvPr/>
              </p:nvSpPr>
              <p:spPr>
                <a:xfrm>
                  <a:off x="3028926" y="3084608"/>
                  <a:ext cx="3372459" cy="612219"/>
                </a:xfrm>
                <a:prstGeom prst="rect">
                  <a:avLst/>
                </a:prstGeom>
              </p:spPr>
              <p:txBody>
                <a:bodyPr wrap="square" numCol="1">
                  <a:spAutoFit/>
                </a:bodyPr>
                <a:lstStyle/>
                <a:p>
                  <a:pPr algn="just">
                    <a:lnSpc>
                      <a:spcPct val="150000"/>
                    </a:lnSpc>
                  </a:pPr>
                  <a:r>
                    <a:rPr lang="en-US" altLang="zh-CN" sz="1200" dirty="0">
                      <a:solidFill>
                        <a:srgbClr val="FEF4CE"/>
                      </a:solidFill>
                      <a:latin typeface="思源黑体 Regular" panose="020B0500000000000000" pitchFamily="34" charset="-122"/>
                      <a:ea typeface="思源黑体 Regular" panose="020B0500000000000000" pitchFamily="34" charset="-122"/>
                      <a:sym typeface="+mn-ea"/>
                    </a:rPr>
                    <a:t>Please enter your contents Please enter your contents Please enter your contents</a:t>
                  </a:r>
                  <a:endParaRPr lang="en-US" altLang="zh-CN" sz="1200" dirty="0">
                    <a:solidFill>
                      <a:srgbClr val="FEF4CE"/>
                    </a:solidFill>
                    <a:latin typeface="思源黑体" panose="020B0400000000000000" pitchFamily="34" charset="-122"/>
                    <a:ea typeface="思源黑体" panose="020B0400000000000000" pitchFamily="34" charset="-122"/>
                    <a:cs typeface="字魂59号-创粗黑" panose="00000500000000000000" charset="-122"/>
                  </a:endParaRPr>
                </a:p>
              </p:txBody>
            </p:sp>
          </p:gr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5"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6"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7"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7" cstate="screen"/>
          <a:srcRect/>
          <a:stretch>
            <a:fillRect/>
          </a:stretch>
        </p:blipFill>
        <p:spPr>
          <a:xfrm>
            <a:off x="10489660" y="-27983"/>
            <a:ext cx="1410509" cy="6904074"/>
          </a:xfrm>
          <a:prstGeom prst="rect">
            <a:avLst/>
          </a:prstGeom>
        </p:spPr>
      </p:pic>
      <p:grpSp>
        <p:nvGrpSpPr>
          <p:cNvPr id="4" name="组合 3"/>
          <p:cNvGrpSpPr/>
          <p:nvPr/>
        </p:nvGrpSpPr>
        <p:grpSpPr>
          <a:xfrm>
            <a:off x="1891121" y="1686819"/>
            <a:ext cx="9249624" cy="3484359"/>
            <a:chOff x="2303353" y="1405336"/>
            <a:chExt cx="9249624" cy="3484359"/>
          </a:xfrm>
        </p:grpSpPr>
        <p:sp>
          <p:nvSpPr>
            <p:cNvPr id="6" name="PA_库_矩形 4"/>
            <p:cNvSpPr/>
            <p:nvPr>
              <p:custDataLst>
                <p:tags r:id="rId1"/>
              </p:custDataLst>
            </p:nvPr>
          </p:nvSpPr>
          <p:spPr>
            <a:xfrm>
              <a:off x="2303353" y="1405336"/>
              <a:ext cx="5606553" cy="1015663"/>
            </a:xfrm>
            <a:prstGeom prst="rect">
              <a:avLst/>
            </a:prstGeom>
          </p:spPr>
          <p:txBody>
            <a:bodyPr wrap="square">
              <a:spAutoFit/>
            </a:bodyPr>
            <a:lstStyle/>
            <a:p>
              <a:r>
                <a:rPr lang="zh-CN" altLang="en-US" sz="6000" b="1" spc="300" dirty="0">
                  <a:solidFill>
                    <a:srgbClr val="FEF4CE"/>
                  </a:solidFill>
                  <a:latin typeface="思源黑體 Bold" panose="020B0800000000000000" pitchFamily="34" charset="-128"/>
                  <a:ea typeface="思源黑體 Bold" panose="020B0800000000000000" pitchFamily="34" charset="-128"/>
                  <a:cs typeface="+mn-ea"/>
                </a:rPr>
                <a:t>第一部分</a:t>
              </a:r>
              <a:endParaRPr lang="en-US" altLang="zh-CN" sz="6000" b="1" spc="300" dirty="0">
                <a:solidFill>
                  <a:srgbClr val="FEF4CE"/>
                </a:solidFill>
                <a:latin typeface="思源黑體 Bold" panose="020B0800000000000000" pitchFamily="34" charset="-128"/>
                <a:ea typeface="思源黑體 Bold" panose="020B0800000000000000" pitchFamily="34" charset="-128"/>
                <a:cs typeface="+mn-ea"/>
              </a:endParaRPr>
            </a:p>
          </p:txBody>
        </p:sp>
        <p:grpSp>
          <p:nvGrpSpPr>
            <p:cNvPr id="7" name="组合 6"/>
            <p:cNvGrpSpPr/>
            <p:nvPr/>
          </p:nvGrpSpPr>
          <p:grpSpPr>
            <a:xfrm>
              <a:off x="2303353" y="2560512"/>
              <a:ext cx="9249624" cy="2329183"/>
              <a:chOff x="1264514" y="2825226"/>
              <a:chExt cx="9249624" cy="2329183"/>
            </a:xfrm>
          </p:grpSpPr>
          <p:sp>
            <p:nvSpPr>
              <p:cNvPr id="10" name="文本框 9"/>
              <p:cNvSpPr txBox="1"/>
              <p:nvPr/>
            </p:nvSpPr>
            <p:spPr>
              <a:xfrm>
                <a:off x="1264514" y="3429000"/>
                <a:ext cx="9249624" cy="1725409"/>
              </a:xfrm>
              <a:prstGeom prst="rect">
                <a:avLst/>
              </a:prstGeom>
              <a:noFill/>
            </p:spPr>
            <p:txBody>
              <a:bodyPr wrap="square" rtlCol="0" anchor="ctr">
                <a:spAutoFit/>
              </a:bodyPr>
              <a:lstStyle/>
              <a:p>
                <a:pPr algn="just">
                  <a:lnSpc>
                    <a:spcPct val="200000"/>
                  </a:lnSpc>
                </a:pPr>
                <a:r>
                  <a:rPr lang="en-US" altLang="zh-CN" sz="1400" dirty="0">
                    <a:solidFill>
                      <a:srgbClr val="FEF4CE"/>
                    </a:solidFill>
                    <a:latin typeface="思源黑体" panose="020B0400000000000000" pitchFamily="34" charset="-122"/>
                    <a:ea typeface="思源黑体" panose="020B0400000000000000" pitchFamily="34" charset="-122"/>
                    <a:sym typeface="+mn-ea"/>
                  </a:rPr>
                  <a:t>Please enter your contents Please enter your contents Please enter your contents Please enter your contents Please enter your contents Please enter your contents Please enter Please enter your contents Please enter your contents Please enter your contents Please enter your contents Please enter your contents Please enter your contents Please enter your contents Please enter your contents</a:t>
                </a:r>
                <a:endParaRPr lang="zh-CN" altLang="en-US" sz="1400" dirty="0">
                  <a:solidFill>
                    <a:srgbClr val="FEF4CE"/>
                  </a:solidFill>
                  <a:latin typeface="思源黑体" panose="020B0400000000000000" pitchFamily="34" charset="-122"/>
                  <a:ea typeface="思源黑体" panose="020B0400000000000000" pitchFamily="34" charset="-122"/>
                  <a:sym typeface="+mn-ea"/>
                </a:endParaRPr>
              </a:p>
            </p:txBody>
          </p:sp>
          <p:sp>
            <p:nvSpPr>
              <p:cNvPr id="11" name="文本框 10"/>
              <p:cNvSpPr txBox="1"/>
              <p:nvPr/>
            </p:nvSpPr>
            <p:spPr>
              <a:xfrm>
                <a:off x="1281730" y="2825226"/>
                <a:ext cx="3701273" cy="523220"/>
              </a:xfrm>
              <a:prstGeom prst="rect">
                <a:avLst/>
              </a:prstGeom>
              <a:noFill/>
              <a:effectLst/>
            </p:spPr>
            <p:txBody>
              <a:bodyPr wrap="square" numCol="1" rtlCol="0">
                <a:spAutoFit/>
              </a:bodyPr>
              <a:lstStyle/>
              <a:p>
                <a:pPr algn="dist"/>
                <a:r>
                  <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rPr>
                  <a:t>升旗仪式</a:t>
                </a: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sp>
        <p:nvSpPr>
          <p:cNvPr id="10" name="箭头: 五边形 9"/>
          <p:cNvSpPr/>
          <p:nvPr/>
        </p:nvSpPr>
        <p:spPr>
          <a:xfrm>
            <a:off x="1890657" y="3219864"/>
            <a:ext cx="2059775" cy="780545"/>
          </a:xfrm>
          <a:prstGeom prst="homePlate">
            <a:avLst/>
          </a:prstGeom>
          <a:solidFill>
            <a:srgbClr val="F0D966"/>
          </a:solidFill>
          <a:ln>
            <a:solidFill>
              <a:srgbClr val="F0D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6002F"/>
              </a:solidFill>
            </a:endParaRPr>
          </a:p>
        </p:txBody>
      </p:sp>
      <p:sp>
        <p:nvSpPr>
          <p:cNvPr id="11" name="箭头: V 形 10"/>
          <p:cNvSpPr/>
          <p:nvPr/>
        </p:nvSpPr>
        <p:spPr>
          <a:xfrm>
            <a:off x="3932867" y="3241801"/>
            <a:ext cx="2059775" cy="780545"/>
          </a:xfrm>
          <a:prstGeom prst="chevron">
            <a:avLst/>
          </a:prstGeom>
          <a:solidFill>
            <a:srgbClr val="EBAF43">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箭头: V 形 11"/>
          <p:cNvSpPr/>
          <p:nvPr/>
        </p:nvSpPr>
        <p:spPr>
          <a:xfrm>
            <a:off x="5975077" y="3241801"/>
            <a:ext cx="2059775" cy="780545"/>
          </a:xfrm>
          <a:prstGeom prst="chevron">
            <a:avLst/>
          </a:prstGeom>
          <a:solidFill>
            <a:srgbClr val="F0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箭头: V 形 12"/>
          <p:cNvSpPr/>
          <p:nvPr/>
        </p:nvSpPr>
        <p:spPr>
          <a:xfrm>
            <a:off x="8017287" y="3241801"/>
            <a:ext cx="2059775" cy="780545"/>
          </a:xfrm>
          <a:prstGeom prst="chevron">
            <a:avLst/>
          </a:prstGeom>
          <a:solidFill>
            <a:srgbClr val="EBAF4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文本框 13"/>
          <p:cNvSpPr txBox="1"/>
          <p:nvPr/>
        </p:nvSpPr>
        <p:spPr>
          <a:xfrm>
            <a:off x="2180549" y="3404738"/>
            <a:ext cx="1480008" cy="400110"/>
          </a:xfrm>
          <a:prstGeom prst="rect">
            <a:avLst/>
          </a:prstGeom>
          <a:noFill/>
        </p:spPr>
        <p:txBody>
          <a:bodyPr wrap="square" rtlCol="0">
            <a:spAutoFit/>
          </a:bodyPr>
          <a:lstStyle/>
          <a:p>
            <a:r>
              <a:rPr lang="zh-CN" altLang="en-US" sz="2000" b="1" dirty="0">
                <a:solidFill>
                  <a:schemeClr val="bg1"/>
                </a:solidFill>
                <a:latin typeface="方正毡笔黑简体" panose="03000509000000000000" pitchFamily="65" charset="-122"/>
                <a:ea typeface="方正毡笔黑简体" panose="03000509000000000000" pitchFamily="65" charset="-122"/>
              </a:rPr>
              <a:t>输入标题</a:t>
            </a:r>
          </a:p>
        </p:txBody>
      </p:sp>
      <p:sp>
        <p:nvSpPr>
          <p:cNvPr id="16" name="文本框 15"/>
          <p:cNvSpPr txBox="1"/>
          <p:nvPr/>
        </p:nvSpPr>
        <p:spPr>
          <a:xfrm>
            <a:off x="4412451" y="3426675"/>
            <a:ext cx="1480008" cy="400110"/>
          </a:xfrm>
          <a:prstGeom prst="rect">
            <a:avLst/>
          </a:prstGeom>
          <a:noFill/>
        </p:spPr>
        <p:txBody>
          <a:bodyPr wrap="square" rtlCol="0">
            <a:spAutoFit/>
          </a:bodyPr>
          <a:lstStyle/>
          <a:p>
            <a:r>
              <a:rPr lang="zh-CN" altLang="en-US" sz="2000" b="1" dirty="0">
                <a:solidFill>
                  <a:schemeClr val="bg1"/>
                </a:solidFill>
                <a:latin typeface="方正毡笔黑简体" panose="03000509000000000000" pitchFamily="65" charset="-122"/>
                <a:ea typeface="方正毡笔黑简体" panose="03000509000000000000" pitchFamily="65" charset="-122"/>
              </a:rPr>
              <a:t>输入标题</a:t>
            </a:r>
          </a:p>
        </p:txBody>
      </p:sp>
      <p:sp>
        <p:nvSpPr>
          <p:cNvPr id="17" name="文本框 16"/>
          <p:cNvSpPr txBox="1"/>
          <p:nvPr/>
        </p:nvSpPr>
        <p:spPr>
          <a:xfrm>
            <a:off x="6493524" y="3426813"/>
            <a:ext cx="1480008" cy="400110"/>
          </a:xfrm>
          <a:prstGeom prst="rect">
            <a:avLst/>
          </a:prstGeom>
          <a:noFill/>
        </p:spPr>
        <p:txBody>
          <a:bodyPr wrap="square" rtlCol="0">
            <a:spAutoFit/>
          </a:bodyPr>
          <a:lstStyle/>
          <a:p>
            <a:r>
              <a:rPr lang="zh-CN" altLang="en-US" sz="2000" b="1" dirty="0">
                <a:solidFill>
                  <a:schemeClr val="bg1"/>
                </a:solidFill>
                <a:latin typeface="方正毡笔黑简体" panose="03000509000000000000" pitchFamily="65" charset="-122"/>
                <a:ea typeface="方正毡笔黑简体" panose="03000509000000000000" pitchFamily="65" charset="-122"/>
              </a:rPr>
              <a:t>输入标题</a:t>
            </a:r>
          </a:p>
        </p:txBody>
      </p:sp>
      <p:sp>
        <p:nvSpPr>
          <p:cNvPr id="18" name="文本框 17"/>
          <p:cNvSpPr txBox="1"/>
          <p:nvPr/>
        </p:nvSpPr>
        <p:spPr>
          <a:xfrm>
            <a:off x="8521179" y="3426675"/>
            <a:ext cx="1480008" cy="400110"/>
          </a:xfrm>
          <a:prstGeom prst="rect">
            <a:avLst/>
          </a:prstGeom>
          <a:noFill/>
        </p:spPr>
        <p:txBody>
          <a:bodyPr wrap="square" rtlCol="0">
            <a:spAutoFit/>
          </a:bodyPr>
          <a:lstStyle/>
          <a:p>
            <a:r>
              <a:rPr lang="zh-CN" altLang="en-US" sz="2000" b="1" dirty="0">
                <a:solidFill>
                  <a:schemeClr val="bg1"/>
                </a:solidFill>
                <a:latin typeface="方正毡笔黑简体" panose="03000509000000000000" pitchFamily="65" charset="-122"/>
                <a:ea typeface="方正毡笔黑简体" panose="03000509000000000000" pitchFamily="65" charset="-122"/>
              </a:rPr>
              <a:t>输入标题</a:t>
            </a:r>
          </a:p>
        </p:txBody>
      </p:sp>
      <p:sp>
        <p:nvSpPr>
          <p:cNvPr id="19" name="文本框 18"/>
          <p:cNvSpPr txBox="1"/>
          <p:nvPr/>
        </p:nvSpPr>
        <p:spPr>
          <a:xfrm>
            <a:off x="1826592" y="2246978"/>
            <a:ext cx="2886448" cy="523220"/>
          </a:xfrm>
          <a:prstGeom prst="rect">
            <a:avLst/>
          </a:prstGeom>
          <a:noFill/>
        </p:spPr>
        <p:txBody>
          <a:bodyPr wrap="square" rtlCol="0">
            <a:spAutoFit/>
          </a:bodyPr>
          <a:lstStyle/>
          <a:p>
            <a:r>
              <a:rPr lang="en-US" altLang="zh-CN" sz="1400" dirty="0">
                <a:solidFill>
                  <a:srgbClr val="F7F4CE"/>
                </a:solidFill>
                <a:latin typeface="+mj-ea"/>
                <a:ea typeface="+mj-ea"/>
              </a:rPr>
              <a:t>And a heaven in a wild flower Hold infinity in the palm of your hand.</a:t>
            </a:r>
          </a:p>
        </p:txBody>
      </p:sp>
      <p:sp>
        <p:nvSpPr>
          <p:cNvPr id="20" name="文本框 19"/>
          <p:cNvSpPr txBox="1"/>
          <p:nvPr/>
        </p:nvSpPr>
        <p:spPr>
          <a:xfrm>
            <a:off x="3743289" y="4508897"/>
            <a:ext cx="3261675" cy="523220"/>
          </a:xfrm>
          <a:prstGeom prst="rect">
            <a:avLst/>
          </a:prstGeom>
          <a:noFill/>
        </p:spPr>
        <p:txBody>
          <a:bodyPr wrap="square" rtlCol="0">
            <a:spAutoFit/>
          </a:bodyPr>
          <a:lstStyle/>
          <a:p>
            <a:r>
              <a:rPr lang="en-US" altLang="zh-CN" sz="1400" dirty="0">
                <a:solidFill>
                  <a:srgbClr val="F7F4CE"/>
                </a:solidFill>
                <a:latin typeface="+mj-ea"/>
                <a:ea typeface="+mj-ea"/>
              </a:rPr>
              <a:t>And a heaven in a wild flower Hold infinity in the palm of your hand.</a:t>
            </a:r>
          </a:p>
        </p:txBody>
      </p:sp>
      <p:sp>
        <p:nvSpPr>
          <p:cNvPr id="21" name="文本框 20"/>
          <p:cNvSpPr txBox="1"/>
          <p:nvPr/>
        </p:nvSpPr>
        <p:spPr>
          <a:xfrm>
            <a:off x="5892459" y="2279361"/>
            <a:ext cx="3261675" cy="523220"/>
          </a:xfrm>
          <a:prstGeom prst="rect">
            <a:avLst/>
          </a:prstGeom>
          <a:noFill/>
        </p:spPr>
        <p:txBody>
          <a:bodyPr wrap="square" rtlCol="0">
            <a:spAutoFit/>
          </a:bodyPr>
          <a:lstStyle/>
          <a:p>
            <a:r>
              <a:rPr lang="en-US" altLang="zh-CN" sz="1400" dirty="0">
                <a:solidFill>
                  <a:srgbClr val="F7F4CE"/>
                </a:solidFill>
                <a:latin typeface="+mj-ea"/>
                <a:ea typeface="+mj-ea"/>
              </a:rPr>
              <a:t>And a heaven in a wild flower Hold infinity in the palm of your hand.</a:t>
            </a:r>
          </a:p>
        </p:txBody>
      </p:sp>
      <p:sp>
        <p:nvSpPr>
          <p:cNvPr id="22" name="文本框 21"/>
          <p:cNvSpPr txBox="1"/>
          <p:nvPr/>
        </p:nvSpPr>
        <p:spPr>
          <a:xfrm>
            <a:off x="7933239" y="4474266"/>
            <a:ext cx="3261675" cy="523220"/>
          </a:xfrm>
          <a:prstGeom prst="rect">
            <a:avLst/>
          </a:prstGeom>
          <a:noFill/>
        </p:spPr>
        <p:txBody>
          <a:bodyPr wrap="square" rtlCol="0">
            <a:spAutoFit/>
          </a:bodyPr>
          <a:lstStyle/>
          <a:p>
            <a:r>
              <a:rPr lang="en-US" altLang="zh-CN" sz="1400" dirty="0">
                <a:solidFill>
                  <a:srgbClr val="F7F4CE"/>
                </a:solidFill>
                <a:latin typeface="+mj-ea"/>
                <a:ea typeface="+mj-ea"/>
              </a:rPr>
              <a:t>And a heaven in a wild flower Hold infinity in the palm of your hand.</a:t>
            </a:r>
          </a:p>
        </p:txBody>
      </p:sp>
      <p:pic>
        <p:nvPicPr>
          <p:cNvPr id="4" name="图片 3"/>
          <p:cNvPicPr>
            <a:picLocks noChangeAspect="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1899" y1="5412" x2="1899" y2="61176"/>
                        <a14:foregroundMark x1="97468" y1="6353" x2="96835" y2="82588"/>
                        <a14:foregroundMark x1="1899" y1="67765" x2="1899" y2="92471"/>
                        <a14:foregroundMark x1="22152" y1="99294" x2="96835" y2="99529"/>
                        <a14:foregroundMark x1="97468" y1="84941" x2="97468" y2="97882"/>
                        <a14:foregroundMark x1="2532" y1="63765" x2="1899" y2="70118"/>
                        <a14:foregroundMark x1="2532" y1="94118" x2="2532" y2="99294"/>
                        <a14:foregroundMark x1="7595" y1="1647" x2="86709" y2="1882"/>
                      </a14:backgroundRemoval>
                    </a14:imgEffect>
                  </a14:imgLayer>
                </a14:imgProps>
              </a:ext>
            </a:extLst>
          </a:blip>
          <a:stretch>
            <a:fillRect/>
          </a:stretch>
        </p:blipFill>
        <p:spPr>
          <a:xfrm rot="5400000">
            <a:off x="5834390" y="-353898"/>
            <a:ext cx="523220" cy="2525871"/>
          </a:xfrm>
          <a:prstGeom prst="rect">
            <a:avLst/>
          </a:prstGeom>
        </p:spPr>
      </p:pic>
      <p:sp>
        <p:nvSpPr>
          <p:cNvPr id="6" name="文本框 5"/>
          <p:cNvSpPr txBox="1"/>
          <p:nvPr/>
        </p:nvSpPr>
        <p:spPr>
          <a:xfrm>
            <a:off x="5225649" y="714362"/>
            <a:ext cx="1739059" cy="369332"/>
          </a:xfrm>
          <a:prstGeom prst="rect">
            <a:avLst/>
          </a:prstGeom>
          <a:noFill/>
        </p:spPr>
        <p:txBody>
          <a:bodyPr wrap="square" rtlCol="0">
            <a:spAutoFit/>
          </a:bodyPr>
          <a:lstStyle/>
          <a:p>
            <a:pPr algn="dist"/>
            <a:r>
              <a:rPr lang="zh-CN" altLang="en-US" dirty="0">
                <a:solidFill>
                  <a:srgbClr val="BD1B21"/>
                </a:solidFill>
                <a:latin typeface="方正毡笔黑简体" panose="03000509000000000000" pitchFamily="65" charset="-122"/>
                <a:ea typeface="方正毡笔黑简体" panose="03000509000000000000" pitchFamily="65" charset="-122"/>
              </a:rPr>
              <a:t>点击添加标题</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pic>
        <p:nvPicPr>
          <p:cNvPr id="4" name="图片 3"/>
          <p:cNvPicPr>
            <a:picLocks noChangeAspect="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1899" y1="5412" x2="1899" y2="61176"/>
                        <a14:foregroundMark x1="97468" y1="6353" x2="96835" y2="82588"/>
                        <a14:foregroundMark x1="1899" y1="67765" x2="1899" y2="92471"/>
                        <a14:foregroundMark x1="22152" y1="99294" x2="96835" y2="99529"/>
                        <a14:foregroundMark x1="97468" y1="84941" x2="97468" y2="97882"/>
                        <a14:foregroundMark x1="2532" y1="63765" x2="1899" y2="70118"/>
                        <a14:foregroundMark x1="2532" y1="94118" x2="2532" y2="99294"/>
                        <a14:foregroundMark x1="7595" y1="1647" x2="86709" y2="1882"/>
                      </a14:backgroundRemoval>
                    </a14:imgEffect>
                  </a14:imgLayer>
                </a14:imgProps>
              </a:ext>
            </a:extLst>
          </a:blip>
          <a:stretch>
            <a:fillRect/>
          </a:stretch>
        </p:blipFill>
        <p:spPr>
          <a:xfrm rot="5400000">
            <a:off x="5834390" y="-353898"/>
            <a:ext cx="523220" cy="2525871"/>
          </a:xfrm>
          <a:prstGeom prst="rect">
            <a:avLst/>
          </a:prstGeom>
        </p:spPr>
      </p:pic>
      <p:sp>
        <p:nvSpPr>
          <p:cNvPr id="6" name="文本框 5"/>
          <p:cNvSpPr txBox="1"/>
          <p:nvPr/>
        </p:nvSpPr>
        <p:spPr>
          <a:xfrm>
            <a:off x="5225649" y="714362"/>
            <a:ext cx="1739059" cy="369332"/>
          </a:xfrm>
          <a:prstGeom prst="rect">
            <a:avLst/>
          </a:prstGeom>
          <a:noFill/>
        </p:spPr>
        <p:txBody>
          <a:bodyPr wrap="square" rtlCol="0">
            <a:spAutoFit/>
          </a:bodyPr>
          <a:lstStyle/>
          <a:p>
            <a:pPr algn="dist"/>
            <a:r>
              <a:rPr lang="zh-CN" altLang="en-US" dirty="0">
                <a:solidFill>
                  <a:srgbClr val="BD1B21"/>
                </a:solidFill>
                <a:latin typeface="方正毡笔黑简体" panose="03000509000000000000" pitchFamily="65" charset="-122"/>
                <a:ea typeface="方正毡笔黑简体" panose="03000509000000000000" pitchFamily="65" charset="-122"/>
              </a:rPr>
              <a:t>点击添加标题</a:t>
            </a:r>
          </a:p>
        </p:txBody>
      </p:sp>
      <p:grpSp>
        <p:nvGrpSpPr>
          <p:cNvPr id="23" name="组合 22"/>
          <p:cNvGrpSpPr/>
          <p:nvPr/>
        </p:nvGrpSpPr>
        <p:grpSpPr>
          <a:xfrm>
            <a:off x="1646990" y="2545481"/>
            <a:ext cx="9051421" cy="2530891"/>
            <a:chOff x="207175" y="2189747"/>
            <a:chExt cx="11554950" cy="3230909"/>
          </a:xfrm>
        </p:grpSpPr>
        <p:sp>
          <p:nvSpPr>
            <p:cNvPr id="24" name="空心弧 3"/>
            <p:cNvSpPr/>
            <p:nvPr/>
          </p:nvSpPr>
          <p:spPr bwMode="auto">
            <a:xfrm rot="16921077">
              <a:off x="4304383" y="2297568"/>
              <a:ext cx="3142775" cy="3103401"/>
            </a:xfrm>
            <a:custGeom>
              <a:avLst/>
              <a:gdLst>
                <a:gd name="T0" fmla="*/ 1101643 w 2788528"/>
                <a:gd name="T1" fmla="*/ 30495 h 2753783"/>
                <a:gd name="T2" fmla="*/ 2753787 w 2788528"/>
                <a:gd name="T3" fmla="*/ 1078246 h 2753783"/>
                <a:gd name="T4" fmla="*/ 2082142 w 2788528"/>
                <a:gd name="T5" fmla="*/ 1225169 h 2753783"/>
                <a:gd name="T6" fmla="*/ 1247331 w 2788528"/>
                <a:gd name="T7" fmla="*/ 702320 h 2753783"/>
                <a:gd name="T8" fmla="*/ 1101643 w 2788528"/>
                <a:gd name="T9" fmla="*/ 30495 h 2753783"/>
                <a:gd name="T10" fmla="*/ 0 60000 65536"/>
                <a:gd name="T11" fmla="*/ 0 60000 65536"/>
                <a:gd name="T12" fmla="*/ 0 60000 65536"/>
                <a:gd name="T13" fmla="*/ 0 60000 65536"/>
                <a:gd name="T14" fmla="*/ 0 60000 65536"/>
                <a:gd name="T15" fmla="*/ 0 w 2788528"/>
                <a:gd name="T16" fmla="*/ 0 h 2753783"/>
                <a:gd name="T17" fmla="*/ 2788528 w 2788528"/>
                <a:gd name="T18" fmla="*/ 2753783 h 2753783"/>
              </a:gdLst>
              <a:ahLst/>
              <a:cxnLst>
                <a:cxn ang="T10">
                  <a:pos x="T0" y="T1"/>
                </a:cxn>
                <a:cxn ang="T11">
                  <a:pos x="T2" y="T3"/>
                </a:cxn>
                <a:cxn ang="T12">
                  <a:pos x="T4" y="T5"/>
                </a:cxn>
                <a:cxn ang="T13">
                  <a:pos x="T6" y="T7"/>
                </a:cxn>
                <a:cxn ang="T14">
                  <a:pos x="T8" y="T9"/>
                </a:cxn>
              </a:cxnLst>
              <a:rect l="T15" t="T16" r="T17" b="T18"/>
              <a:pathLst>
                <a:path w="2788528" h="2753783">
                  <a:moveTo>
                    <a:pt x="1102337" y="30519"/>
                  </a:moveTo>
                  <a:cubicBezTo>
                    <a:pt x="1851532" y="-127902"/>
                    <a:pt x="2589801" y="340355"/>
                    <a:pt x="2755523" y="1079075"/>
                  </a:cubicBezTo>
                  <a:lnTo>
                    <a:pt x="2083454" y="1226110"/>
                  </a:lnTo>
                  <a:cubicBezTo>
                    <a:pt x="1998817" y="858048"/>
                    <a:pt x="1626466" y="624810"/>
                    <a:pt x="1248117" y="702860"/>
                  </a:cubicBezTo>
                  <a:lnTo>
                    <a:pt x="1102337" y="30519"/>
                  </a:lnTo>
                  <a:close/>
                </a:path>
              </a:pathLst>
            </a:custGeom>
            <a:gradFill flip="none" rotWithShape="1">
              <a:gsLst>
                <a:gs pos="0">
                  <a:srgbClr val="F5E697"/>
                </a:gs>
                <a:gs pos="37000">
                  <a:srgbClr val="F0D966"/>
                </a:gs>
                <a:gs pos="100000">
                  <a:srgbClr val="EBAF43"/>
                </a:gs>
              </a:gsLst>
              <a:lin ang="5400000" scaled="1"/>
              <a:tileRect/>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dirty="0">
                <a:solidFill>
                  <a:srgbClr val="F7F4CE"/>
                </a:solidFill>
              </a:endParaRPr>
            </a:p>
          </p:txBody>
        </p:sp>
        <p:sp>
          <p:nvSpPr>
            <p:cNvPr id="25" name="空心弧 4"/>
            <p:cNvSpPr/>
            <p:nvPr/>
          </p:nvSpPr>
          <p:spPr bwMode="auto">
            <a:xfrm rot="10221374">
              <a:off x="4322280" y="2304726"/>
              <a:ext cx="3144564" cy="3106980"/>
            </a:xfrm>
            <a:custGeom>
              <a:avLst/>
              <a:gdLst>
                <a:gd name="T0" fmla="*/ 1634074 w 2789647"/>
                <a:gd name="T1" fmla="*/ 20515 h 2754576"/>
                <a:gd name="T2" fmla="*/ 2770272 w 2789647"/>
                <a:gd name="T3" fmla="*/ 1602773 h 2754576"/>
                <a:gd name="T4" fmla="*/ 2097037 w 2789647"/>
                <a:gd name="T5" fmla="*/ 1493086 h 2754576"/>
                <a:gd name="T6" fmla="*/ 1515394 w 2789647"/>
                <a:gd name="T7" fmla="*/ 693044 h 2754576"/>
                <a:gd name="T8" fmla="*/ 1634074 w 2789647"/>
                <a:gd name="T9" fmla="*/ 20515 h 2754576"/>
                <a:gd name="T10" fmla="*/ 0 60000 65536"/>
                <a:gd name="T11" fmla="*/ 0 60000 65536"/>
                <a:gd name="T12" fmla="*/ 0 60000 65536"/>
                <a:gd name="T13" fmla="*/ 0 60000 65536"/>
                <a:gd name="T14" fmla="*/ 0 60000 65536"/>
                <a:gd name="T15" fmla="*/ 0 w 2789647"/>
                <a:gd name="T16" fmla="*/ 0 h 2754576"/>
                <a:gd name="T17" fmla="*/ 2789647 w 2789647"/>
                <a:gd name="T18" fmla="*/ 2754576 h 2754576"/>
              </a:gdLst>
              <a:ahLst/>
              <a:cxnLst>
                <a:cxn ang="T10">
                  <a:pos x="T0" y="T1"/>
                </a:cxn>
                <a:cxn ang="T11">
                  <a:pos x="T2" y="T3"/>
                </a:cxn>
                <a:cxn ang="T12">
                  <a:pos x="T4" y="T5"/>
                </a:cxn>
                <a:cxn ang="T13">
                  <a:pos x="T6" y="T7"/>
                </a:cxn>
                <a:cxn ang="T14">
                  <a:pos x="T8" y="T9"/>
                </a:cxn>
              </a:cxnLst>
              <a:rect l="T15" t="T16" r="T17" b="T18"/>
              <a:pathLst>
                <a:path w="2789647" h="2754576">
                  <a:moveTo>
                    <a:pt x="1634554" y="20495"/>
                  </a:moveTo>
                  <a:cubicBezTo>
                    <a:pt x="2388389" y="150361"/>
                    <a:pt x="2895510" y="855687"/>
                    <a:pt x="2771086" y="1601233"/>
                  </a:cubicBezTo>
                  <a:lnTo>
                    <a:pt x="2097653" y="1491652"/>
                  </a:lnTo>
                  <a:cubicBezTo>
                    <a:pt x="2162163" y="1114477"/>
                    <a:pt x="1902179" y="757321"/>
                    <a:pt x="1515839" y="692378"/>
                  </a:cubicBezTo>
                  <a:lnTo>
                    <a:pt x="1634554" y="20495"/>
                  </a:lnTo>
                  <a:close/>
                </a:path>
              </a:pathLst>
            </a:custGeom>
            <a:solidFill>
              <a:srgbClr val="EBAF43">
                <a:alpha val="79000"/>
              </a:srgb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solidFill>
                  <a:srgbClr val="F7F4CE"/>
                </a:solidFill>
              </a:endParaRPr>
            </a:p>
          </p:txBody>
        </p:sp>
        <p:sp>
          <p:nvSpPr>
            <p:cNvPr id="26" name="空心弧 5"/>
            <p:cNvSpPr/>
            <p:nvPr/>
          </p:nvSpPr>
          <p:spPr bwMode="auto">
            <a:xfrm rot="851343">
              <a:off x="4290065" y="2277881"/>
              <a:ext cx="3142775" cy="3105190"/>
            </a:xfrm>
            <a:custGeom>
              <a:avLst/>
              <a:gdLst>
                <a:gd name="T0" fmla="*/ 1062202 w 2788529"/>
                <a:gd name="T1" fmla="*/ 39474 h 2753782"/>
                <a:gd name="T2" fmla="*/ 2117323 w 2788529"/>
                <a:gd name="T3" fmla="*/ 200500 h 2753782"/>
                <a:gd name="T4" fmla="*/ 2751084 w 2788529"/>
                <a:gd name="T5" fmla="*/ 1067668 h 2753782"/>
                <a:gd name="T6" fmla="*/ 2083210 w 2788529"/>
                <a:gd name="T7" fmla="*/ 1220041 h 2753782"/>
                <a:gd name="T8" fmla="*/ 1758143 w 2788529"/>
                <a:gd name="T9" fmla="*/ 784426 h 2753782"/>
                <a:gd name="T10" fmla="*/ 1226952 w 2788529"/>
                <a:gd name="T11" fmla="*/ 705043 h 2753782"/>
                <a:gd name="T12" fmla="*/ 1062202 w 2788529"/>
                <a:gd name="T13" fmla="*/ 39474 h 2753782"/>
                <a:gd name="T14" fmla="*/ 0 60000 65536"/>
                <a:gd name="T15" fmla="*/ 0 60000 65536"/>
                <a:gd name="T16" fmla="*/ 0 60000 65536"/>
                <a:gd name="T17" fmla="*/ 0 60000 65536"/>
                <a:gd name="T18" fmla="*/ 0 60000 65536"/>
                <a:gd name="T19" fmla="*/ 0 60000 65536"/>
                <a:gd name="T20" fmla="*/ 0 60000 65536"/>
                <a:gd name="T21" fmla="*/ 0 w 2788529"/>
                <a:gd name="T22" fmla="*/ 0 h 2753782"/>
                <a:gd name="T23" fmla="*/ 2788529 w 2788529"/>
                <a:gd name="T24" fmla="*/ 2753782 h 27537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88529" h="2753782">
                  <a:moveTo>
                    <a:pt x="1062871" y="39458"/>
                  </a:moveTo>
                  <a:cubicBezTo>
                    <a:pt x="1422483" y="-47441"/>
                    <a:pt x="1802327" y="10470"/>
                    <a:pt x="2118658" y="200422"/>
                  </a:cubicBezTo>
                  <a:cubicBezTo>
                    <a:pt x="2439675" y="393188"/>
                    <a:pt x="2668330" y="705737"/>
                    <a:pt x="2752818" y="1067257"/>
                  </a:cubicBezTo>
                  <a:lnTo>
                    <a:pt x="2084523" y="1219571"/>
                  </a:lnTo>
                  <a:cubicBezTo>
                    <a:pt x="2040913" y="1037492"/>
                    <a:pt x="1923570" y="880402"/>
                    <a:pt x="1759252" y="784124"/>
                  </a:cubicBezTo>
                  <a:cubicBezTo>
                    <a:pt x="1599636" y="690602"/>
                    <a:pt x="1408708" y="662097"/>
                    <a:pt x="1227725" y="704771"/>
                  </a:cubicBezTo>
                  <a:lnTo>
                    <a:pt x="1062871" y="39458"/>
                  </a:lnTo>
                  <a:close/>
                </a:path>
              </a:pathLst>
            </a:custGeom>
            <a:solidFill>
              <a:srgbClr val="EBAF43">
                <a:alpha val="79000"/>
              </a:srgb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solidFill>
                  <a:srgbClr val="F7F4CE"/>
                </a:solidFill>
              </a:endParaRPr>
            </a:p>
          </p:txBody>
        </p:sp>
        <p:sp>
          <p:nvSpPr>
            <p:cNvPr id="27" name="空心弧 6"/>
            <p:cNvSpPr/>
            <p:nvPr/>
          </p:nvSpPr>
          <p:spPr bwMode="auto">
            <a:xfrm rot="4607761">
              <a:off x="4304383" y="2297568"/>
              <a:ext cx="3142775" cy="3103401"/>
            </a:xfrm>
            <a:custGeom>
              <a:avLst/>
              <a:gdLst>
                <a:gd name="T0" fmla="*/ 1716402 w 2788528"/>
                <a:gd name="T1" fmla="*/ 37481 h 2753783"/>
                <a:gd name="T2" fmla="*/ 2750702 w 2788528"/>
                <a:gd name="T3" fmla="*/ 1686855 h 2753783"/>
                <a:gd name="T4" fmla="*/ 2077484 w 2788528"/>
                <a:gd name="T5" fmla="*/ 1532591 h 2753783"/>
                <a:gd name="T6" fmla="*/ 1554380 w 2788528"/>
                <a:gd name="T7" fmla="*/ 708785 h 2753783"/>
                <a:gd name="T8" fmla="*/ 1716402 w 2788528"/>
                <a:gd name="T9" fmla="*/ 37481 h 2753783"/>
                <a:gd name="T10" fmla="*/ 0 60000 65536"/>
                <a:gd name="T11" fmla="*/ 0 60000 65536"/>
                <a:gd name="T12" fmla="*/ 0 60000 65536"/>
                <a:gd name="T13" fmla="*/ 0 60000 65536"/>
                <a:gd name="T14" fmla="*/ 0 60000 65536"/>
                <a:gd name="T15" fmla="*/ 0 w 2788528"/>
                <a:gd name="T16" fmla="*/ 0 h 2753783"/>
                <a:gd name="T17" fmla="*/ 2788528 w 2788528"/>
                <a:gd name="T18" fmla="*/ 2753783 h 2753783"/>
              </a:gdLst>
              <a:ahLst/>
              <a:cxnLst>
                <a:cxn ang="T10">
                  <a:pos x="T0" y="T1"/>
                </a:cxn>
                <a:cxn ang="T11">
                  <a:pos x="T2" y="T3"/>
                </a:cxn>
                <a:cxn ang="T12">
                  <a:pos x="T4" y="T5"/>
                </a:cxn>
                <a:cxn ang="T13">
                  <a:pos x="T6" y="T7"/>
                </a:cxn>
                <a:cxn ang="T14">
                  <a:pos x="T8" y="T9"/>
                </a:cxn>
              </a:cxnLst>
              <a:rect l="T15" t="T16" r="T17" b="T18"/>
              <a:pathLst>
                <a:path w="2788528" h="2753783">
                  <a:moveTo>
                    <a:pt x="1717484" y="37509"/>
                  </a:moveTo>
                  <a:cubicBezTo>
                    <a:pt x="2463405" y="213057"/>
                    <a:pt x="2925780" y="950499"/>
                    <a:pt x="2752436" y="1688152"/>
                  </a:cubicBezTo>
                  <a:lnTo>
                    <a:pt x="2078794" y="1533769"/>
                  </a:lnTo>
                  <a:cubicBezTo>
                    <a:pt x="2167607" y="1165147"/>
                    <a:pt x="1933288" y="796080"/>
                    <a:pt x="1555360" y="709330"/>
                  </a:cubicBezTo>
                  <a:lnTo>
                    <a:pt x="1717484" y="37509"/>
                  </a:lnTo>
                  <a:close/>
                </a:path>
              </a:pathLst>
            </a:custGeom>
            <a:gradFill>
              <a:gsLst>
                <a:gs pos="0">
                  <a:srgbClr val="F5E697"/>
                </a:gs>
                <a:gs pos="37000">
                  <a:srgbClr val="F0D966"/>
                </a:gs>
                <a:gs pos="100000">
                  <a:srgbClr val="EBAF43"/>
                </a:gs>
              </a:gsLst>
              <a:lin ang="5400000" scaled="1"/>
            </a:gra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solidFill>
                  <a:srgbClr val="F7F4CE"/>
                </a:solidFill>
              </a:endParaRPr>
            </a:p>
          </p:txBody>
        </p:sp>
        <p:sp>
          <p:nvSpPr>
            <p:cNvPr id="28" name="Freeform 34"/>
            <p:cNvSpPr/>
            <p:nvPr/>
          </p:nvSpPr>
          <p:spPr bwMode="auto">
            <a:xfrm>
              <a:off x="4819827" y="2956190"/>
              <a:ext cx="409849" cy="361527"/>
            </a:xfrm>
            <a:custGeom>
              <a:avLst/>
              <a:gdLst>
                <a:gd name="T0" fmla="*/ 971758357 w 136"/>
                <a:gd name="T1" fmla="*/ 342774848 h 120"/>
                <a:gd name="T2" fmla="*/ 485880515 w 136"/>
                <a:gd name="T3" fmla="*/ 0 h 120"/>
                <a:gd name="T4" fmla="*/ 0 w 136"/>
                <a:gd name="T5" fmla="*/ 342774848 h 120"/>
                <a:gd name="T6" fmla="*/ 264374229 w 136"/>
                <a:gd name="T7" fmla="*/ 649845217 h 120"/>
                <a:gd name="T8" fmla="*/ 157194974 w 136"/>
                <a:gd name="T9" fmla="*/ 856937246 h 120"/>
                <a:gd name="T10" fmla="*/ 521606028 w 136"/>
                <a:gd name="T11" fmla="*/ 685549697 h 120"/>
                <a:gd name="T12" fmla="*/ 971758357 w 136"/>
                <a:gd name="T13" fmla="*/ 342774848 h 120"/>
                <a:gd name="T14" fmla="*/ 0 60000 65536"/>
                <a:gd name="T15" fmla="*/ 0 60000 65536"/>
                <a:gd name="T16" fmla="*/ 0 60000 65536"/>
                <a:gd name="T17" fmla="*/ 0 60000 65536"/>
                <a:gd name="T18" fmla="*/ 0 60000 65536"/>
                <a:gd name="T19" fmla="*/ 0 60000 65536"/>
                <a:gd name="T20" fmla="*/ 0 60000 65536"/>
                <a:gd name="T21" fmla="*/ 0 w 136"/>
                <a:gd name="T22" fmla="*/ 0 h 120"/>
                <a:gd name="T23" fmla="*/ 136 w 136"/>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solidFill>
                  <a:srgbClr val="F7F4CE"/>
                </a:solidFill>
              </a:endParaRPr>
            </a:p>
          </p:txBody>
        </p:sp>
        <p:sp>
          <p:nvSpPr>
            <p:cNvPr id="29" name="Freeform 64"/>
            <p:cNvSpPr>
              <a:spLocks noEditPoints="1"/>
            </p:cNvSpPr>
            <p:nvPr/>
          </p:nvSpPr>
          <p:spPr bwMode="auto">
            <a:xfrm>
              <a:off x="4871728" y="4556213"/>
              <a:ext cx="368685" cy="352578"/>
            </a:xfrm>
            <a:custGeom>
              <a:avLst/>
              <a:gdLst>
                <a:gd name="T0" fmla="*/ 755732606 w 133"/>
                <a:gd name="T1" fmla="*/ 0 h 127"/>
                <a:gd name="T2" fmla="*/ 54414004 w 133"/>
                <a:gd name="T3" fmla="*/ 0 h 127"/>
                <a:gd name="T4" fmla="*/ 0 w 133"/>
                <a:gd name="T5" fmla="*/ 54576481 h 127"/>
                <a:gd name="T6" fmla="*/ 0 w 133"/>
                <a:gd name="T7" fmla="*/ 551817604 h 127"/>
                <a:gd name="T8" fmla="*/ 54414004 w 133"/>
                <a:gd name="T9" fmla="*/ 606391603 h 127"/>
                <a:gd name="T10" fmla="*/ 320430335 w 133"/>
                <a:gd name="T11" fmla="*/ 606391603 h 127"/>
                <a:gd name="T12" fmla="*/ 241833724 w 133"/>
                <a:gd name="T13" fmla="*/ 715542217 h 127"/>
                <a:gd name="T14" fmla="*/ 241833724 w 133"/>
                <a:gd name="T15" fmla="*/ 770118679 h 127"/>
                <a:gd name="T16" fmla="*/ 320430335 w 133"/>
                <a:gd name="T17" fmla="*/ 770118679 h 127"/>
                <a:gd name="T18" fmla="*/ 483669907 w 133"/>
                <a:gd name="T19" fmla="*/ 770118679 h 127"/>
                <a:gd name="T20" fmla="*/ 568310331 w 133"/>
                <a:gd name="T21" fmla="*/ 770118679 h 127"/>
                <a:gd name="T22" fmla="*/ 568310331 w 133"/>
                <a:gd name="T23" fmla="*/ 715542217 h 127"/>
                <a:gd name="T24" fmla="*/ 483669907 w 133"/>
                <a:gd name="T25" fmla="*/ 606391603 h 127"/>
                <a:gd name="T26" fmla="*/ 755732606 w 133"/>
                <a:gd name="T27" fmla="*/ 606391603 h 127"/>
                <a:gd name="T28" fmla="*/ 804100319 w 133"/>
                <a:gd name="T29" fmla="*/ 551817604 h 127"/>
                <a:gd name="T30" fmla="*/ 804100319 w 133"/>
                <a:gd name="T31" fmla="*/ 54576481 h 127"/>
                <a:gd name="T32" fmla="*/ 755732606 w 133"/>
                <a:gd name="T33" fmla="*/ 0 h 127"/>
                <a:gd name="T34" fmla="*/ 362751854 w 133"/>
                <a:gd name="T35" fmla="*/ 539689775 h 127"/>
                <a:gd name="T36" fmla="*/ 405073295 w 133"/>
                <a:gd name="T37" fmla="*/ 497241142 h 127"/>
                <a:gd name="T38" fmla="*/ 453441008 w 133"/>
                <a:gd name="T39" fmla="*/ 539689775 h 127"/>
                <a:gd name="T40" fmla="*/ 405073295 w 133"/>
                <a:gd name="T41" fmla="*/ 588201090 h 127"/>
                <a:gd name="T42" fmla="*/ 362751854 w 133"/>
                <a:gd name="T43" fmla="*/ 539689775 h 127"/>
                <a:gd name="T44" fmla="*/ 749686335 w 133"/>
                <a:gd name="T45" fmla="*/ 479050630 h 127"/>
                <a:gd name="T46" fmla="*/ 60457816 w 133"/>
                <a:gd name="T47" fmla="*/ 479050630 h 127"/>
                <a:gd name="T48" fmla="*/ 60457816 w 133"/>
                <a:gd name="T49" fmla="*/ 60639164 h 127"/>
                <a:gd name="T50" fmla="*/ 749686335 w 133"/>
                <a:gd name="T51" fmla="*/ 60639164 h 127"/>
                <a:gd name="T52" fmla="*/ 749686335 w 133"/>
                <a:gd name="T53" fmla="*/ 479050630 h 1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3"/>
                <a:gd name="T82" fmla="*/ 0 h 127"/>
                <a:gd name="T83" fmla="*/ 133 w 133"/>
                <a:gd name="T84" fmla="*/ 127 h 1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solidFill>
                  <a:srgbClr val="F7F4CE"/>
                </a:solidFill>
              </a:endParaRPr>
            </a:p>
          </p:txBody>
        </p:sp>
        <p:sp>
          <p:nvSpPr>
            <p:cNvPr id="30" name="Freeform 116"/>
            <p:cNvSpPr/>
            <p:nvPr/>
          </p:nvSpPr>
          <p:spPr bwMode="auto">
            <a:xfrm>
              <a:off x="6498599" y="4556213"/>
              <a:ext cx="254142" cy="307834"/>
            </a:xfrm>
            <a:custGeom>
              <a:avLst/>
              <a:gdLst>
                <a:gd name="T0" fmla="*/ 421309272 w 112"/>
                <a:gd name="T1" fmla="*/ 407125524 h 136"/>
                <a:gd name="T2" fmla="*/ 336237523 w 112"/>
                <a:gd name="T3" fmla="*/ 407125524 h 136"/>
                <a:gd name="T4" fmla="*/ 336237523 w 112"/>
                <a:gd name="T5" fmla="*/ 519991494 h 136"/>
                <a:gd name="T6" fmla="*/ 28357258 w 112"/>
                <a:gd name="T7" fmla="*/ 519991494 h 136"/>
                <a:gd name="T8" fmla="*/ 28357258 w 112"/>
                <a:gd name="T9" fmla="*/ 128989998 h 136"/>
                <a:gd name="T10" fmla="*/ 421309272 w 112"/>
                <a:gd name="T11" fmla="*/ 128989998 h 136"/>
                <a:gd name="T12" fmla="*/ 421309272 w 112"/>
                <a:gd name="T13" fmla="*/ 161238023 h 136"/>
                <a:gd name="T14" fmla="*/ 453718133 w 112"/>
                <a:gd name="T15" fmla="*/ 128989998 h 136"/>
                <a:gd name="T16" fmla="*/ 453718133 w 112"/>
                <a:gd name="T17" fmla="*/ 24184999 h 136"/>
                <a:gd name="T18" fmla="*/ 392952023 w 112"/>
                <a:gd name="T19" fmla="*/ 24184999 h 136"/>
                <a:gd name="T20" fmla="*/ 392952023 w 112"/>
                <a:gd name="T21" fmla="*/ 80618008 h 136"/>
                <a:gd name="T22" fmla="*/ 384850814 w 112"/>
                <a:gd name="T23" fmla="*/ 80618008 h 136"/>
                <a:gd name="T24" fmla="*/ 384850814 w 112"/>
                <a:gd name="T25" fmla="*/ 0 h 136"/>
                <a:gd name="T26" fmla="*/ 360543162 w 112"/>
                <a:gd name="T27" fmla="*/ 0 h 136"/>
                <a:gd name="T28" fmla="*/ 360543162 w 112"/>
                <a:gd name="T29" fmla="*/ 80618008 h 136"/>
                <a:gd name="T30" fmla="*/ 352441954 w 112"/>
                <a:gd name="T31" fmla="*/ 80618008 h 136"/>
                <a:gd name="T32" fmla="*/ 352441954 w 112"/>
                <a:gd name="T33" fmla="*/ 24184999 h 136"/>
                <a:gd name="T34" fmla="*/ 320033093 w 112"/>
                <a:gd name="T35" fmla="*/ 24184999 h 136"/>
                <a:gd name="T36" fmla="*/ 320033093 w 112"/>
                <a:gd name="T37" fmla="*/ 80618008 h 136"/>
                <a:gd name="T38" fmla="*/ 307880274 w 112"/>
                <a:gd name="T39" fmla="*/ 80618008 h 136"/>
                <a:gd name="T40" fmla="*/ 307880274 w 112"/>
                <a:gd name="T41" fmla="*/ 0 h 136"/>
                <a:gd name="T42" fmla="*/ 291675844 w 112"/>
                <a:gd name="T43" fmla="*/ 0 h 136"/>
                <a:gd name="T44" fmla="*/ 291675844 w 112"/>
                <a:gd name="T45" fmla="*/ 80618008 h 136"/>
                <a:gd name="T46" fmla="*/ 275471413 w 112"/>
                <a:gd name="T47" fmla="*/ 80618008 h 136"/>
                <a:gd name="T48" fmla="*/ 275471413 w 112"/>
                <a:gd name="T49" fmla="*/ 24184999 h 136"/>
                <a:gd name="T50" fmla="*/ 243062490 w 112"/>
                <a:gd name="T51" fmla="*/ 24184999 h 136"/>
                <a:gd name="T52" fmla="*/ 243062490 w 112"/>
                <a:gd name="T53" fmla="*/ 80618008 h 136"/>
                <a:gd name="T54" fmla="*/ 230909671 w 112"/>
                <a:gd name="T55" fmla="*/ 80618008 h 136"/>
                <a:gd name="T56" fmla="*/ 230909671 w 112"/>
                <a:gd name="T57" fmla="*/ 0 h 136"/>
                <a:gd name="T58" fmla="*/ 214705241 w 112"/>
                <a:gd name="T59" fmla="*/ 0 h 136"/>
                <a:gd name="T60" fmla="*/ 214705241 w 112"/>
                <a:gd name="T61" fmla="*/ 80618008 h 136"/>
                <a:gd name="T62" fmla="*/ 206604032 w 112"/>
                <a:gd name="T63" fmla="*/ 80618008 h 136"/>
                <a:gd name="T64" fmla="*/ 206604032 w 112"/>
                <a:gd name="T65" fmla="*/ 24184999 h 136"/>
                <a:gd name="T66" fmla="*/ 174195171 w 112"/>
                <a:gd name="T67" fmla="*/ 24184999 h 136"/>
                <a:gd name="T68" fmla="*/ 174195171 w 112"/>
                <a:gd name="T69" fmla="*/ 80618008 h 136"/>
                <a:gd name="T70" fmla="*/ 162042352 w 112"/>
                <a:gd name="T71" fmla="*/ 80618008 h 136"/>
                <a:gd name="T72" fmla="*/ 162042352 w 112"/>
                <a:gd name="T73" fmla="*/ 0 h 136"/>
                <a:gd name="T74" fmla="*/ 141786311 w 112"/>
                <a:gd name="T75" fmla="*/ 0 h 136"/>
                <a:gd name="T76" fmla="*/ 141786311 w 112"/>
                <a:gd name="T77" fmla="*/ 80618008 h 136"/>
                <a:gd name="T78" fmla="*/ 129633460 w 112"/>
                <a:gd name="T79" fmla="*/ 80618008 h 136"/>
                <a:gd name="T80" fmla="*/ 129633460 w 112"/>
                <a:gd name="T81" fmla="*/ 24184999 h 136"/>
                <a:gd name="T82" fmla="*/ 101276211 w 112"/>
                <a:gd name="T83" fmla="*/ 24184999 h 136"/>
                <a:gd name="T84" fmla="*/ 101276211 w 112"/>
                <a:gd name="T85" fmla="*/ 80618008 h 136"/>
                <a:gd name="T86" fmla="*/ 93175002 w 112"/>
                <a:gd name="T87" fmla="*/ 80618008 h 136"/>
                <a:gd name="T88" fmla="*/ 93175002 w 112"/>
                <a:gd name="T89" fmla="*/ 0 h 136"/>
                <a:gd name="T90" fmla="*/ 68867350 w 112"/>
                <a:gd name="T91" fmla="*/ 0 h 136"/>
                <a:gd name="T92" fmla="*/ 68867350 w 112"/>
                <a:gd name="T93" fmla="*/ 80618008 h 136"/>
                <a:gd name="T94" fmla="*/ 60766126 w 112"/>
                <a:gd name="T95" fmla="*/ 80618008 h 136"/>
                <a:gd name="T96" fmla="*/ 60766126 w 112"/>
                <a:gd name="T97" fmla="*/ 24184999 h 136"/>
                <a:gd name="T98" fmla="*/ 0 w 112"/>
                <a:gd name="T99" fmla="*/ 24184999 h 136"/>
                <a:gd name="T100" fmla="*/ 0 w 112"/>
                <a:gd name="T101" fmla="*/ 96742004 h 136"/>
                <a:gd name="T102" fmla="*/ 0 w 112"/>
                <a:gd name="T103" fmla="*/ 112866001 h 136"/>
                <a:gd name="T104" fmla="*/ 0 w 112"/>
                <a:gd name="T105" fmla="*/ 548208112 h 136"/>
                <a:gd name="T106" fmla="*/ 360543162 w 112"/>
                <a:gd name="T107" fmla="*/ 548208112 h 136"/>
                <a:gd name="T108" fmla="*/ 453718133 w 112"/>
                <a:gd name="T109" fmla="*/ 443403011 h 136"/>
                <a:gd name="T110" fmla="*/ 453718133 w 112"/>
                <a:gd name="T111" fmla="*/ 338600043 h 136"/>
                <a:gd name="T112" fmla="*/ 421309272 w 112"/>
                <a:gd name="T113" fmla="*/ 370846029 h 136"/>
                <a:gd name="T114" fmla="*/ 421309272 w 112"/>
                <a:gd name="T115" fmla="*/ 40712552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solidFill>
                  <a:srgbClr val="F7F4CE"/>
                </a:solidFill>
              </a:endParaRPr>
            </a:p>
          </p:txBody>
        </p:sp>
        <p:sp>
          <p:nvSpPr>
            <p:cNvPr id="31" name="Freeform 127"/>
            <p:cNvSpPr/>
            <p:nvPr/>
          </p:nvSpPr>
          <p:spPr bwMode="auto">
            <a:xfrm>
              <a:off x="6507546" y="2991985"/>
              <a:ext cx="182553" cy="298887"/>
            </a:xfrm>
            <a:custGeom>
              <a:avLst/>
              <a:gdLst>
                <a:gd name="T0" fmla="*/ 0 w 81"/>
                <a:gd name="T1" fmla="*/ 399346481 h 132"/>
                <a:gd name="T2" fmla="*/ 323700072 w 81"/>
                <a:gd name="T3" fmla="*/ 532461389 h 132"/>
                <a:gd name="T4" fmla="*/ 323700072 w 81"/>
                <a:gd name="T5" fmla="*/ 137149783 h 132"/>
                <a:gd name="T6" fmla="*/ 0 w 81"/>
                <a:gd name="T7" fmla="*/ 0 h 132"/>
                <a:gd name="T8" fmla="*/ 0 w 81"/>
                <a:gd name="T9" fmla="*/ 399346481 h 132"/>
                <a:gd name="T10" fmla="*/ 0 60000 65536"/>
                <a:gd name="T11" fmla="*/ 0 60000 65536"/>
                <a:gd name="T12" fmla="*/ 0 60000 65536"/>
                <a:gd name="T13" fmla="*/ 0 60000 65536"/>
                <a:gd name="T14" fmla="*/ 0 60000 65536"/>
                <a:gd name="T15" fmla="*/ 0 w 81"/>
                <a:gd name="T16" fmla="*/ 0 h 132"/>
                <a:gd name="T17" fmla="*/ 81 w 81"/>
                <a:gd name="T18" fmla="*/ 132 h 132"/>
              </a:gdLst>
              <a:ahLst/>
              <a:cxnLst>
                <a:cxn ang="T10">
                  <a:pos x="T0" y="T1"/>
                </a:cxn>
                <a:cxn ang="T11">
                  <a:pos x="T2" y="T3"/>
                </a:cxn>
                <a:cxn ang="T12">
                  <a:pos x="T4" y="T5"/>
                </a:cxn>
                <a:cxn ang="T13">
                  <a:pos x="T6" y="T7"/>
                </a:cxn>
                <a:cxn ang="T14">
                  <a:pos x="T8" y="T9"/>
                </a:cxn>
              </a:cxnLst>
              <a:rect l="T15" t="T16" r="T17" b="T18"/>
              <a:pathLst>
                <a:path w="81" h="132">
                  <a:moveTo>
                    <a:pt x="0" y="99"/>
                  </a:moveTo>
                  <a:lnTo>
                    <a:pt x="81" y="132"/>
                  </a:lnTo>
                  <a:lnTo>
                    <a:pt x="81" y="34"/>
                  </a:lnTo>
                  <a:lnTo>
                    <a:pt x="0" y="0"/>
                  </a:lnTo>
                  <a:lnTo>
                    <a:pt x="0"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solidFill>
                  <a:srgbClr val="F7F4CE"/>
                </a:solidFill>
              </a:endParaRPr>
            </a:p>
          </p:txBody>
        </p:sp>
        <p:grpSp>
          <p:nvGrpSpPr>
            <p:cNvPr id="32" name="组合 31"/>
            <p:cNvGrpSpPr/>
            <p:nvPr/>
          </p:nvGrpSpPr>
          <p:grpSpPr>
            <a:xfrm>
              <a:off x="7904488" y="2189747"/>
              <a:ext cx="3661806" cy="1068153"/>
              <a:chOff x="8460539" y="2015215"/>
              <a:chExt cx="3661806" cy="1068153"/>
            </a:xfrm>
          </p:grpSpPr>
          <p:sp>
            <p:nvSpPr>
              <p:cNvPr id="42" name="文本框 41"/>
              <p:cNvSpPr txBox="1"/>
              <p:nvPr/>
            </p:nvSpPr>
            <p:spPr>
              <a:xfrm>
                <a:off x="8460539" y="2015215"/>
                <a:ext cx="2275377" cy="471485"/>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点击添加标题</a:t>
                </a:r>
              </a:p>
            </p:txBody>
          </p:sp>
          <p:sp>
            <p:nvSpPr>
              <p:cNvPr id="43" name="文本框 42"/>
              <p:cNvSpPr txBox="1"/>
              <p:nvPr/>
            </p:nvSpPr>
            <p:spPr>
              <a:xfrm>
                <a:off x="8476094" y="2415431"/>
                <a:ext cx="3646251" cy="667937"/>
              </a:xfrm>
              <a:prstGeom prst="rect">
                <a:avLst/>
              </a:prstGeom>
              <a:noFill/>
            </p:spPr>
            <p:txBody>
              <a:bodyPr wrap="square" rtlCol="0">
                <a:spAutoFit/>
              </a:bodyPr>
              <a:lstStyle/>
              <a:p>
                <a:r>
                  <a:rPr lang="en-US" altLang="zh-CN" sz="1400" dirty="0">
                    <a:solidFill>
                      <a:srgbClr val="F7F4CE"/>
                    </a:solidFill>
                    <a:latin typeface="+mj-ea"/>
                    <a:ea typeface="+mj-ea"/>
                  </a:rPr>
                  <a:t>And a heaven in a wild flower Hold infinity in the palm of your hand. </a:t>
                </a:r>
              </a:p>
            </p:txBody>
          </p:sp>
        </p:grpSp>
        <p:grpSp>
          <p:nvGrpSpPr>
            <p:cNvPr id="33" name="组合 32"/>
            <p:cNvGrpSpPr/>
            <p:nvPr/>
          </p:nvGrpSpPr>
          <p:grpSpPr>
            <a:xfrm>
              <a:off x="207175" y="2200041"/>
              <a:ext cx="3850918" cy="1068153"/>
              <a:chOff x="7974254" y="2015215"/>
              <a:chExt cx="3850918" cy="1068153"/>
            </a:xfrm>
          </p:grpSpPr>
          <p:sp>
            <p:nvSpPr>
              <p:cNvPr id="40" name="文本框 39"/>
              <p:cNvSpPr txBox="1"/>
              <p:nvPr/>
            </p:nvSpPr>
            <p:spPr>
              <a:xfrm>
                <a:off x="9549795" y="2015215"/>
                <a:ext cx="2275377" cy="471485"/>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点击添加标题</a:t>
                </a:r>
              </a:p>
            </p:txBody>
          </p:sp>
          <p:sp>
            <p:nvSpPr>
              <p:cNvPr id="41" name="文本框 40"/>
              <p:cNvSpPr txBox="1"/>
              <p:nvPr/>
            </p:nvSpPr>
            <p:spPr>
              <a:xfrm>
                <a:off x="7974254" y="2415431"/>
                <a:ext cx="3630696" cy="667937"/>
              </a:xfrm>
              <a:prstGeom prst="rect">
                <a:avLst/>
              </a:prstGeom>
              <a:noFill/>
            </p:spPr>
            <p:txBody>
              <a:bodyPr wrap="square" rtlCol="0">
                <a:spAutoFit/>
              </a:bodyPr>
              <a:lstStyle/>
              <a:p>
                <a:pPr algn="r"/>
                <a:r>
                  <a:rPr lang="en-US" altLang="zh-CN" sz="1400" dirty="0">
                    <a:solidFill>
                      <a:srgbClr val="F7F4CE"/>
                    </a:solidFill>
                    <a:latin typeface="+mj-ea"/>
                    <a:ea typeface="+mj-ea"/>
                  </a:rPr>
                  <a:t>And a heaven in a wild flower Hold infinity in the palm of your hand. </a:t>
                </a:r>
              </a:p>
            </p:txBody>
          </p:sp>
        </p:grpSp>
        <p:grpSp>
          <p:nvGrpSpPr>
            <p:cNvPr id="34" name="组合 33"/>
            <p:cNvGrpSpPr/>
            <p:nvPr/>
          </p:nvGrpSpPr>
          <p:grpSpPr>
            <a:xfrm>
              <a:off x="7920043" y="4085198"/>
              <a:ext cx="3842082" cy="1068153"/>
              <a:chOff x="8460539" y="2015215"/>
              <a:chExt cx="3842082" cy="1068153"/>
            </a:xfrm>
          </p:grpSpPr>
          <p:sp>
            <p:nvSpPr>
              <p:cNvPr id="38" name="文本框 37"/>
              <p:cNvSpPr txBox="1"/>
              <p:nvPr/>
            </p:nvSpPr>
            <p:spPr>
              <a:xfrm>
                <a:off x="8460539" y="2015215"/>
                <a:ext cx="2275377" cy="471485"/>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点击添加标题</a:t>
                </a:r>
              </a:p>
            </p:txBody>
          </p:sp>
          <p:sp>
            <p:nvSpPr>
              <p:cNvPr id="39" name="文本框 38"/>
              <p:cNvSpPr txBox="1"/>
              <p:nvPr/>
            </p:nvSpPr>
            <p:spPr>
              <a:xfrm>
                <a:off x="8476094" y="2415431"/>
                <a:ext cx="3826527" cy="667937"/>
              </a:xfrm>
              <a:prstGeom prst="rect">
                <a:avLst/>
              </a:prstGeom>
              <a:noFill/>
            </p:spPr>
            <p:txBody>
              <a:bodyPr wrap="square" rtlCol="0">
                <a:spAutoFit/>
              </a:bodyPr>
              <a:lstStyle/>
              <a:p>
                <a:r>
                  <a:rPr lang="en-US" altLang="zh-CN" sz="1400" dirty="0">
                    <a:solidFill>
                      <a:srgbClr val="F7F4CE"/>
                    </a:solidFill>
                    <a:latin typeface="+mj-ea"/>
                    <a:ea typeface="+mj-ea"/>
                  </a:rPr>
                  <a:t>. And a heaven in a wild flower Hold infinity in the palm of your hand. </a:t>
                </a:r>
              </a:p>
            </p:txBody>
          </p:sp>
        </p:grpSp>
        <p:grpSp>
          <p:nvGrpSpPr>
            <p:cNvPr id="35" name="组合 34"/>
            <p:cNvGrpSpPr/>
            <p:nvPr/>
          </p:nvGrpSpPr>
          <p:grpSpPr>
            <a:xfrm>
              <a:off x="207176" y="4095492"/>
              <a:ext cx="3866472" cy="1068153"/>
              <a:chOff x="7958700" y="2015215"/>
              <a:chExt cx="3866472" cy="1068153"/>
            </a:xfrm>
          </p:grpSpPr>
          <p:sp>
            <p:nvSpPr>
              <p:cNvPr id="36" name="文本框 35"/>
              <p:cNvSpPr txBox="1"/>
              <p:nvPr/>
            </p:nvSpPr>
            <p:spPr>
              <a:xfrm>
                <a:off x="9549795" y="2015215"/>
                <a:ext cx="2275377" cy="471485"/>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点击添加标题</a:t>
                </a:r>
              </a:p>
            </p:txBody>
          </p:sp>
          <p:sp>
            <p:nvSpPr>
              <p:cNvPr id="37" name="文本框 36"/>
              <p:cNvSpPr txBox="1"/>
              <p:nvPr/>
            </p:nvSpPr>
            <p:spPr>
              <a:xfrm>
                <a:off x="7958700" y="2415431"/>
                <a:ext cx="3646251" cy="667937"/>
              </a:xfrm>
              <a:prstGeom prst="rect">
                <a:avLst/>
              </a:prstGeom>
              <a:noFill/>
            </p:spPr>
            <p:txBody>
              <a:bodyPr wrap="square" rtlCol="0">
                <a:spAutoFit/>
              </a:bodyPr>
              <a:lstStyle/>
              <a:p>
                <a:pPr algn="r"/>
                <a:r>
                  <a:rPr lang="en-US" altLang="zh-CN" sz="1400" dirty="0">
                    <a:solidFill>
                      <a:srgbClr val="F7F4CE"/>
                    </a:solidFill>
                    <a:latin typeface="+mj-ea"/>
                    <a:ea typeface="+mj-ea"/>
                  </a:rPr>
                  <a:t>And a heaven in a wild flower Hold infinity in the palm of your hand. </a:t>
                </a: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5"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6"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7"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7" cstate="screen"/>
          <a:srcRect/>
          <a:stretch>
            <a:fillRect/>
          </a:stretch>
        </p:blipFill>
        <p:spPr>
          <a:xfrm>
            <a:off x="10489660" y="-27983"/>
            <a:ext cx="1410509" cy="6904074"/>
          </a:xfrm>
          <a:prstGeom prst="rect">
            <a:avLst/>
          </a:prstGeom>
        </p:spPr>
      </p:pic>
      <p:grpSp>
        <p:nvGrpSpPr>
          <p:cNvPr id="4" name="组合 3"/>
          <p:cNvGrpSpPr/>
          <p:nvPr/>
        </p:nvGrpSpPr>
        <p:grpSpPr>
          <a:xfrm>
            <a:off x="1891121" y="1686819"/>
            <a:ext cx="9249624" cy="3484359"/>
            <a:chOff x="2303353" y="1405336"/>
            <a:chExt cx="9249624" cy="3484359"/>
          </a:xfrm>
        </p:grpSpPr>
        <p:sp>
          <p:nvSpPr>
            <p:cNvPr id="6" name="PA_库_矩形 4"/>
            <p:cNvSpPr/>
            <p:nvPr>
              <p:custDataLst>
                <p:tags r:id="rId1"/>
              </p:custDataLst>
            </p:nvPr>
          </p:nvSpPr>
          <p:spPr>
            <a:xfrm>
              <a:off x="2303353" y="1405336"/>
              <a:ext cx="5606553" cy="1015663"/>
            </a:xfrm>
            <a:prstGeom prst="rect">
              <a:avLst/>
            </a:prstGeom>
          </p:spPr>
          <p:txBody>
            <a:bodyPr wrap="square">
              <a:spAutoFit/>
            </a:bodyPr>
            <a:lstStyle/>
            <a:p>
              <a:r>
                <a:rPr lang="zh-CN" altLang="en-US" sz="6000" b="1" spc="300" dirty="0">
                  <a:solidFill>
                    <a:srgbClr val="FEF4CE"/>
                  </a:solidFill>
                  <a:latin typeface="思源黑體 Bold" panose="020B0800000000000000" pitchFamily="34" charset="-128"/>
                  <a:ea typeface="思源黑體 Bold" panose="020B0800000000000000" pitchFamily="34" charset="-128"/>
                  <a:cs typeface="+mn-ea"/>
                </a:rPr>
                <a:t>第二部分</a:t>
              </a:r>
              <a:endParaRPr lang="en-US" altLang="zh-CN" sz="6000" b="1" spc="300" dirty="0">
                <a:solidFill>
                  <a:srgbClr val="FEF4CE"/>
                </a:solidFill>
                <a:latin typeface="思源黑體 Bold" panose="020B0800000000000000" pitchFamily="34" charset="-128"/>
                <a:ea typeface="思源黑體 Bold" panose="020B0800000000000000" pitchFamily="34" charset="-128"/>
                <a:cs typeface="+mn-ea"/>
              </a:endParaRPr>
            </a:p>
          </p:txBody>
        </p:sp>
        <p:grpSp>
          <p:nvGrpSpPr>
            <p:cNvPr id="7" name="组合 6"/>
            <p:cNvGrpSpPr/>
            <p:nvPr/>
          </p:nvGrpSpPr>
          <p:grpSpPr>
            <a:xfrm>
              <a:off x="2303353" y="2560512"/>
              <a:ext cx="9249624" cy="2329183"/>
              <a:chOff x="1264514" y="2825226"/>
              <a:chExt cx="9249624" cy="2329183"/>
            </a:xfrm>
          </p:grpSpPr>
          <p:sp>
            <p:nvSpPr>
              <p:cNvPr id="10" name="文本框 9"/>
              <p:cNvSpPr txBox="1"/>
              <p:nvPr/>
            </p:nvSpPr>
            <p:spPr>
              <a:xfrm>
                <a:off x="1264514" y="3429000"/>
                <a:ext cx="9249624" cy="1725409"/>
              </a:xfrm>
              <a:prstGeom prst="rect">
                <a:avLst/>
              </a:prstGeom>
              <a:noFill/>
            </p:spPr>
            <p:txBody>
              <a:bodyPr wrap="square" rtlCol="0" anchor="ctr">
                <a:spAutoFit/>
              </a:bodyPr>
              <a:lstStyle/>
              <a:p>
                <a:pPr algn="just">
                  <a:lnSpc>
                    <a:spcPct val="200000"/>
                  </a:lnSpc>
                </a:pPr>
                <a:r>
                  <a:rPr lang="en-US" altLang="zh-CN" sz="1400" dirty="0">
                    <a:solidFill>
                      <a:srgbClr val="FEF4CE"/>
                    </a:solidFill>
                    <a:latin typeface="思源黑体" panose="020B0400000000000000" pitchFamily="34" charset="-122"/>
                    <a:ea typeface="思源黑体" panose="020B0400000000000000" pitchFamily="34" charset="-122"/>
                    <a:sym typeface="+mn-ea"/>
                  </a:rPr>
                  <a:t>Please enter your contents Please enter your contents Please enter your contents Please enter your contents Please enter your contents Please enter your contents Please enter Please enter your contents Please enter your contents Please enter your contents Please enter your contents Please enter your contents Please enter your contents Please enter your contents Please enter your contents</a:t>
                </a:r>
                <a:endParaRPr lang="zh-CN" altLang="en-US" sz="1400" dirty="0">
                  <a:solidFill>
                    <a:srgbClr val="FEF4CE"/>
                  </a:solidFill>
                  <a:latin typeface="思源黑体" panose="020B0400000000000000" pitchFamily="34" charset="-122"/>
                  <a:ea typeface="思源黑体" panose="020B0400000000000000" pitchFamily="34" charset="-122"/>
                  <a:sym typeface="+mn-ea"/>
                </a:endParaRPr>
              </a:p>
            </p:txBody>
          </p:sp>
          <p:sp>
            <p:nvSpPr>
              <p:cNvPr id="11" name="文本框 10"/>
              <p:cNvSpPr txBox="1"/>
              <p:nvPr/>
            </p:nvSpPr>
            <p:spPr>
              <a:xfrm>
                <a:off x="1281730" y="2825226"/>
                <a:ext cx="3701273" cy="523220"/>
              </a:xfrm>
              <a:prstGeom prst="rect">
                <a:avLst/>
              </a:prstGeom>
              <a:noFill/>
              <a:effectLst/>
            </p:spPr>
            <p:txBody>
              <a:bodyPr wrap="square" numCol="1" rtlCol="0">
                <a:spAutoFit/>
              </a:bodyPr>
              <a:lstStyle/>
              <a:p>
                <a:pPr algn="dist"/>
                <a:r>
                  <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rPr>
                  <a:t>校长致辞</a:t>
                </a: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pic>
        <p:nvPicPr>
          <p:cNvPr id="4" name="图片 3"/>
          <p:cNvPicPr>
            <a:picLocks noChangeAspect="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1899" y1="5412" x2="1899" y2="61176"/>
                        <a14:foregroundMark x1="97468" y1="6353" x2="96835" y2="82588"/>
                        <a14:foregroundMark x1="1899" y1="67765" x2="1899" y2="92471"/>
                        <a14:foregroundMark x1="22152" y1="99294" x2="96835" y2="99529"/>
                        <a14:foregroundMark x1="97468" y1="84941" x2="97468" y2="97882"/>
                        <a14:foregroundMark x1="2532" y1="63765" x2="1899" y2="70118"/>
                        <a14:foregroundMark x1="2532" y1="94118" x2="2532" y2="99294"/>
                        <a14:foregroundMark x1="7595" y1="1647" x2="86709" y2="1882"/>
                      </a14:backgroundRemoval>
                    </a14:imgEffect>
                  </a14:imgLayer>
                </a14:imgProps>
              </a:ext>
            </a:extLst>
          </a:blip>
          <a:stretch>
            <a:fillRect/>
          </a:stretch>
        </p:blipFill>
        <p:spPr>
          <a:xfrm rot="5400000">
            <a:off x="5834390" y="-353898"/>
            <a:ext cx="523220" cy="2525871"/>
          </a:xfrm>
          <a:prstGeom prst="rect">
            <a:avLst/>
          </a:prstGeom>
        </p:spPr>
      </p:pic>
      <p:sp>
        <p:nvSpPr>
          <p:cNvPr id="6" name="文本框 5"/>
          <p:cNvSpPr txBox="1"/>
          <p:nvPr/>
        </p:nvSpPr>
        <p:spPr>
          <a:xfrm>
            <a:off x="5225649" y="714362"/>
            <a:ext cx="1739059" cy="369332"/>
          </a:xfrm>
          <a:prstGeom prst="rect">
            <a:avLst/>
          </a:prstGeom>
          <a:noFill/>
        </p:spPr>
        <p:txBody>
          <a:bodyPr wrap="square" rtlCol="0">
            <a:spAutoFit/>
          </a:bodyPr>
          <a:lstStyle/>
          <a:p>
            <a:pPr algn="dist"/>
            <a:r>
              <a:rPr lang="zh-CN" altLang="en-US" dirty="0">
                <a:solidFill>
                  <a:srgbClr val="BD1B21"/>
                </a:solidFill>
                <a:latin typeface="方正毡笔黑简体" panose="03000509000000000000" pitchFamily="65" charset="-122"/>
                <a:ea typeface="方正毡笔黑简体" panose="03000509000000000000" pitchFamily="65" charset="-122"/>
              </a:rPr>
              <a:t>点击添加标题</a:t>
            </a:r>
          </a:p>
        </p:txBody>
      </p:sp>
      <p:pic>
        <p:nvPicPr>
          <p:cNvPr id="11" name="图片 10"/>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contrast="-20000"/>
                    </a14:imgEffect>
                  </a14:imgLayer>
                </a14:imgProps>
              </a:ext>
            </a:extLst>
          </a:blip>
          <a:stretch>
            <a:fillRect/>
          </a:stretch>
        </p:blipFill>
        <p:spPr>
          <a:xfrm>
            <a:off x="2551739" y="2383105"/>
            <a:ext cx="1410509" cy="843484"/>
          </a:xfrm>
          <a:prstGeom prst="rect">
            <a:avLst/>
          </a:prstGeom>
        </p:spPr>
      </p:pic>
      <p:sp>
        <p:nvSpPr>
          <p:cNvPr id="44" name="文本框 43"/>
          <p:cNvSpPr txBox="1"/>
          <p:nvPr/>
        </p:nvSpPr>
        <p:spPr>
          <a:xfrm>
            <a:off x="2471656" y="3773270"/>
            <a:ext cx="1592089" cy="369332"/>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点击添加标题</a:t>
            </a:r>
          </a:p>
        </p:txBody>
      </p:sp>
      <p:sp>
        <p:nvSpPr>
          <p:cNvPr id="45" name="文本框 44"/>
          <p:cNvSpPr txBox="1"/>
          <p:nvPr/>
        </p:nvSpPr>
        <p:spPr>
          <a:xfrm>
            <a:off x="2198328" y="4254598"/>
            <a:ext cx="2138746" cy="738664"/>
          </a:xfrm>
          <a:prstGeom prst="rect">
            <a:avLst/>
          </a:prstGeom>
          <a:noFill/>
        </p:spPr>
        <p:txBody>
          <a:bodyPr wrap="square" rtlCol="0">
            <a:spAutoFit/>
          </a:bodyPr>
          <a:lstStyle/>
          <a:p>
            <a:pPr algn="ctr"/>
            <a:r>
              <a:rPr lang="en-US" altLang="zh-CN" sz="1400" dirty="0">
                <a:solidFill>
                  <a:srgbClr val="F7F4CE"/>
                </a:solidFill>
                <a:latin typeface="+mj-ea"/>
                <a:ea typeface="+mj-ea"/>
              </a:rPr>
              <a:t>And a heaven in a wild flower Hold infinity in the palm of your hand. </a:t>
            </a:r>
          </a:p>
        </p:txBody>
      </p:sp>
      <p:pic>
        <p:nvPicPr>
          <p:cNvPr id="46" name="图片 45"/>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contrast="-20000"/>
                    </a14:imgEffect>
                  </a14:imgLayer>
                </a14:imgProps>
              </a:ext>
            </a:extLst>
          </a:blip>
          <a:stretch>
            <a:fillRect/>
          </a:stretch>
        </p:blipFill>
        <p:spPr>
          <a:xfrm>
            <a:off x="5380037" y="2383105"/>
            <a:ext cx="1410509" cy="843484"/>
          </a:xfrm>
          <a:prstGeom prst="rect">
            <a:avLst/>
          </a:prstGeom>
        </p:spPr>
      </p:pic>
      <p:sp>
        <p:nvSpPr>
          <p:cNvPr id="47" name="文本框 46"/>
          <p:cNvSpPr txBox="1"/>
          <p:nvPr/>
        </p:nvSpPr>
        <p:spPr>
          <a:xfrm>
            <a:off x="5299954" y="3773270"/>
            <a:ext cx="1592089" cy="369332"/>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点击添加标题</a:t>
            </a:r>
          </a:p>
        </p:txBody>
      </p:sp>
      <p:sp>
        <p:nvSpPr>
          <p:cNvPr id="48" name="文本框 47"/>
          <p:cNvSpPr txBox="1"/>
          <p:nvPr/>
        </p:nvSpPr>
        <p:spPr>
          <a:xfrm>
            <a:off x="5026626" y="4254598"/>
            <a:ext cx="2138746" cy="738664"/>
          </a:xfrm>
          <a:prstGeom prst="rect">
            <a:avLst/>
          </a:prstGeom>
          <a:noFill/>
        </p:spPr>
        <p:txBody>
          <a:bodyPr wrap="square" rtlCol="0">
            <a:spAutoFit/>
          </a:bodyPr>
          <a:lstStyle/>
          <a:p>
            <a:pPr algn="ctr"/>
            <a:r>
              <a:rPr lang="en-US" altLang="zh-CN" sz="1400" dirty="0">
                <a:solidFill>
                  <a:srgbClr val="F7F4CE"/>
                </a:solidFill>
                <a:latin typeface="+mj-ea"/>
                <a:ea typeface="+mj-ea"/>
              </a:rPr>
              <a:t>And a heaven in a wild flower Hold infinity in the palm of your hand. </a:t>
            </a:r>
          </a:p>
        </p:txBody>
      </p:sp>
      <p:pic>
        <p:nvPicPr>
          <p:cNvPr id="49" name="图片 48"/>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contrast="-20000"/>
                    </a14:imgEffect>
                  </a14:imgLayer>
                </a14:imgProps>
              </a:ext>
            </a:extLst>
          </a:blip>
          <a:stretch>
            <a:fillRect/>
          </a:stretch>
        </p:blipFill>
        <p:spPr>
          <a:xfrm>
            <a:off x="8208335" y="2383105"/>
            <a:ext cx="1410509" cy="843484"/>
          </a:xfrm>
          <a:prstGeom prst="rect">
            <a:avLst/>
          </a:prstGeom>
        </p:spPr>
      </p:pic>
      <p:sp>
        <p:nvSpPr>
          <p:cNvPr id="50" name="文本框 49"/>
          <p:cNvSpPr txBox="1"/>
          <p:nvPr/>
        </p:nvSpPr>
        <p:spPr>
          <a:xfrm>
            <a:off x="8128252" y="3773270"/>
            <a:ext cx="1592089" cy="369332"/>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点击添加标题</a:t>
            </a:r>
          </a:p>
        </p:txBody>
      </p:sp>
      <p:sp>
        <p:nvSpPr>
          <p:cNvPr id="51" name="文本框 50"/>
          <p:cNvSpPr txBox="1"/>
          <p:nvPr/>
        </p:nvSpPr>
        <p:spPr>
          <a:xfrm>
            <a:off x="7854924" y="4254598"/>
            <a:ext cx="2138746" cy="738664"/>
          </a:xfrm>
          <a:prstGeom prst="rect">
            <a:avLst/>
          </a:prstGeom>
          <a:noFill/>
        </p:spPr>
        <p:txBody>
          <a:bodyPr wrap="square" rtlCol="0">
            <a:spAutoFit/>
          </a:bodyPr>
          <a:lstStyle/>
          <a:p>
            <a:pPr algn="ctr"/>
            <a:r>
              <a:rPr lang="en-US" altLang="zh-CN" sz="1400" dirty="0">
                <a:solidFill>
                  <a:srgbClr val="F7F4CE"/>
                </a:solidFill>
                <a:latin typeface="+mj-ea"/>
                <a:ea typeface="+mj-ea"/>
              </a:rPr>
              <a:t>And a heaven in a wild flower Hold infinity in the palm of your hand.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pic>
        <p:nvPicPr>
          <p:cNvPr id="4" name="图片 3"/>
          <p:cNvPicPr>
            <a:picLocks noChangeAspect="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1899" y1="5412" x2="1899" y2="61176"/>
                        <a14:foregroundMark x1="97468" y1="6353" x2="96835" y2="82588"/>
                        <a14:foregroundMark x1="1899" y1="67765" x2="1899" y2="92471"/>
                        <a14:foregroundMark x1="22152" y1="99294" x2="96835" y2="99529"/>
                        <a14:foregroundMark x1="97468" y1="84941" x2="97468" y2="97882"/>
                        <a14:foregroundMark x1="2532" y1="63765" x2="1899" y2="70118"/>
                        <a14:foregroundMark x1="2532" y1="94118" x2="2532" y2="99294"/>
                        <a14:foregroundMark x1="7595" y1="1647" x2="86709" y2="1882"/>
                      </a14:backgroundRemoval>
                    </a14:imgEffect>
                  </a14:imgLayer>
                </a14:imgProps>
              </a:ext>
            </a:extLst>
          </a:blip>
          <a:stretch>
            <a:fillRect/>
          </a:stretch>
        </p:blipFill>
        <p:spPr>
          <a:xfrm rot="5400000">
            <a:off x="5834390" y="-353898"/>
            <a:ext cx="523220" cy="2525871"/>
          </a:xfrm>
          <a:prstGeom prst="rect">
            <a:avLst/>
          </a:prstGeom>
        </p:spPr>
      </p:pic>
      <p:sp>
        <p:nvSpPr>
          <p:cNvPr id="6" name="文本框 5"/>
          <p:cNvSpPr txBox="1"/>
          <p:nvPr/>
        </p:nvSpPr>
        <p:spPr>
          <a:xfrm>
            <a:off x="5225649" y="714362"/>
            <a:ext cx="1739059" cy="369332"/>
          </a:xfrm>
          <a:prstGeom prst="rect">
            <a:avLst/>
          </a:prstGeom>
          <a:noFill/>
        </p:spPr>
        <p:txBody>
          <a:bodyPr wrap="square" rtlCol="0">
            <a:spAutoFit/>
          </a:bodyPr>
          <a:lstStyle/>
          <a:p>
            <a:pPr algn="dist"/>
            <a:r>
              <a:rPr lang="zh-CN" altLang="en-US" dirty="0">
                <a:solidFill>
                  <a:srgbClr val="BD1B21"/>
                </a:solidFill>
                <a:latin typeface="方正毡笔黑简体" panose="03000509000000000000" pitchFamily="65" charset="-122"/>
                <a:ea typeface="方正毡笔黑简体" panose="03000509000000000000" pitchFamily="65" charset="-122"/>
              </a:rPr>
              <a:t>点击添加标题</a:t>
            </a:r>
          </a:p>
        </p:txBody>
      </p:sp>
      <p:grpSp>
        <p:nvGrpSpPr>
          <p:cNvPr id="18" name="组合 17"/>
          <p:cNvGrpSpPr/>
          <p:nvPr/>
        </p:nvGrpSpPr>
        <p:grpSpPr>
          <a:xfrm>
            <a:off x="6110524" y="2313656"/>
            <a:ext cx="4378316" cy="923436"/>
            <a:chOff x="5203429" y="2043832"/>
            <a:chExt cx="4378316" cy="923436"/>
          </a:xfrm>
        </p:grpSpPr>
        <p:sp>
          <p:nvSpPr>
            <p:cNvPr id="19" name="文本框 18"/>
            <p:cNvSpPr txBox="1"/>
            <p:nvPr/>
          </p:nvSpPr>
          <p:spPr>
            <a:xfrm>
              <a:off x="5555261" y="2043832"/>
              <a:ext cx="2275377" cy="369332"/>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点击此处添加标题</a:t>
              </a:r>
            </a:p>
          </p:txBody>
        </p:sp>
        <p:sp>
          <p:nvSpPr>
            <p:cNvPr id="20" name="文本框 19"/>
            <p:cNvSpPr txBox="1"/>
            <p:nvPr/>
          </p:nvSpPr>
          <p:spPr>
            <a:xfrm>
              <a:off x="5570815" y="2444048"/>
              <a:ext cx="4010930" cy="523220"/>
            </a:xfrm>
            <a:prstGeom prst="rect">
              <a:avLst/>
            </a:prstGeom>
            <a:noFill/>
          </p:spPr>
          <p:txBody>
            <a:bodyPr wrap="square" rtlCol="0">
              <a:spAutoFit/>
            </a:bodyPr>
            <a:lstStyle/>
            <a:p>
              <a:r>
                <a:rPr lang="en-US" altLang="zh-CN" sz="1400" dirty="0">
                  <a:solidFill>
                    <a:srgbClr val="F7F4CE"/>
                  </a:solidFill>
                  <a:latin typeface="+mj-ea"/>
                  <a:ea typeface="+mj-ea"/>
                </a:rPr>
                <a:t>And a heaven in a wild flower Hold infinity in the palm of your hand. </a:t>
              </a:r>
            </a:p>
          </p:txBody>
        </p:sp>
        <p:sp>
          <p:nvSpPr>
            <p:cNvPr id="21" name="箭头: V 形 20"/>
            <p:cNvSpPr/>
            <p:nvPr/>
          </p:nvSpPr>
          <p:spPr>
            <a:xfrm>
              <a:off x="5203429" y="2548647"/>
              <a:ext cx="351832" cy="321013"/>
            </a:xfrm>
            <a:prstGeom prst="chevron">
              <a:avLst/>
            </a:prstGeom>
            <a:gradFill>
              <a:gsLst>
                <a:gs pos="0">
                  <a:srgbClr val="F5E697"/>
                </a:gs>
                <a:gs pos="37000">
                  <a:srgbClr val="F0D966"/>
                </a:gs>
                <a:gs pos="100000">
                  <a:srgbClr val="EBAF43"/>
                </a:gs>
              </a:gsLst>
              <a:lin ang="5400000" scaled="1"/>
            </a:gradFill>
            <a:ln>
              <a:solidFill>
                <a:srgbClr val="C69E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7F4CE"/>
                </a:solidFill>
              </a:endParaRPr>
            </a:p>
          </p:txBody>
        </p:sp>
      </p:grpSp>
      <p:grpSp>
        <p:nvGrpSpPr>
          <p:cNvPr id="22" name="组合 21"/>
          <p:cNvGrpSpPr/>
          <p:nvPr/>
        </p:nvGrpSpPr>
        <p:grpSpPr>
          <a:xfrm>
            <a:off x="6110524" y="3373791"/>
            <a:ext cx="4193491" cy="923436"/>
            <a:chOff x="5203429" y="2043832"/>
            <a:chExt cx="4193491" cy="923436"/>
          </a:xfrm>
        </p:grpSpPr>
        <p:sp>
          <p:nvSpPr>
            <p:cNvPr id="23" name="文本框 22"/>
            <p:cNvSpPr txBox="1"/>
            <p:nvPr/>
          </p:nvSpPr>
          <p:spPr>
            <a:xfrm>
              <a:off x="5555261" y="2043832"/>
              <a:ext cx="2275377" cy="369332"/>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点击此处添加标题</a:t>
              </a:r>
            </a:p>
          </p:txBody>
        </p:sp>
        <p:sp>
          <p:nvSpPr>
            <p:cNvPr id="24" name="文本框 23"/>
            <p:cNvSpPr txBox="1"/>
            <p:nvPr/>
          </p:nvSpPr>
          <p:spPr>
            <a:xfrm>
              <a:off x="5570816" y="2444048"/>
              <a:ext cx="3826104" cy="523220"/>
            </a:xfrm>
            <a:prstGeom prst="rect">
              <a:avLst/>
            </a:prstGeom>
            <a:noFill/>
          </p:spPr>
          <p:txBody>
            <a:bodyPr wrap="square" rtlCol="0">
              <a:spAutoFit/>
            </a:bodyPr>
            <a:lstStyle/>
            <a:p>
              <a:r>
                <a:rPr lang="en-US" altLang="zh-CN" sz="1400" dirty="0">
                  <a:solidFill>
                    <a:srgbClr val="F7F4CE"/>
                  </a:solidFill>
                  <a:latin typeface="+mj-ea"/>
                  <a:ea typeface="+mj-ea"/>
                </a:rPr>
                <a:t>And a heaven in a wild flower Hold infinity in the palm of your hand. </a:t>
              </a:r>
            </a:p>
          </p:txBody>
        </p:sp>
        <p:sp>
          <p:nvSpPr>
            <p:cNvPr id="25" name="箭头: V 形 24"/>
            <p:cNvSpPr/>
            <p:nvPr/>
          </p:nvSpPr>
          <p:spPr>
            <a:xfrm>
              <a:off x="5203429" y="2548647"/>
              <a:ext cx="351832" cy="321013"/>
            </a:xfrm>
            <a:prstGeom prst="chevron">
              <a:avLst/>
            </a:prstGeom>
            <a:gradFill>
              <a:gsLst>
                <a:gs pos="0">
                  <a:srgbClr val="F5E697"/>
                </a:gs>
                <a:gs pos="37000">
                  <a:srgbClr val="F0D966"/>
                </a:gs>
                <a:gs pos="100000">
                  <a:srgbClr val="EBAF43"/>
                </a:gs>
              </a:gsLst>
              <a:lin ang="5400000" scaled="1"/>
            </a:gradFill>
            <a:ln>
              <a:solidFill>
                <a:srgbClr val="C69E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7F4CE"/>
                </a:solidFill>
              </a:endParaRPr>
            </a:p>
          </p:txBody>
        </p:sp>
      </p:grpSp>
      <p:grpSp>
        <p:nvGrpSpPr>
          <p:cNvPr id="26" name="组合 25"/>
          <p:cNvGrpSpPr/>
          <p:nvPr/>
        </p:nvGrpSpPr>
        <p:grpSpPr>
          <a:xfrm>
            <a:off x="6110524" y="4432710"/>
            <a:ext cx="4193491" cy="923436"/>
            <a:chOff x="5203429" y="2043832"/>
            <a:chExt cx="4193491" cy="923436"/>
          </a:xfrm>
        </p:grpSpPr>
        <p:sp>
          <p:nvSpPr>
            <p:cNvPr id="27" name="文本框 26"/>
            <p:cNvSpPr txBox="1"/>
            <p:nvPr/>
          </p:nvSpPr>
          <p:spPr>
            <a:xfrm>
              <a:off x="5555261" y="2043832"/>
              <a:ext cx="2275377" cy="369332"/>
            </a:xfrm>
            <a:prstGeom prst="rect">
              <a:avLst/>
            </a:prstGeom>
            <a:noFill/>
          </p:spPr>
          <p:txBody>
            <a:bodyPr wrap="square" rtlCol="0">
              <a:spAutoFit/>
            </a:bodyPr>
            <a:lstStyle/>
            <a:p>
              <a:r>
                <a:rPr lang="zh-CN" altLang="en-US" dirty="0">
                  <a:solidFill>
                    <a:srgbClr val="F7F4CE"/>
                  </a:solidFill>
                  <a:latin typeface="方正毡笔黑简体" panose="03000509000000000000" pitchFamily="65" charset="-122"/>
                  <a:ea typeface="方正毡笔黑简体" panose="03000509000000000000" pitchFamily="65" charset="-122"/>
                </a:rPr>
                <a:t>点击此处添加标题</a:t>
              </a:r>
            </a:p>
          </p:txBody>
        </p:sp>
        <p:sp>
          <p:nvSpPr>
            <p:cNvPr id="28" name="文本框 27"/>
            <p:cNvSpPr txBox="1"/>
            <p:nvPr/>
          </p:nvSpPr>
          <p:spPr>
            <a:xfrm>
              <a:off x="5570815" y="2444048"/>
              <a:ext cx="3826105" cy="523220"/>
            </a:xfrm>
            <a:prstGeom prst="rect">
              <a:avLst/>
            </a:prstGeom>
            <a:noFill/>
          </p:spPr>
          <p:txBody>
            <a:bodyPr wrap="square" rtlCol="0">
              <a:spAutoFit/>
            </a:bodyPr>
            <a:lstStyle/>
            <a:p>
              <a:r>
                <a:rPr lang="en-US" altLang="zh-CN" sz="1400" dirty="0">
                  <a:solidFill>
                    <a:srgbClr val="F7F4CE"/>
                  </a:solidFill>
                  <a:latin typeface="+mj-ea"/>
                  <a:ea typeface="+mj-ea"/>
                </a:rPr>
                <a:t>And a heaven in a wild flower Hold infinity in the palm of your hand. </a:t>
              </a:r>
            </a:p>
          </p:txBody>
        </p:sp>
        <p:sp>
          <p:nvSpPr>
            <p:cNvPr id="29" name="箭头: V 形 28"/>
            <p:cNvSpPr/>
            <p:nvPr/>
          </p:nvSpPr>
          <p:spPr>
            <a:xfrm>
              <a:off x="5203429" y="2548647"/>
              <a:ext cx="351832" cy="321013"/>
            </a:xfrm>
            <a:prstGeom prst="chevron">
              <a:avLst/>
            </a:prstGeom>
            <a:gradFill>
              <a:gsLst>
                <a:gs pos="0">
                  <a:srgbClr val="F5E697"/>
                </a:gs>
                <a:gs pos="37000">
                  <a:srgbClr val="F0D966"/>
                </a:gs>
                <a:gs pos="100000">
                  <a:srgbClr val="EBAF43"/>
                </a:gs>
              </a:gsLst>
              <a:lin ang="5400000" scaled="1"/>
            </a:gradFill>
            <a:ln>
              <a:solidFill>
                <a:srgbClr val="C69E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7F4CE"/>
                </a:solidFill>
              </a:endParaRPr>
            </a:p>
          </p:txBody>
        </p:sp>
      </p:grpSp>
      <p:grpSp>
        <p:nvGrpSpPr>
          <p:cNvPr id="16" name="组合 15"/>
          <p:cNvGrpSpPr/>
          <p:nvPr/>
        </p:nvGrpSpPr>
        <p:grpSpPr>
          <a:xfrm>
            <a:off x="1911350" y="2659380"/>
            <a:ext cx="3456305" cy="2696845"/>
            <a:chOff x="742950" y="2040293"/>
            <a:chExt cx="4967092" cy="3875348"/>
          </a:xfrm>
        </p:grpSpPr>
        <p:sp>
          <p:nvSpPr>
            <p:cNvPr id="3" name="矩形 2"/>
            <p:cNvSpPr/>
            <p:nvPr/>
          </p:nvSpPr>
          <p:spPr>
            <a:xfrm>
              <a:off x="742950" y="2040293"/>
              <a:ext cx="4967092" cy="3875348"/>
            </a:xfrm>
            <a:prstGeom prst="rect">
              <a:avLst/>
            </a:prstGeom>
            <a:solidFill>
              <a:srgbClr val="C710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3" name="图片 12"/>
            <p:cNvPicPr>
              <a:picLocks noChangeAspect="1"/>
            </p:cNvPicPr>
            <p:nvPr/>
          </p:nvPicPr>
          <p:blipFill>
            <a:blip r:embed="rId9" cstate="email"/>
            <a:stretch>
              <a:fillRect/>
            </a:stretch>
          </p:blipFill>
          <p:spPr>
            <a:xfrm>
              <a:off x="920888" y="2040293"/>
              <a:ext cx="4584674" cy="3875348"/>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5"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6"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7"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7" cstate="screen"/>
          <a:srcRect/>
          <a:stretch>
            <a:fillRect/>
          </a:stretch>
        </p:blipFill>
        <p:spPr>
          <a:xfrm>
            <a:off x="10489660" y="-27983"/>
            <a:ext cx="1410509" cy="6904074"/>
          </a:xfrm>
          <a:prstGeom prst="rect">
            <a:avLst/>
          </a:prstGeom>
        </p:spPr>
      </p:pic>
      <p:grpSp>
        <p:nvGrpSpPr>
          <p:cNvPr id="4" name="组合 3"/>
          <p:cNvGrpSpPr/>
          <p:nvPr/>
        </p:nvGrpSpPr>
        <p:grpSpPr>
          <a:xfrm>
            <a:off x="1891121" y="1686819"/>
            <a:ext cx="9249624" cy="3484359"/>
            <a:chOff x="2303353" y="1405336"/>
            <a:chExt cx="9249624" cy="3484359"/>
          </a:xfrm>
        </p:grpSpPr>
        <p:sp>
          <p:nvSpPr>
            <p:cNvPr id="6" name="PA_库_矩形 4"/>
            <p:cNvSpPr/>
            <p:nvPr>
              <p:custDataLst>
                <p:tags r:id="rId1"/>
              </p:custDataLst>
            </p:nvPr>
          </p:nvSpPr>
          <p:spPr>
            <a:xfrm>
              <a:off x="2303353" y="1405336"/>
              <a:ext cx="5606553" cy="1014730"/>
            </a:xfrm>
            <a:prstGeom prst="rect">
              <a:avLst/>
            </a:prstGeom>
          </p:spPr>
          <p:txBody>
            <a:bodyPr wrap="square">
              <a:spAutoFit/>
            </a:bodyPr>
            <a:lstStyle/>
            <a:p>
              <a:r>
                <a:rPr lang="zh-CN" altLang="en-US" sz="6000" b="1" spc="300" dirty="0">
                  <a:solidFill>
                    <a:srgbClr val="FEF4CE"/>
                  </a:solidFill>
                  <a:latin typeface="思源黑體 Bold" panose="020B0800000000000000" pitchFamily="34" charset="-128"/>
                  <a:ea typeface="思源黑體 Bold" panose="020B0800000000000000" pitchFamily="34" charset="-128"/>
                  <a:cs typeface="+mn-ea"/>
                </a:rPr>
                <a:t>第三部分</a:t>
              </a:r>
              <a:endParaRPr lang="en-US" altLang="zh-CN" sz="6000" b="1" spc="300" dirty="0">
                <a:solidFill>
                  <a:srgbClr val="FEF4CE"/>
                </a:solidFill>
                <a:latin typeface="思源黑體 Bold" panose="020B0800000000000000" pitchFamily="34" charset="-128"/>
                <a:ea typeface="思源黑體 Bold" panose="020B0800000000000000" pitchFamily="34" charset="-128"/>
                <a:cs typeface="+mn-ea"/>
              </a:endParaRPr>
            </a:p>
          </p:txBody>
        </p:sp>
        <p:grpSp>
          <p:nvGrpSpPr>
            <p:cNvPr id="7" name="组合 6"/>
            <p:cNvGrpSpPr/>
            <p:nvPr/>
          </p:nvGrpSpPr>
          <p:grpSpPr>
            <a:xfrm>
              <a:off x="2303353" y="2560512"/>
              <a:ext cx="9249624" cy="2329183"/>
              <a:chOff x="1264514" y="2825226"/>
              <a:chExt cx="9249624" cy="2329183"/>
            </a:xfrm>
          </p:grpSpPr>
          <p:sp>
            <p:nvSpPr>
              <p:cNvPr id="10" name="文本框 9"/>
              <p:cNvSpPr txBox="1"/>
              <p:nvPr/>
            </p:nvSpPr>
            <p:spPr>
              <a:xfrm>
                <a:off x="1264514" y="3429000"/>
                <a:ext cx="9249624" cy="1725409"/>
              </a:xfrm>
              <a:prstGeom prst="rect">
                <a:avLst/>
              </a:prstGeom>
              <a:noFill/>
            </p:spPr>
            <p:txBody>
              <a:bodyPr wrap="square" rtlCol="0" anchor="ctr">
                <a:spAutoFit/>
              </a:bodyPr>
              <a:lstStyle/>
              <a:p>
                <a:pPr algn="just">
                  <a:lnSpc>
                    <a:spcPct val="200000"/>
                  </a:lnSpc>
                </a:pPr>
                <a:r>
                  <a:rPr lang="en-US" altLang="zh-CN" sz="1400" dirty="0">
                    <a:solidFill>
                      <a:srgbClr val="FEF4CE"/>
                    </a:solidFill>
                    <a:latin typeface="思源黑体" panose="020B0400000000000000" pitchFamily="34" charset="-122"/>
                    <a:ea typeface="思源黑体" panose="020B0400000000000000" pitchFamily="34" charset="-122"/>
                    <a:sym typeface="+mn-ea"/>
                  </a:rPr>
                  <a:t>Please enter your contents Please enter your contents Please enter your contents Please enter your contents Please enter your contents Please enter your contents Please enter Please enter your contents Please enter your contents Please enter your contents Please enter your contents Please enter your contents Please enter your contents Please enter your contents Please enter your contents</a:t>
                </a:r>
                <a:endParaRPr lang="zh-CN" altLang="en-US" sz="1400" dirty="0">
                  <a:solidFill>
                    <a:srgbClr val="FEF4CE"/>
                  </a:solidFill>
                  <a:latin typeface="思源黑体" panose="020B0400000000000000" pitchFamily="34" charset="-122"/>
                  <a:ea typeface="思源黑体" panose="020B0400000000000000" pitchFamily="34" charset="-122"/>
                  <a:sym typeface="+mn-ea"/>
                </a:endParaRPr>
              </a:p>
            </p:txBody>
          </p:sp>
          <p:sp>
            <p:nvSpPr>
              <p:cNvPr id="11" name="文本框 10"/>
              <p:cNvSpPr txBox="1"/>
              <p:nvPr/>
            </p:nvSpPr>
            <p:spPr>
              <a:xfrm>
                <a:off x="1281730" y="2825226"/>
                <a:ext cx="3701273" cy="521970"/>
              </a:xfrm>
              <a:prstGeom prst="rect">
                <a:avLst/>
              </a:prstGeom>
              <a:noFill/>
              <a:effectLst/>
            </p:spPr>
            <p:txBody>
              <a:bodyPr wrap="square" numCol="1" rtlCol="0">
                <a:spAutoFit/>
              </a:bodyPr>
              <a:lstStyle/>
              <a:p>
                <a:pPr algn="dist"/>
                <a:r>
                  <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sym typeface="+mn-ea"/>
                  </a:rPr>
                  <a:t>教师代表讲话</a:t>
                </a:r>
                <a:endPar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pic>
        <p:nvPicPr>
          <p:cNvPr id="4" name="图片 3"/>
          <p:cNvPicPr>
            <a:picLocks noChangeAspect="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1899" y1="5412" x2="1899" y2="61176"/>
                        <a14:foregroundMark x1="97468" y1="6353" x2="96835" y2="82588"/>
                        <a14:foregroundMark x1="1899" y1="67765" x2="1899" y2="92471"/>
                        <a14:foregroundMark x1="22152" y1="99294" x2="96835" y2="99529"/>
                        <a14:foregroundMark x1="97468" y1="84941" x2="97468" y2="97882"/>
                        <a14:foregroundMark x1="2532" y1="63765" x2="1899" y2="70118"/>
                        <a14:foregroundMark x1="2532" y1="94118" x2="2532" y2="99294"/>
                        <a14:foregroundMark x1="7595" y1="1647" x2="86709" y2="1882"/>
                      </a14:backgroundRemoval>
                    </a14:imgEffect>
                  </a14:imgLayer>
                </a14:imgProps>
              </a:ext>
            </a:extLst>
          </a:blip>
          <a:stretch>
            <a:fillRect/>
          </a:stretch>
        </p:blipFill>
        <p:spPr>
          <a:xfrm rot="5400000">
            <a:off x="5834390" y="-353898"/>
            <a:ext cx="523220" cy="2525871"/>
          </a:xfrm>
          <a:prstGeom prst="rect">
            <a:avLst/>
          </a:prstGeom>
        </p:spPr>
      </p:pic>
      <p:sp>
        <p:nvSpPr>
          <p:cNvPr id="6" name="文本框 5"/>
          <p:cNvSpPr txBox="1"/>
          <p:nvPr/>
        </p:nvSpPr>
        <p:spPr>
          <a:xfrm>
            <a:off x="5225649" y="714362"/>
            <a:ext cx="1739059" cy="369332"/>
          </a:xfrm>
          <a:prstGeom prst="rect">
            <a:avLst/>
          </a:prstGeom>
          <a:noFill/>
        </p:spPr>
        <p:txBody>
          <a:bodyPr wrap="square" rtlCol="0">
            <a:spAutoFit/>
          </a:bodyPr>
          <a:lstStyle/>
          <a:p>
            <a:pPr algn="dist"/>
            <a:r>
              <a:rPr lang="zh-CN" altLang="en-US" dirty="0">
                <a:solidFill>
                  <a:srgbClr val="BD1B21"/>
                </a:solidFill>
                <a:latin typeface="方正毡笔黑简体" panose="03000509000000000000" pitchFamily="65" charset="-122"/>
                <a:ea typeface="方正毡笔黑简体" panose="03000509000000000000" pitchFamily="65" charset="-122"/>
              </a:rPr>
              <a:t>点击添加标题</a:t>
            </a:r>
          </a:p>
        </p:txBody>
      </p:sp>
      <p:grpSp>
        <p:nvGrpSpPr>
          <p:cNvPr id="54" name="组合 53"/>
          <p:cNvGrpSpPr/>
          <p:nvPr/>
        </p:nvGrpSpPr>
        <p:grpSpPr>
          <a:xfrm>
            <a:off x="1492602" y="2213690"/>
            <a:ext cx="9206795" cy="3515650"/>
            <a:chOff x="1282045" y="2033431"/>
            <a:chExt cx="9627910" cy="3676454"/>
          </a:xfrm>
        </p:grpSpPr>
        <p:sp>
          <p:nvSpPr>
            <p:cNvPr id="55" name="对话气泡: 矩形 54"/>
            <p:cNvSpPr/>
            <p:nvPr/>
          </p:nvSpPr>
          <p:spPr>
            <a:xfrm rot="5400000">
              <a:off x="5176886" y="2547192"/>
              <a:ext cx="1838227" cy="810705"/>
            </a:xfrm>
            <a:prstGeom prst="wedgeRectCallout">
              <a:avLst/>
            </a:prstGeom>
            <a:solidFill>
              <a:srgbClr val="EBA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对话气泡: 矩形 55"/>
            <p:cNvSpPr/>
            <p:nvPr/>
          </p:nvSpPr>
          <p:spPr>
            <a:xfrm rot="16200000">
              <a:off x="5176885" y="4385419"/>
              <a:ext cx="1838227" cy="810705"/>
            </a:xfrm>
            <a:prstGeom prst="wedgeRectCallout">
              <a:avLst/>
            </a:prstGeom>
            <a:solidFill>
              <a:srgbClr val="F5E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1282045" y="2033431"/>
              <a:ext cx="4015819" cy="3676454"/>
            </a:xfrm>
            <a:prstGeom prst="rect">
              <a:avLst/>
            </a:prstGeom>
            <a:solidFill>
              <a:srgbClr val="1A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矩形 57"/>
            <p:cNvSpPr/>
            <p:nvPr/>
          </p:nvSpPr>
          <p:spPr>
            <a:xfrm>
              <a:off x="6894136" y="2033431"/>
              <a:ext cx="4015819" cy="3676454"/>
            </a:xfrm>
            <a:prstGeom prst="rect">
              <a:avLst/>
            </a:prstGeom>
            <a:solidFill>
              <a:srgbClr val="F5E6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9" name="文本框 58"/>
            <p:cNvSpPr txBox="1"/>
            <p:nvPr/>
          </p:nvSpPr>
          <p:spPr>
            <a:xfrm>
              <a:off x="1498060" y="2208179"/>
              <a:ext cx="117704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添加标题</a:t>
              </a:r>
            </a:p>
          </p:txBody>
        </p:sp>
        <p:sp>
          <p:nvSpPr>
            <p:cNvPr id="60" name="文本框 59"/>
            <p:cNvSpPr txBox="1"/>
            <p:nvPr/>
          </p:nvSpPr>
          <p:spPr>
            <a:xfrm>
              <a:off x="1509792" y="3099355"/>
              <a:ext cx="3560323" cy="1675330"/>
            </a:xfrm>
            <a:prstGeom prst="rect">
              <a:avLst/>
            </a:prstGeom>
            <a:noFill/>
          </p:spPr>
          <p:txBody>
            <a:bodyPr wrap="square" rtlCol="0">
              <a:spAutoFit/>
            </a:bodyPr>
            <a:lstStyle/>
            <a:p>
              <a:pPr>
                <a:lnSpc>
                  <a:spcPct val="150000"/>
                </a:lnSpc>
              </a:pPr>
              <a:r>
                <a:rPr lang="en-US" altLang="zh-CN" sz="1400" dirty="0">
                  <a:solidFill>
                    <a:schemeClr val="bg1"/>
                  </a:solidFill>
                  <a:latin typeface="+mj-ea"/>
                  <a:ea typeface="+mj-ea"/>
                </a:rPr>
                <a:t>To see a world in a grain of sand. And a heaven in a wild flower Hold infinity in the palm of your hand.</a:t>
              </a:r>
              <a:r>
                <a:rPr lang="en-US" altLang="zh-CN" sz="1400" dirty="0">
                  <a:solidFill>
                    <a:schemeClr val="bg1"/>
                  </a:solidFill>
                  <a:latin typeface="+mj-ea"/>
                </a:rPr>
                <a:t> To see a world in a grain of sand. And a heaven in a wild flower Hold infinity in the palm of your hand.</a:t>
              </a:r>
              <a:endParaRPr lang="zh-CN" altLang="en-US" sz="1400" dirty="0">
                <a:solidFill>
                  <a:schemeClr val="bg1"/>
                </a:solidFill>
                <a:latin typeface="+mj-ea"/>
              </a:endParaRPr>
            </a:p>
          </p:txBody>
        </p:sp>
        <p:sp>
          <p:nvSpPr>
            <p:cNvPr id="61" name="文本框 60"/>
            <p:cNvSpPr txBox="1"/>
            <p:nvPr/>
          </p:nvSpPr>
          <p:spPr>
            <a:xfrm>
              <a:off x="7121885" y="2208179"/>
              <a:ext cx="117704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添加标题</a:t>
              </a:r>
            </a:p>
          </p:txBody>
        </p:sp>
        <p:sp>
          <p:nvSpPr>
            <p:cNvPr id="62" name="文本框 61"/>
            <p:cNvSpPr txBox="1"/>
            <p:nvPr/>
          </p:nvSpPr>
          <p:spPr>
            <a:xfrm>
              <a:off x="7121885" y="2842657"/>
              <a:ext cx="3560323" cy="1029000"/>
            </a:xfrm>
            <a:prstGeom prst="rect">
              <a:avLst/>
            </a:prstGeom>
            <a:noFill/>
          </p:spPr>
          <p:txBody>
            <a:bodyPr wrap="square" rtlCol="0">
              <a:spAutoFit/>
            </a:bodyPr>
            <a:lstStyle/>
            <a:p>
              <a:pPr>
                <a:lnSpc>
                  <a:spcPct val="150000"/>
                </a:lnSpc>
              </a:pPr>
              <a:r>
                <a:rPr lang="en-US" altLang="zh-CN" sz="1400" dirty="0">
                  <a:solidFill>
                    <a:schemeClr val="bg1"/>
                  </a:solidFill>
                  <a:latin typeface="+mj-ea"/>
                  <a:ea typeface="+mj-ea"/>
                </a:rPr>
                <a:t>To see a world in a grain of sand. And a heaven in a wild flower Hold infinity in the palm of your hand.</a:t>
              </a:r>
              <a:r>
                <a:rPr lang="en-US" altLang="zh-CN" sz="1400" dirty="0">
                  <a:solidFill>
                    <a:schemeClr val="bg1"/>
                  </a:solidFill>
                  <a:latin typeface="+mj-ea"/>
                </a:rPr>
                <a:t> </a:t>
              </a:r>
              <a:endParaRPr lang="zh-CN" altLang="en-US" sz="1400" dirty="0">
                <a:solidFill>
                  <a:schemeClr val="bg1"/>
                </a:solidFill>
                <a:latin typeface="+mj-ea"/>
              </a:endParaRPr>
            </a:p>
          </p:txBody>
        </p:sp>
        <p:sp>
          <p:nvSpPr>
            <p:cNvPr id="63" name="文本框 62"/>
            <p:cNvSpPr txBox="1"/>
            <p:nvPr/>
          </p:nvSpPr>
          <p:spPr>
            <a:xfrm>
              <a:off x="7121885" y="4048547"/>
              <a:ext cx="3560323" cy="1029000"/>
            </a:xfrm>
            <a:prstGeom prst="rect">
              <a:avLst/>
            </a:prstGeom>
            <a:noFill/>
          </p:spPr>
          <p:txBody>
            <a:bodyPr wrap="square" rtlCol="0">
              <a:spAutoFit/>
            </a:bodyPr>
            <a:lstStyle/>
            <a:p>
              <a:pPr>
                <a:lnSpc>
                  <a:spcPct val="150000"/>
                </a:lnSpc>
              </a:pPr>
              <a:r>
                <a:rPr lang="en-US" altLang="zh-CN" sz="1400" dirty="0">
                  <a:solidFill>
                    <a:schemeClr val="bg1"/>
                  </a:solidFill>
                  <a:latin typeface="+mj-ea"/>
                </a:rPr>
                <a:t>To see a world in a grain of sand. And a heaven in a wild flower Hold infinity in the palm of your hand.</a:t>
              </a:r>
              <a:endParaRPr lang="zh-CN" altLang="en-US" sz="1400" dirty="0">
                <a:solidFill>
                  <a:schemeClr val="bg1"/>
                </a:solidFill>
                <a:latin typeface="+mj-ea"/>
              </a:endParaRPr>
            </a:p>
          </p:txBody>
        </p:sp>
      </p:grpSp>
      <p:sp>
        <p:nvSpPr>
          <p:cNvPr id="67" name="lantern_364986"/>
          <p:cNvSpPr>
            <a:spLocks noChangeAspect="1"/>
          </p:cNvSpPr>
          <p:nvPr/>
        </p:nvSpPr>
        <p:spPr bwMode="auto">
          <a:xfrm>
            <a:off x="5954875" y="2512753"/>
            <a:ext cx="280605" cy="474768"/>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68" h="6556">
                <a:moveTo>
                  <a:pt x="2877" y="2957"/>
                </a:moveTo>
                <a:cubicBezTo>
                  <a:pt x="3078" y="2071"/>
                  <a:pt x="3472" y="949"/>
                  <a:pt x="3839" y="260"/>
                </a:cubicBezTo>
                <a:cubicBezTo>
                  <a:pt x="3868" y="205"/>
                  <a:pt x="3866" y="139"/>
                  <a:pt x="3834" y="86"/>
                </a:cubicBezTo>
                <a:cubicBezTo>
                  <a:pt x="3802" y="33"/>
                  <a:pt x="3745" y="0"/>
                  <a:pt x="3683" y="0"/>
                </a:cubicBezTo>
                <a:lnTo>
                  <a:pt x="185" y="0"/>
                </a:lnTo>
                <a:cubicBezTo>
                  <a:pt x="123" y="0"/>
                  <a:pt x="66" y="33"/>
                  <a:pt x="34" y="86"/>
                </a:cubicBezTo>
                <a:cubicBezTo>
                  <a:pt x="2" y="139"/>
                  <a:pt x="0" y="205"/>
                  <a:pt x="29" y="260"/>
                </a:cubicBezTo>
                <a:cubicBezTo>
                  <a:pt x="402" y="960"/>
                  <a:pt x="802" y="2106"/>
                  <a:pt x="1001" y="2998"/>
                </a:cubicBezTo>
                <a:cubicBezTo>
                  <a:pt x="1081" y="3359"/>
                  <a:pt x="1364" y="3630"/>
                  <a:pt x="1714" y="3706"/>
                </a:cubicBezTo>
                <a:lnTo>
                  <a:pt x="1714" y="5730"/>
                </a:lnTo>
                <a:cubicBezTo>
                  <a:pt x="1024" y="5786"/>
                  <a:pt x="495" y="6093"/>
                  <a:pt x="495" y="6248"/>
                </a:cubicBezTo>
                <a:cubicBezTo>
                  <a:pt x="495" y="6418"/>
                  <a:pt x="1139" y="6556"/>
                  <a:pt x="1934" y="6556"/>
                </a:cubicBezTo>
                <a:cubicBezTo>
                  <a:pt x="2729" y="6556"/>
                  <a:pt x="3373" y="6418"/>
                  <a:pt x="3373" y="6248"/>
                </a:cubicBezTo>
                <a:cubicBezTo>
                  <a:pt x="3373" y="6093"/>
                  <a:pt x="2844" y="5786"/>
                  <a:pt x="2153" y="5730"/>
                </a:cubicBezTo>
                <a:lnTo>
                  <a:pt x="2153" y="3695"/>
                </a:lnTo>
                <a:cubicBezTo>
                  <a:pt x="2508" y="3606"/>
                  <a:pt x="2793" y="3327"/>
                  <a:pt x="2877" y="2957"/>
                </a:cubicBezTo>
                <a:close/>
              </a:path>
            </a:pathLst>
          </a:custGeom>
          <a:solidFill>
            <a:schemeClr val="bg1"/>
          </a:solidFill>
          <a:ln>
            <a:noFill/>
          </a:ln>
        </p:spPr>
        <p:txBody>
          <a:bodyPr/>
          <a:lstStyle/>
          <a:p>
            <a:endParaRPr lang="zh-CN" altLang="en-US"/>
          </a:p>
        </p:txBody>
      </p:sp>
      <p:sp>
        <p:nvSpPr>
          <p:cNvPr id="69" name="lantern_364986"/>
          <p:cNvSpPr>
            <a:spLocks noChangeAspect="1"/>
          </p:cNvSpPr>
          <p:nvPr/>
        </p:nvSpPr>
        <p:spPr bwMode="auto">
          <a:xfrm>
            <a:off x="5925175" y="4226129"/>
            <a:ext cx="341650" cy="474768"/>
          </a:xfrm>
          <a:custGeom>
            <a:avLst/>
            <a:gdLst>
              <a:gd name="connsiteX0" fmla="*/ 14776 w 436588"/>
              <a:gd name="connsiteY0" fmla="*/ 128429 h 606696"/>
              <a:gd name="connsiteX1" fmla="*/ 421724 w 436588"/>
              <a:gd name="connsiteY1" fmla="*/ 128429 h 606696"/>
              <a:gd name="connsiteX2" fmla="*/ 436588 w 436588"/>
              <a:gd name="connsiteY2" fmla="*/ 143181 h 606696"/>
              <a:gd name="connsiteX3" fmla="*/ 436588 w 436588"/>
              <a:gd name="connsiteY3" fmla="*/ 583882 h 606696"/>
              <a:gd name="connsiteX4" fmla="*/ 398581 w 436588"/>
              <a:gd name="connsiteY4" fmla="*/ 600144 h 606696"/>
              <a:gd name="connsiteX5" fmla="*/ 218250 w 436588"/>
              <a:gd name="connsiteY5" fmla="*/ 420096 h 606696"/>
              <a:gd name="connsiteX6" fmla="*/ 37918 w 436588"/>
              <a:gd name="connsiteY6" fmla="*/ 600144 h 606696"/>
              <a:gd name="connsiteX7" fmla="*/ 0 w 436588"/>
              <a:gd name="connsiteY7" fmla="*/ 583970 h 606696"/>
              <a:gd name="connsiteX8" fmla="*/ 0 w 436588"/>
              <a:gd name="connsiteY8" fmla="*/ 143181 h 606696"/>
              <a:gd name="connsiteX9" fmla="*/ 14776 w 436588"/>
              <a:gd name="connsiteY9" fmla="*/ 128429 h 606696"/>
              <a:gd name="connsiteX10" fmla="*/ 22252 w 436588"/>
              <a:gd name="connsiteY10" fmla="*/ 0 h 606696"/>
              <a:gd name="connsiteX11" fmla="*/ 414336 w 436588"/>
              <a:gd name="connsiteY11" fmla="*/ 0 h 606696"/>
              <a:gd name="connsiteX12" fmla="*/ 436588 w 436588"/>
              <a:gd name="connsiteY12" fmla="*/ 22226 h 606696"/>
              <a:gd name="connsiteX13" fmla="*/ 436588 w 436588"/>
              <a:gd name="connsiteY13" fmla="*/ 84015 h 606696"/>
              <a:gd name="connsiteX14" fmla="*/ 421724 w 436588"/>
              <a:gd name="connsiteY14" fmla="*/ 98862 h 606696"/>
              <a:gd name="connsiteX15" fmla="*/ 14776 w 436588"/>
              <a:gd name="connsiteY15" fmla="*/ 98862 h 606696"/>
              <a:gd name="connsiteX16" fmla="*/ 0 w 436588"/>
              <a:gd name="connsiteY16" fmla="*/ 84015 h 606696"/>
              <a:gd name="connsiteX17" fmla="*/ 0 w 436588"/>
              <a:gd name="connsiteY17" fmla="*/ 22226 h 606696"/>
              <a:gd name="connsiteX18" fmla="*/ 22252 w 436588"/>
              <a:gd name="connsiteY18" fmla="*/ 0 h 60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6588" h="606696">
                <a:moveTo>
                  <a:pt x="14776" y="128429"/>
                </a:moveTo>
                <a:lnTo>
                  <a:pt x="421724" y="128429"/>
                </a:lnTo>
                <a:cubicBezTo>
                  <a:pt x="429913" y="128429"/>
                  <a:pt x="436588" y="135005"/>
                  <a:pt x="436588" y="143181"/>
                </a:cubicBezTo>
                <a:lnTo>
                  <a:pt x="436588" y="583882"/>
                </a:lnTo>
                <a:cubicBezTo>
                  <a:pt x="436588" y="604855"/>
                  <a:pt x="412289" y="613830"/>
                  <a:pt x="398581" y="600144"/>
                </a:cubicBezTo>
                <a:lnTo>
                  <a:pt x="218250" y="420096"/>
                </a:lnTo>
                <a:lnTo>
                  <a:pt x="37918" y="600144"/>
                </a:lnTo>
                <a:cubicBezTo>
                  <a:pt x="24211" y="613919"/>
                  <a:pt x="0" y="604766"/>
                  <a:pt x="0" y="583970"/>
                </a:cubicBezTo>
                <a:lnTo>
                  <a:pt x="0" y="143181"/>
                </a:lnTo>
                <a:cubicBezTo>
                  <a:pt x="0" y="135005"/>
                  <a:pt x="6676" y="128429"/>
                  <a:pt x="14776" y="128429"/>
                </a:cubicBezTo>
                <a:close/>
                <a:moveTo>
                  <a:pt x="22252" y="0"/>
                </a:moveTo>
                <a:lnTo>
                  <a:pt x="414336" y="0"/>
                </a:lnTo>
                <a:cubicBezTo>
                  <a:pt x="426619" y="0"/>
                  <a:pt x="436588" y="9957"/>
                  <a:pt x="436588" y="22226"/>
                </a:cubicBezTo>
                <a:lnTo>
                  <a:pt x="436588" y="84015"/>
                </a:lnTo>
                <a:cubicBezTo>
                  <a:pt x="436588" y="92194"/>
                  <a:pt x="429913" y="98862"/>
                  <a:pt x="421724" y="98862"/>
                </a:cubicBezTo>
                <a:lnTo>
                  <a:pt x="14776" y="98862"/>
                </a:lnTo>
                <a:cubicBezTo>
                  <a:pt x="6676" y="98862"/>
                  <a:pt x="0" y="92194"/>
                  <a:pt x="0" y="84015"/>
                </a:cubicBezTo>
                <a:lnTo>
                  <a:pt x="0" y="22226"/>
                </a:lnTo>
                <a:cubicBezTo>
                  <a:pt x="0" y="9957"/>
                  <a:pt x="9969" y="0"/>
                  <a:pt x="22252"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pic>
        <p:nvPicPr>
          <p:cNvPr id="4" name="图片 3"/>
          <p:cNvPicPr>
            <a:picLocks noChangeAspect="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1899" y1="5412" x2="1899" y2="61176"/>
                        <a14:foregroundMark x1="97468" y1="6353" x2="96835" y2="82588"/>
                        <a14:foregroundMark x1="1899" y1="67765" x2="1899" y2="92471"/>
                        <a14:foregroundMark x1="22152" y1="99294" x2="96835" y2="99529"/>
                        <a14:foregroundMark x1="97468" y1="84941" x2="97468" y2="97882"/>
                        <a14:foregroundMark x1="2532" y1="63765" x2="1899" y2="70118"/>
                        <a14:foregroundMark x1="2532" y1="94118" x2="2532" y2="99294"/>
                        <a14:foregroundMark x1="7595" y1="1647" x2="86709" y2="1882"/>
                      </a14:backgroundRemoval>
                    </a14:imgEffect>
                  </a14:imgLayer>
                </a14:imgProps>
              </a:ext>
            </a:extLst>
          </a:blip>
          <a:stretch>
            <a:fillRect/>
          </a:stretch>
        </p:blipFill>
        <p:spPr>
          <a:xfrm rot="5400000">
            <a:off x="5834390" y="-353898"/>
            <a:ext cx="523220" cy="2525871"/>
          </a:xfrm>
          <a:prstGeom prst="rect">
            <a:avLst/>
          </a:prstGeom>
        </p:spPr>
      </p:pic>
      <p:sp>
        <p:nvSpPr>
          <p:cNvPr id="6" name="文本框 5"/>
          <p:cNvSpPr txBox="1"/>
          <p:nvPr/>
        </p:nvSpPr>
        <p:spPr>
          <a:xfrm>
            <a:off x="5225649" y="714362"/>
            <a:ext cx="1739059" cy="369332"/>
          </a:xfrm>
          <a:prstGeom prst="rect">
            <a:avLst/>
          </a:prstGeom>
          <a:noFill/>
        </p:spPr>
        <p:txBody>
          <a:bodyPr wrap="square" rtlCol="0">
            <a:spAutoFit/>
          </a:bodyPr>
          <a:lstStyle/>
          <a:p>
            <a:pPr algn="dist"/>
            <a:r>
              <a:rPr lang="zh-CN" altLang="en-US" dirty="0">
                <a:solidFill>
                  <a:srgbClr val="BD1B21"/>
                </a:solidFill>
                <a:latin typeface="方正毡笔黑简体" panose="03000509000000000000" pitchFamily="65" charset="-122"/>
                <a:ea typeface="方正毡笔黑简体" panose="03000509000000000000" pitchFamily="65" charset="-122"/>
              </a:rPr>
              <a:t>点击添加标题</a:t>
            </a:r>
          </a:p>
        </p:txBody>
      </p:sp>
      <p:sp>
        <p:nvSpPr>
          <p:cNvPr id="11" name="矩形 10"/>
          <p:cNvSpPr/>
          <p:nvPr/>
        </p:nvSpPr>
        <p:spPr>
          <a:xfrm>
            <a:off x="1984437" y="2322107"/>
            <a:ext cx="1975805" cy="2935787"/>
          </a:xfrm>
          <a:prstGeom prst="rect">
            <a:avLst/>
          </a:prstGeom>
          <a:solidFill>
            <a:srgbClr val="F5E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159126" y="2286173"/>
            <a:ext cx="1975805" cy="2935787"/>
          </a:xfrm>
          <a:prstGeom prst="rect">
            <a:avLst/>
          </a:prstGeom>
          <a:solidFill>
            <a:srgbClr val="F5E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23"/>
          <p:cNvSpPr/>
          <p:nvPr/>
        </p:nvSpPr>
        <p:spPr>
          <a:xfrm>
            <a:off x="8293182" y="2322107"/>
            <a:ext cx="1975805" cy="2935787"/>
          </a:xfrm>
          <a:prstGeom prst="rect">
            <a:avLst/>
          </a:prstGeom>
          <a:solidFill>
            <a:srgbClr val="F5E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9" cstate="screen"/>
          <a:stretch>
            <a:fillRect/>
          </a:stretch>
        </p:blipFill>
        <p:spPr>
          <a:xfrm rot="5400000">
            <a:off x="1482610" y="2861504"/>
            <a:ext cx="2962339" cy="1884976"/>
          </a:xfrm>
          <a:prstGeom prst="rect">
            <a:avLst/>
          </a:prstGeom>
        </p:spPr>
      </p:pic>
      <p:pic>
        <p:nvPicPr>
          <p:cNvPr id="29" name="图片 28"/>
          <p:cNvPicPr>
            <a:picLocks noChangeAspect="1"/>
          </p:cNvPicPr>
          <p:nvPr/>
        </p:nvPicPr>
        <p:blipFill>
          <a:blip r:embed="rId9" cstate="screen"/>
          <a:stretch>
            <a:fillRect/>
          </a:stretch>
        </p:blipFill>
        <p:spPr>
          <a:xfrm rot="5400000">
            <a:off x="4665858" y="2824854"/>
            <a:ext cx="2962339" cy="1884976"/>
          </a:xfrm>
          <a:prstGeom prst="rect">
            <a:avLst/>
          </a:prstGeom>
        </p:spPr>
      </p:pic>
      <p:pic>
        <p:nvPicPr>
          <p:cNvPr id="30" name="图片 29"/>
          <p:cNvPicPr>
            <a:picLocks noChangeAspect="1"/>
          </p:cNvPicPr>
          <p:nvPr/>
        </p:nvPicPr>
        <p:blipFill>
          <a:blip r:embed="rId9" cstate="screen"/>
          <a:stretch>
            <a:fillRect/>
          </a:stretch>
        </p:blipFill>
        <p:spPr>
          <a:xfrm rot="5400000">
            <a:off x="7799915" y="2834105"/>
            <a:ext cx="2962339" cy="1884976"/>
          </a:xfrm>
          <a:prstGeom prst="rect">
            <a:avLst/>
          </a:prstGeom>
        </p:spPr>
      </p:pic>
      <p:sp>
        <p:nvSpPr>
          <p:cNvPr id="31" name="椭圆 30"/>
          <p:cNvSpPr/>
          <p:nvPr/>
        </p:nvSpPr>
        <p:spPr>
          <a:xfrm>
            <a:off x="2736322" y="2541806"/>
            <a:ext cx="366304" cy="366304"/>
          </a:xfrm>
          <a:prstGeom prst="ellipse">
            <a:avLst/>
          </a:prstGeom>
          <a:solidFill>
            <a:srgbClr val="D31111"/>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î$ḻíḋe"/>
          <p:cNvSpPr txBox="1"/>
          <p:nvPr/>
        </p:nvSpPr>
        <p:spPr>
          <a:xfrm>
            <a:off x="2385001" y="3244982"/>
            <a:ext cx="1174673" cy="490473"/>
          </a:xfrm>
          <a:prstGeom prst="rect">
            <a:avLst/>
          </a:prstGeom>
          <a:noFill/>
        </p:spPr>
        <p:txBody>
          <a:bodyPr wrap="square" lIns="91440" tIns="45720" rIns="91440" bIns="45720" rtlCol="0" anchor="ctr" anchorCtr="0">
            <a:normAutofit lnSpcReduction="10000"/>
          </a:bodyPr>
          <a:lstStyle/>
          <a:p>
            <a:pPr>
              <a:lnSpc>
                <a:spcPct val="150000"/>
              </a:lnSpc>
            </a:pPr>
            <a:r>
              <a:rPr lang="zh-CN" altLang="en-US" dirty="0">
                <a:solidFill>
                  <a:srgbClr val="C00000"/>
                </a:solidFill>
                <a:latin typeface="方正粗倩简体" panose="03000509000000000000" pitchFamily="65" charset="-122"/>
                <a:ea typeface="方正粗倩简体" panose="03000509000000000000" pitchFamily="65" charset="-122"/>
              </a:rPr>
              <a:t>添加标题</a:t>
            </a:r>
            <a:endParaRPr lang="vi-VN" dirty="0">
              <a:solidFill>
                <a:srgbClr val="C00000"/>
              </a:solidFill>
              <a:ea typeface="方正粗倩简体" panose="03000509000000000000" pitchFamily="65" charset="-122"/>
            </a:endParaRPr>
          </a:p>
        </p:txBody>
      </p:sp>
      <p:sp>
        <p:nvSpPr>
          <p:cNvPr id="33" name="íṡľiďê"/>
          <p:cNvSpPr txBox="1"/>
          <p:nvPr/>
        </p:nvSpPr>
        <p:spPr>
          <a:xfrm>
            <a:off x="2197065" y="4039614"/>
            <a:ext cx="1550543" cy="889841"/>
          </a:xfrm>
          <a:prstGeom prst="rect">
            <a:avLst/>
          </a:prstGeom>
          <a:noFill/>
        </p:spPr>
        <p:txBody>
          <a:bodyPr wrap="square" lIns="91440" tIns="45720" rIns="91440" bIns="45720" rtlCol="0" anchor="t" anchorCtr="0">
            <a:normAutofit fontScale="70000" lnSpcReduction="20000"/>
          </a:bodyPr>
          <a:lstStyle/>
          <a:p>
            <a:pPr algn="ctr">
              <a:lnSpc>
                <a:spcPct val="150000"/>
              </a:lnSpc>
            </a:pPr>
            <a:r>
              <a:rPr lang="en-US" altLang="zh-CN" sz="1100" dirty="0">
                <a:solidFill>
                  <a:srgbClr val="C00000"/>
                </a:solidFill>
                <a:latin typeface="Arial" panose="020B0604020202020204" pitchFamily="34" charset="0"/>
                <a:ea typeface="Adobe Myungjo Std M" panose="02020600000000000000" pitchFamily="18" charset="-128"/>
                <a:cs typeface="Arial" panose="020B0604020202020204" pitchFamily="34" charset="0"/>
              </a:rPr>
              <a:t>Years may wrinkle the skin, up enthusiasm wrinkles the </a:t>
            </a:r>
            <a:r>
              <a:rPr lang="en-US" altLang="zh-CN" sz="1100" dirty="0" err="1">
                <a:solidFill>
                  <a:srgbClr val="C00000"/>
                </a:solidFill>
                <a:latin typeface="Arial" panose="020B0604020202020204" pitchFamily="34" charset="0"/>
                <a:ea typeface="Adobe Myungjo Std M" panose="02020600000000000000" pitchFamily="18" charset="-128"/>
                <a:cs typeface="Arial" panose="020B0604020202020204" pitchFamily="34" charset="0"/>
              </a:rPr>
              <a:t>the</a:t>
            </a:r>
            <a:r>
              <a:rPr lang="en-US" altLang="zh-CN" sz="1100" dirty="0">
                <a:solidFill>
                  <a:srgbClr val="C00000"/>
                </a:solidFill>
                <a:latin typeface="Arial" panose="020B0604020202020204" pitchFamily="34" charset="0"/>
                <a:ea typeface="Adobe Myungjo Std M" panose="02020600000000000000" pitchFamily="18" charset="-128"/>
                <a:cs typeface="Arial" panose="020B0604020202020204" pitchFamily="34" charset="0"/>
              </a:rPr>
              <a:t> spirit back to dust. Years may wrinkle the skin, </a:t>
            </a:r>
            <a:endParaRPr lang="zh-CN" altLang="en-US" sz="1100" dirty="0">
              <a:solidFill>
                <a:srgbClr val="C00000"/>
              </a:solidFill>
              <a:latin typeface="Arial" panose="020B0604020202020204" pitchFamily="34" charset="0"/>
              <a:cs typeface="Arial" panose="020B0604020202020204" pitchFamily="34" charset="0"/>
            </a:endParaRPr>
          </a:p>
        </p:txBody>
      </p:sp>
      <p:sp>
        <p:nvSpPr>
          <p:cNvPr id="34" name="椭圆 33"/>
          <p:cNvSpPr/>
          <p:nvPr/>
        </p:nvSpPr>
        <p:spPr>
          <a:xfrm>
            <a:off x="5911011" y="2505872"/>
            <a:ext cx="366304" cy="366304"/>
          </a:xfrm>
          <a:prstGeom prst="ellipse">
            <a:avLst/>
          </a:prstGeom>
          <a:solidFill>
            <a:srgbClr val="D31111"/>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î$ḻíḋe"/>
          <p:cNvSpPr txBox="1"/>
          <p:nvPr/>
        </p:nvSpPr>
        <p:spPr>
          <a:xfrm>
            <a:off x="5559690" y="3209048"/>
            <a:ext cx="1174673" cy="490473"/>
          </a:xfrm>
          <a:prstGeom prst="rect">
            <a:avLst/>
          </a:prstGeom>
          <a:noFill/>
        </p:spPr>
        <p:txBody>
          <a:bodyPr wrap="square" lIns="91440" tIns="45720" rIns="91440" bIns="45720" rtlCol="0" anchor="ctr" anchorCtr="0">
            <a:normAutofit lnSpcReduction="10000"/>
          </a:bodyPr>
          <a:lstStyle/>
          <a:p>
            <a:pPr>
              <a:lnSpc>
                <a:spcPct val="150000"/>
              </a:lnSpc>
            </a:pPr>
            <a:r>
              <a:rPr lang="zh-CN" altLang="en-US" dirty="0">
                <a:solidFill>
                  <a:srgbClr val="C00000"/>
                </a:solidFill>
                <a:latin typeface="方正粗倩简体" panose="03000509000000000000" pitchFamily="65" charset="-122"/>
                <a:ea typeface="方正粗倩简体" panose="03000509000000000000" pitchFamily="65" charset="-122"/>
              </a:rPr>
              <a:t>添加标题</a:t>
            </a:r>
            <a:endParaRPr lang="vi-VN" dirty="0">
              <a:solidFill>
                <a:srgbClr val="C00000"/>
              </a:solidFill>
              <a:ea typeface="方正粗倩简体" panose="03000509000000000000" pitchFamily="65" charset="-122"/>
            </a:endParaRPr>
          </a:p>
        </p:txBody>
      </p:sp>
      <p:sp>
        <p:nvSpPr>
          <p:cNvPr id="36" name="íṡľiďê"/>
          <p:cNvSpPr txBox="1"/>
          <p:nvPr/>
        </p:nvSpPr>
        <p:spPr>
          <a:xfrm>
            <a:off x="5371754" y="4003680"/>
            <a:ext cx="1550543" cy="889841"/>
          </a:xfrm>
          <a:prstGeom prst="rect">
            <a:avLst/>
          </a:prstGeom>
          <a:noFill/>
        </p:spPr>
        <p:txBody>
          <a:bodyPr wrap="square" lIns="91440" tIns="45720" rIns="91440" bIns="45720" rtlCol="0" anchor="t" anchorCtr="0">
            <a:normAutofit fontScale="70000" lnSpcReduction="20000"/>
          </a:bodyPr>
          <a:lstStyle/>
          <a:p>
            <a:pPr algn="ctr">
              <a:lnSpc>
                <a:spcPct val="150000"/>
              </a:lnSpc>
            </a:pPr>
            <a:r>
              <a:rPr lang="en-US" altLang="zh-CN" sz="1100" dirty="0">
                <a:solidFill>
                  <a:srgbClr val="C00000"/>
                </a:solidFill>
                <a:latin typeface="Arial" panose="020B0604020202020204" pitchFamily="34" charset="0"/>
                <a:ea typeface="Adobe Myungjo Std M" panose="02020600000000000000" pitchFamily="18" charset="-128"/>
                <a:cs typeface="Arial" panose="020B0604020202020204" pitchFamily="34" charset="0"/>
              </a:rPr>
              <a:t>Years may wrinkle the skin, up enthusiasm wrinkles the </a:t>
            </a:r>
            <a:r>
              <a:rPr lang="en-US" altLang="zh-CN" sz="1100" dirty="0" err="1">
                <a:solidFill>
                  <a:srgbClr val="C00000"/>
                </a:solidFill>
                <a:latin typeface="Arial" panose="020B0604020202020204" pitchFamily="34" charset="0"/>
                <a:ea typeface="Adobe Myungjo Std M" panose="02020600000000000000" pitchFamily="18" charset="-128"/>
                <a:cs typeface="Arial" panose="020B0604020202020204" pitchFamily="34" charset="0"/>
              </a:rPr>
              <a:t>the</a:t>
            </a:r>
            <a:r>
              <a:rPr lang="en-US" altLang="zh-CN" sz="1100" dirty="0">
                <a:solidFill>
                  <a:srgbClr val="C00000"/>
                </a:solidFill>
                <a:latin typeface="Arial" panose="020B0604020202020204" pitchFamily="34" charset="0"/>
                <a:ea typeface="Adobe Myungjo Std M" panose="02020600000000000000" pitchFamily="18" charset="-128"/>
                <a:cs typeface="Arial" panose="020B0604020202020204" pitchFamily="34" charset="0"/>
              </a:rPr>
              <a:t> spirit back to dust. Years may wrinkle the skin, </a:t>
            </a:r>
            <a:endParaRPr lang="zh-CN" altLang="en-US" sz="1100" dirty="0">
              <a:solidFill>
                <a:srgbClr val="C00000"/>
              </a:solidFill>
              <a:latin typeface="Arial" panose="020B0604020202020204" pitchFamily="34" charset="0"/>
              <a:cs typeface="Arial" panose="020B0604020202020204" pitchFamily="34" charset="0"/>
            </a:endParaRPr>
          </a:p>
        </p:txBody>
      </p:sp>
      <p:sp>
        <p:nvSpPr>
          <p:cNvPr id="37" name="椭圆 36"/>
          <p:cNvSpPr/>
          <p:nvPr/>
        </p:nvSpPr>
        <p:spPr>
          <a:xfrm>
            <a:off x="9045067" y="2541806"/>
            <a:ext cx="366304" cy="366304"/>
          </a:xfrm>
          <a:prstGeom prst="ellipse">
            <a:avLst/>
          </a:prstGeom>
          <a:solidFill>
            <a:srgbClr val="D31111"/>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î$ḻíḋe"/>
          <p:cNvSpPr txBox="1"/>
          <p:nvPr/>
        </p:nvSpPr>
        <p:spPr>
          <a:xfrm>
            <a:off x="8693746" y="3244982"/>
            <a:ext cx="1174673" cy="490473"/>
          </a:xfrm>
          <a:prstGeom prst="rect">
            <a:avLst/>
          </a:prstGeom>
          <a:noFill/>
        </p:spPr>
        <p:txBody>
          <a:bodyPr wrap="square" lIns="91440" tIns="45720" rIns="91440" bIns="45720" rtlCol="0" anchor="ctr" anchorCtr="0">
            <a:normAutofit lnSpcReduction="10000"/>
          </a:bodyPr>
          <a:lstStyle/>
          <a:p>
            <a:pPr>
              <a:lnSpc>
                <a:spcPct val="150000"/>
              </a:lnSpc>
            </a:pPr>
            <a:r>
              <a:rPr lang="zh-CN" altLang="en-US" dirty="0">
                <a:solidFill>
                  <a:srgbClr val="C00000"/>
                </a:solidFill>
                <a:latin typeface="方正粗倩简体" panose="03000509000000000000" pitchFamily="65" charset="-122"/>
                <a:ea typeface="方正粗倩简体" panose="03000509000000000000" pitchFamily="65" charset="-122"/>
              </a:rPr>
              <a:t>添加标题</a:t>
            </a:r>
            <a:endParaRPr lang="vi-VN" dirty="0">
              <a:solidFill>
                <a:srgbClr val="C00000"/>
              </a:solidFill>
              <a:ea typeface="方正粗倩简体" panose="03000509000000000000" pitchFamily="65" charset="-122"/>
            </a:endParaRPr>
          </a:p>
        </p:txBody>
      </p:sp>
      <p:sp>
        <p:nvSpPr>
          <p:cNvPr id="39" name="íṡľiďê"/>
          <p:cNvSpPr txBox="1"/>
          <p:nvPr/>
        </p:nvSpPr>
        <p:spPr>
          <a:xfrm>
            <a:off x="8505810" y="4039614"/>
            <a:ext cx="1550543" cy="889841"/>
          </a:xfrm>
          <a:prstGeom prst="rect">
            <a:avLst/>
          </a:prstGeom>
          <a:noFill/>
        </p:spPr>
        <p:txBody>
          <a:bodyPr wrap="square" lIns="91440" tIns="45720" rIns="91440" bIns="45720" rtlCol="0" anchor="t" anchorCtr="0">
            <a:normAutofit fontScale="70000" lnSpcReduction="20000"/>
          </a:bodyPr>
          <a:lstStyle/>
          <a:p>
            <a:pPr algn="ctr">
              <a:lnSpc>
                <a:spcPct val="150000"/>
              </a:lnSpc>
            </a:pPr>
            <a:r>
              <a:rPr lang="en-US" altLang="zh-CN" sz="1100" dirty="0">
                <a:solidFill>
                  <a:srgbClr val="C00000"/>
                </a:solidFill>
                <a:latin typeface="Arial" panose="020B0604020202020204" pitchFamily="34" charset="0"/>
                <a:ea typeface="Adobe Myungjo Std M" panose="02020600000000000000" pitchFamily="18" charset="-128"/>
                <a:cs typeface="Arial" panose="020B0604020202020204" pitchFamily="34" charset="0"/>
              </a:rPr>
              <a:t>Years may wrinkle the skin, up enthusiasm wrinkles the </a:t>
            </a:r>
            <a:r>
              <a:rPr lang="en-US" altLang="zh-CN" sz="1100" dirty="0" err="1">
                <a:solidFill>
                  <a:srgbClr val="C00000"/>
                </a:solidFill>
                <a:latin typeface="Arial" panose="020B0604020202020204" pitchFamily="34" charset="0"/>
                <a:ea typeface="Adobe Myungjo Std M" panose="02020600000000000000" pitchFamily="18" charset="-128"/>
                <a:cs typeface="Arial" panose="020B0604020202020204" pitchFamily="34" charset="0"/>
              </a:rPr>
              <a:t>the</a:t>
            </a:r>
            <a:r>
              <a:rPr lang="en-US" altLang="zh-CN" sz="1100" dirty="0">
                <a:solidFill>
                  <a:srgbClr val="C00000"/>
                </a:solidFill>
                <a:latin typeface="Arial" panose="020B0604020202020204" pitchFamily="34" charset="0"/>
                <a:ea typeface="Adobe Myungjo Std M" panose="02020600000000000000" pitchFamily="18" charset="-128"/>
                <a:cs typeface="Arial" panose="020B0604020202020204" pitchFamily="34" charset="0"/>
              </a:rPr>
              <a:t> spirit back to dust. Years may wrinkle the skin, </a:t>
            </a:r>
            <a:endParaRPr lang="zh-CN" altLang="en-US" sz="1100" dirty="0">
              <a:solidFill>
                <a:srgbClr val="C00000"/>
              </a:solidFill>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5"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6"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7"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7" cstate="screen"/>
          <a:srcRect/>
          <a:stretch>
            <a:fillRect/>
          </a:stretch>
        </p:blipFill>
        <p:spPr>
          <a:xfrm>
            <a:off x="10489660" y="-27983"/>
            <a:ext cx="1410509" cy="6904074"/>
          </a:xfrm>
          <a:prstGeom prst="rect">
            <a:avLst/>
          </a:prstGeom>
        </p:spPr>
      </p:pic>
      <p:grpSp>
        <p:nvGrpSpPr>
          <p:cNvPr id="4" name="组合 3"/>
          <p:cNvGrpSpPr/>
          <p:nvPr/>
        </p:nvGrpSpPr>
        <p:grpSpPr>
          <a:xfrm>
            <a:off x="1891121" y="1686819"/>
            <a:ext cx="9249624" cy="3484359"/>
            <a:chOff x="2303353" y="1405336"/>
            <a:chExt cx="9249624" cy="3484359"/>
          </a:xfrm>
        </p:grpSpPr>
        <p:sp>
          <p:nvSpPr>
            <p:cNvPr id="6" name="PA_库_矩形 4"/>
            <p:cNvSpPr/>
            <p:nvPr>
              <p:custDataLst>
                <p:tags r:id="rId1"/>
              </p:custDataLst>
            </p:nvPr>
          </p:nvSpPr>
          <p:spPr>
            <a:xfrm>
              <a:off x="2303353" y="1405336"/>
              <a:ext cx="5606553" cy="1014730"/>
            </a:xfrm>
            <a:prstGeom prst="rect">
              <a:avLst/>
            </a:prstGeom>
          </p:spPr>
          <p:txBody>
            <a:bodyPr wrap="square">
              <a:spAutoFit/>
            </a:bodyPr>
            <a:lstStyle/>
            <a:p>
              <a:r>
                <a:rPr lang="zh-CN" altLang="en-US" sz="6000" b="1" spc="300" dirty="0">
                  <a:solidFill>
                    <a:srgbClr val="FEF4CE"/>
                  </a:solidFill>
                  <a:latin typeface="思源黑體 Bold" panose="020B0800000000000000" pitchFamily="34" charset="-128"/>
                  <a:ea typeface="思源黑體 Bold" panose="020B0800000000000000" pitchFamily="34" charset="-128"/>
                  <a:cs typeface="+mn-ea"/>
                </a:rPr>
                <a:t>第四部分</a:t>
              </a:r>
              <a:endParaRPr lang="en-US" altLang="zh-CN" sz="6000" b="1" spc="300" dirty="0">
                <a:solidFill>
                  <a:srgbClr val="FEF4CE"/>
                </a:solidFill>
                <a:latin typeface="思源黑體 Bold" panose="020B0800000000000000" pitchFamily="34" charset="-128"/>
                <a:ea typeface="思源黑體 Bold" panose="020B0800000000000000" pitchFamily="34" charset="-128"/>
                <a:cs typeface="+mn-ea"/>
              </a:endParaRPr>
            </a:p>
          </p:txBody>
        </p:sp>
        <p:grpSp>
          <p:nvGrpSpPr>
            <p:cNvPr id="7" name="组合 6"/>
            <p:cNvGrpSpPr/>
            <p:nvPr/>
          </p:nvGrpSpPr>
          <p:grpSpPr>
            <a:xfrm>
              <a:off x="2303353" y="2560512"/>
              <a:ext cx="9249624" cy="2329183"/>
              <a:chOff x="1264514" y="2825226"/>
              <a:chExt cx="9249624" cy="2329183"/>
            </a:xfrm>
          </p:grpSpPr>
          <p:sp>
            <p:nvSpPr>
              <p:cNvPr id="10" name="文本框 9"/>
              <p:cNvSpPr txBox="1"/>
              <p:nvPr/>
            </p:nvSpPr>
            <p:spPr>
              <a:xfrm>
                <a:off x="1264514" y="3429000"/>
                <a:ext cx="9249624" cy="1725409"/>
              </a:xfrm>
              <a:prstGeom prst="rect">
                <a:avLst/>
              </a:prstGeom>
              <a:noFill/>
            </p:spPr>
            <p:txBody>
              <a:bodyPr wrap="square" rtlCol="0" anchor="ctr">
                <a:spAutoFit/>
              </a:bodyPr>
              <a:lstStyle/>
              <a:p>
                <a:pPr algn="just">
                  <a:lnSpc>
                    <a:spcPct val="200000"/>
                  </a:lnSpc>
                </a:pPr>
                <a:r>
                  <a:rPr lang="en-US" altLang="zh-CN" sz="1400" dirty="0">
                    <a:solidFill>
                      <a:srgbClr val="FEF4CE"/>
                    </a:solidFill>
                    <a:latin typeface="思源黑体" panose="020B0400000000000000" pitchFamily="34" charset="-122"/>
                    <a:ea typeface="思源黑体" panose="020B0400000000000000" pitchFamily="34" charset="-122"/>
                    <a:sym typeface="+mn-ea"/>
                  </a:rPr>
                  <a:t>Please enter your contents Please enter your contents Please enter your contents Please enter your contents Please enter your contents Please enter your contents Please enter Please enter your contents Please enter your contents Please enter your contents Please enter your contents Please enter your contents Please enter your contents Please enter your contents Please enter your contents</a:t>
                </a:r>
                <a:endParaRPr lang="zh-CN" altLang="en-US" sz="1400" dirty="0">
                  <a:solidFill>
                    <a:srgbClr val="FEF4CE"/>
                  </a:solidFill>
                  <a:latin typeface="思源黑体" panose="020B0400000000000000" pitchFamily="34" charset="-122"/>
                  <a:ea typeface="思源黑体" panose="020B0400000000000000" pitchFamily="34" charset="-122"/>
                  <a:sym typeface="+mn-ea"/>
                </a:endParaRPr>
              </a:p>
            </p:txBody>
          </p:sp>
          <p:sp>
            <p:nvSpPr>
              <p:cNvPr id="11" name="文本框 10"/>
              <p:cNvSpPr txBox="1"/>
              <p:nvPr/>
            </p:nvSpPr>
            <p:spPr>
              <a:xfrm>
                <a:off x="1281730" y="2825226"/>
                <a:ext cx="3701273" cy="521970"/>
              </a:xfrm>
              <a:prstGeom prst="rect">
                <a:avLst/>
              </a:prstGeom>
              <a:noFill/>
              <a:effectLst/>
            </p:spPr>
            <p:txBody>
              <a:bodyPr wrap="square" numCol="1" rtlCol="0">
                <a:spAutoFit/>
              </a:bodyPr>
              <a:lstStyle/>
              <a:p>
                <a:pPr algn="dist"/>
                <a:r>
                  <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sym typeface="+mn-ea"/>
                  </a:rPr>
                  <a:t>新生代表讲话</a:t>
                </a:r>
                <a:endParaRPr lang="zh-CN" altLang="en-US" sz="2800" b="1" dirty="0">
                  <a:solidFill>
                    <a:srgbClr val="FEF4CE"/>
                  </a:solidFill>
                  <a:latin typeface="思源黑体" panose="020B0400000000000000" pitchFamily="34" charset="-122"/>
                  <a:ea typeface="思源黑体" panose="020B0400000000000000" pitchFamily="34" charset="-122"/>
                  <a:cs typeface="字魂59号-创粗黑" panose="00000500000000000000" charset="-122"/>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pic>
        <p:nvPicPr>
          <p:cNvPr id="4" name="图片 3"/>
          <p:cNvPicPr>
            <a:picLocks noChangeAspect="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1899" y1="5412" x2="1899" y2="61176"/>
                        <a14:foregroundMark x1="97468" y1="6353" x2="96835" y2="82588"/>
                        <a14:foregroundMark x1="1899" y1="67765" x2="1899" y2="92471"/>
                        <a14:foregroundMark x1="22152" y1="99294" x2="96835" y2="99529"/>
                        <a14:foregroundMark x1="97468" y1="84941" x2="97468" y2="97882"/>
                        <a14:foregroundMark x1="2532" y1="63765" x2="1899" y2="70118"/>
                        <a14:foregroundMark x1="2532" y1="94118" x2="2532" y2="99294"/>
                        <a14:foregroundMark x1="7595" y1="1647" x2="86709" y2="1882"/>
                      </a14:backgroundRemoval>
                    </a14:imgEffect>
                  </a14:imgLayer>
                </a14:imgProps>
              </a:ext>
            </a:extLst>
          </a:blip>
          <a:stretch>
            <a:fillRect/>
          </a:stretch>
        </p:blipFill>
        <p:spPr>
          <a:xfrm rot="5400000">
            <a:off x="5834390" y="-353898"/>
            <a:ext cx="523220" cy="2525871"/>
          </a:xfrm>
          <a:prstGeom prst="rect">
            <a:avLst/>
          </a:prstGeom>
        </p:spPr>
      </p:pic>
      <p:sp>
        <p:nvSpPr>
          <p:cNvPr id="6" name="文本框 5"/>
          <p:cNvSpPr txBox="1"/>
          <p:nvPr/>
        </p:nvSpPr>
        <p:spPr>
          <a:xfrm>
            <a:off x="5225649" y="714362"/>
            <a:ext cx="1739059" cy="369332"/>
          </a:xfrm>
          <a:prstGeom prst="rect">
            <a:avLst/>
          </a:prstGeom>
          <a:noFill/>
        </p:spPr>
        <p:txBody>
          <a:bodyPr wrap="square" rtlCol="0">
            <a:spAutoFit/>
          </a:bodyPr>
          <a:lstStyle/>
          <a:p>
            <a:pPr algn="dist"/>
            <a:r>
              <a:rPr lang="zh-CN" altLang="en-US" dirty="0">
                <a:solidFill>
                  <a:srgbClr val="BD1B21"/>
                </a:solidFill>
                <a:latin typeface="方正毡笔黑简体" panose="03000509000000000000" pitchFamily="65" charset="-122"/>
                <a:ea typeface="方正毡笔黑简体" panose="03000509000000000000" pitchFamily="65" charset="-122"/>
              </a:rPr>
              <a:t>点击添加标题</a:t>
            </a:r>
          </a:p>
        </p:txBody>
      </p:sp>
      <p:graphicFrame>
        <p:nvGraphicFramePr>
          <p:cNvPr id="10" name="图表 9"/>
          <p:cNvGraphicFramePr/>
          <p:nvPr/>
        </p:nvGraphicFramePr>
        <p:xfrm>
          <a:off x="1524255" y="2551717"/>
          <a:ext cx="3882893" cy="2815152"/>
        </p:xfrm>
        <a:graphic>
          <a:graphicData uri="http://schemas.openxmlformats.org/drawingml/2006/chart">
            <c:chart xmlns:c="http://schemas.openxmlformats.org/drawingml/2006/chart" xmlns:r="http://schemas.openxmlformats.org/officeDocument/2006/relationships" r:id="rId9"/>
          </a:graphicData>
        </a:graphic>
      </p:graphicFrame>
      <p:sp>
        <p:nvSpPr>
          <p:cNvPr id="13" name="文本框 12"/>
          <p:cNvSpPr txBox="1"/>
          <p:nvPr/>
        </p:nvSpPr>
        <p:spPr>
          <a:xfrm>
            <a:off x="6921008" y="2551717"/>
            <a:ext cx="1510017" cy="400110"/>
          </a:xfrm>
          <a:prstGeom prst="rect">
            <a:avLst/>
          </a:prstGeom>
          <a:noFill/>
        </p:spPr>
        <p:txBody>
          <a:bodyPr wrap="square" rtlCol="0">
            <a:spAutoFit/>
          </a:bodyPr>
          <a:lstStyle/>
          <a:p>
            <a:pPr algn="dist"/>
            <a:r>
              <a:rPr lang="zh-CN" altLang="en-US" sz="2000" b="1" dirty="0">
                <a:solidFill>
                  <a:srgbClr val="F7F4CE"/>
                </a:solidFill>
                <a:latin typeface="方正毡笔黑简体" panose="03000509000000000000" pitchFamily="65" charset="-122"/>
                <a:ea typeface="方正毡笔黑简体" panose="03000509000000000000" pitchFamily="65" charset="-122"/>
              </a:rPr>
              <a:t>添加标题</a:t>
            </a:r>
          </a:p>
        </p:txBody>
      </p:sp>
      <p:sp>
        <p:nvSpPr>
          <p:cNvPr id="14" name="文本框 13"/>
          <p:cNvSpPr txBox="1"/>
          <p:nvPr/>
        </p:nvSpPr>
        <p:spPr>
          <a:xfrm>
            <a:off x="6954320" y="4118347"/>
            <a:ext cx="1510017" cy="400110"/>
          </a:xfrm>
          <a:prstGeom prst="rect">
            <a:avLst/>
          </a:prstGeom>
          <a:noFill/>
        </p:spPr>
        <p:txBody>
          <a:bodyPr wrap="square" rtlCol="0">
            <a:spAutoFit/>
          </a:bodyPr>
          <a:lstStyle/>
          <a:p>
            <a:pPr algn="dist"/>
            <a:r>
              <a:rPr lang="zh-CN" altLang="en-US" sz="2000" b="1" dirty="0">
                <a:solidFill>
                  <a:srgbClr val="F7F4CE"/>
                </a:solidFill>
                <a:latin typeface="方正毡笔黑简体" panose="03000509000000000000" pitchFamily="65" charset="-122"/>
                <a:ea typeface="方正毡笔黑简体" panose="03000509000000000000" pitchFamily="65" charset="-122"/>
              </a:rPr>
              <a:t>添加标题</a:t>
            </a:r>
          </a:p>
        </p:txBody>
      </p:sp>
      <p:sp>
        <p:nvSpPr>
          <p:cNvPr id="16" name="文本框 15"/>
          <p:cNvSpPr txBox="1"/>
          <p:nvPr/>
        </p:nvSpPr>
        <p:spPr>
          <a:xfrm>
            <a:off x="6949938" y="2923187"/>
            <a:ext cx="4155368" cy="623248"/>
          </a:xfrm>
          <a:prstGeom prst="rect">
            <a:avLst/>
          </a:prstGeom>
          <a:noFill/>
        </p:spPr>
        <p:txBody>
          <a:bodyPr wrap="square" rtlCol="0">
            <a:spAutoFit/>
          </a:bodyPr>
          <a:lstStyle/>
          <a:p>
            <a:pPr>
              <a:lnSpc>
                <a:spcPct val="150000"/>
              </a:lnSpc>
            </a:pPr>
            <a:r>
              <a:rPr lang="en-US" altLang="zh-CN" sz="1200" dirty="0">
                <a:solidFill>
                  <a:srgbClr val="F7F4CE"/>
                </a:solidFill>
                <a:latin typeface="Arial" panose="020B0604020202020204" pitchFamily="34" charset="0"/>
                <a:ea typeface="Gadugi" panose="020B0502040204020203" pitchFamily="34" charset="0"/>
                <a:cs typeface="Arial" panose="020B0604020202020204" pitchFamily="34" charset="0"/>
              </a:rPr>
              <a:t>To see a world in a grain of sand. And a heaven in a wild flower Hold infinity in the palm of your hand. </a:t>
            </a:r>
          </a:p>
        </p:txBody>
      </p:sp>
      <p:sp>
        <p:nvSpPr>
          <p:cNvPr id="17" name="文本框 16"/>
          <p:cNvSpPr txBox="1"/>
          <p:nvPr/>
        </p:nvSpPr>
        <p:spPr>
          <a:xfrm>
            <a:off x="6996912" y="4575360"/>
            <a:ext cx="4155368" cy="623248"/>
          </a:xfrm>
          <a:prstGeom prst="rect">
            <a:avLst/>
          </a:prstGeom>
          <a:noFill/>
        </p:spPr>
        <p:txBody>
          <a:bodyPr wrap="square" rtlCol="0">
            <a:spAutoFit/>
          </a:bodyPr>
          <a:lstStyle/>
          <a:p>
            <a:pPr>
              <a:lnSpc>
                <a:spcPct val="150000"/>
              </a:lnSpc>
            </a:pPr>
            <a:r>
              <a:rPr lang="en-US" altLang="zh-CN" sz="1200" dirty="0">
                <a:solidFill>
                  <a:srgbClr val="F7F4CE"/>
                </a:solidFill>
                <a:latin typeface="Arial" panose="020B0604020202020204" pitchFamily="34" charset="0"/>
                <a:ea typeface="Gadugi" panose="020B0502040204020203" pitchFamily="34" charset="0"/>
                <a:cs typeface="Arial" panose="020B0604020202020204" pitchFamily="34" charset="0"/>
              </a:rPr>
              <a:t>To see a world in a grain of sand. And a heaven in a wild flower Hold infinity in the palm of your hand. </a:t>
            </a:r>
          </a:p>
        </p:txBody>
      </p:sp>
      <p:sp>
        <p:nvSpPr>
          <p:cNvPr id="19" name="cassette_219395"/>
          <p:cNvSpPr>
            <a:spLocks noChangeAspect="1"/>
          </p:cNvSpPr>
          <p:nvPr/>
        </p:nvSpPr>
        <p:spPr bwMode="auto">
          <a:xfrm>
            <a:off x="6289737" y="2695644"/>
            <a:ext cx="454141" cy="51236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539527" h="608697">
                <a:moveTo>
                  <a:pt x="269740" y="427400"/>
                </a:moveTo>
                <a:cubicBezTo>
                  <a:pt x="250430" y="436996"/>
                  <a:pt x="231212" y="445618"/>
                  <a:pt x="212459" y="453174"/>
                </a:cubicBezTo>
                <a:cubicBezTo>
                  <a:pt x="215894" y="470186"/>
                  <a:pt x="219839" y="486133"/>
                  <a:pt x="224435" y="500642"/>
                </a:cubicBezTo>
                <a:cubicBezTo>
                  <a:pt x="231908" y="524562"/>
                  <a:pt x="240775" y="543799"/>
                  <a:pt x="250058" y="556269"/>
                </a:cubicBezTo>
                <a:cubicBezTo>
                  <a:pt x="257114" y="565865"/>
                  <a:pt x="264077" y="571103"/>
                  <a:pt x="269740" y="571103"/>
                </a:cubicBezTo>
                <a:cubicBezTo>
                  <a:pt x="275357" y="571103"/>
                  <a:pt x="282366" y="565772"/>
                  <a:pt x="289422" y="556269"/>
                </a:cubicBezTo>
                <a:cubicBezTo>
                  <a:pt x="298706" y="543706"/>
                  <a:pt x="307526" y="524515"/>
                  <a:pt x="315046" y="500642"/>
                </a:cubicBezTo>
                <a:cubicBezTo>
                  <a:pt x="319595" y="486133"/>
                  <a:pt x="323633" y="470233"/>
                  <a:pt x="326975" y="453174"/>
                </a:cubicBezTo>
                <a:cubicBezTo>
                  <a:pt x="308222" y="445618"/>
                  <a:pt x="289051" y="436996"/>
                  <a:pt x="269740" y="427400"/>
                </a:cubicBezTo>
                <a:close/>
                <a:moveTo>
                  <a:pt x="336213" y="391011"/>
                </a:moveTo>
                <a:cubicBezTo>
                  <a:pt x="332314" y="393282"/>
                  <a:pt x="328414" y="395646"/>
                  <a:pt x="324515" y="397918"/>
                </a:cubicBezTo>
                <a:cubicBezTo>
                  <a:pt x="320105" y="400514"/>
                  <a:pt x="315649" y="403063"/>
                  <a:pt x="311239" y="405520"/>
                </a:cubicBezTo>
                <a:cubicBezTo>
                  <a:pt x="318620" y="408858"/>
                  <a:pt x="326001" y="412056"/>
                  <a:pt x="333288" y="415116"/>
                </a:cubicBezTo>
                <a:cubicBezTo>
                  <a:pt x="334403" y="407189"/>
                  <a:pt x="335331" y="399169"/>
                  <a:pt x="336213" y="391011"/>
                </a:cubicBezTo>
                <a:close/>
                <a:moveTo>
                  <a:pt x="203314" y="390918"/>
                </a:moveTo>
                <a:cubicBezTo>
                  <a:pt x="204103" y="399169"/>
                  <a:pt x="205124" y="407189"/>
                  <a:pt x="206239" y="415023"/>
                </a:cubicBezTo>
                <a:cubicBezTo>
                  <a:pt x="213526" y="412010"/>
                  <a:pt x="220814" y="408858"/>
                  <a:pt x="228241" y="405474"/>
                </a:cubicBezTo>
                <a:cubicBezTo>
                  <a:pt x="223785" y="402971"/>
                  <a:pt x="219422" y="400467"/>
                  <a:pt x="215012" y="397871"/>
                </a:cubicBezTo>
                <a:cubicBezTo>
                  <a:pt x="211066" y="395554"/>
                  <a:pt x="207167" y="393282"/>
                  <a:pt x="203314" y="390918"/>
                </a:cubicBezTo>
                <a:close/>
                <a:moveTo>
                  <a:pt x="425802" y="328987"/>
                </a:moveTo>
                <a:cubicBezTo>
                  <a:pt x="410345" y="341317"/>
                  <a:pt x="393680" y="353555"/>
                  <a:pt x="376134" y="365422"/>
                </a:cubicBezTo>
                <a:cubicBezTo>
                  <a:pt x="374695" y="387395"/>
                  <a:pt x="372420" y="408672"/>
                  <a:pt x="369449" y="428930"/>
                </a:cubicBezTo>
                <a:cubicBezTo>
                  <a:pt x="407745" y="442234"/>
                  <a:pt x="441121" y="449234"/>
                  <a:pt x="466094" y="449234"/>
                </a:cubicBezTo>
                <a:cubicBezTo>
                  <a:pt x="483734" y="449234"/>
                  <a:pt x="496499" y="445432"/>
                  <a:pt x="500213" y="439128"/>
                </a:cubicBezTo>
                <a:cubicBezTo>
                  <a:pt x="503044" y="434261"/>
                  <a:pt x="502069" y="425592"/>
                  <a:pt x="497381" y="414652"/>
                </a:cubicBezTo>
                <a:cubicBezTo>
                  <a:pt x="491254" y="400328"/>
                  <a:pt x="479092" y="382945"/>
                  <a:pt x="462288" y="364495"/>
                </a:cubicBezTo>
                <a:cubicBezTo>
                  <a:pt x="451612" y="352814"/>
                  <a:pt x="439357" y="340854"/>
                  <a:pt x="425802" y="328987"/>
                </a:cubicBezTo>
                <a:close/>
                <a:moveTo>
                  <a:pt x="113585" y="328940"/>
                </a:moveTo>
                <a:cubicBezTo>
                  <a:pt x="100031" y="340808"/>
                  <a:pt x="87823" y="352721"/>
                  <a:pt x="77193" y="364403"/>
                </a:cubicBezTo>
                <a:cubicBezTo>
                  <a:pt x="60342" y="382945"/>
                  <a:pt x="48227" y="400282"/>
                  <a:pt x="42099" y="414606"/>
                </a:cubicBezTo>
                <a:cubicBezTo>
                  <a:pt x="37458" y="425546"/>
                  <a:pt x="36390" y="434261"/>
                  <a:pt x="39221" y="439082"/>
                </a:cubicBezTo>
                <a:cubicBezTo>
                  <a:pt x="42935" y="445386"/>
                  <a:pt x="55700" y="449141"/>
                  <a:pt x="73340" y="449141"/>
                </a:cubicBezTo>
                <a:cubicBezTo>
                  <a:pt x="98360" y="449141"/>
                  <a:pt x="131689" y="442187"/>
                  <a:pt x="169939" y="428883"/>
                </a:cubicBezTo>
                <a:cubicBezTo>
                  <a:pt x="166968" y="408626"/>
                  <a:pt x="164740" y="387349"/>
                  <a:pt x="163254" y="365330"/>
                </a:cubicBezTo>
                <a:cubicBezTo>
                  <a:pt x="145708" y="353463"/>
                  <a:pt x="129043" y="341225"/>
                  <a:pt x="113585" y="328940"/>
                </a:cubicBezTo>
                <a:close/>
                <a:moveTo>
                  <a:pt x="378083" y="290882"/>
                </a:moveTo>
                <a:cubicBezTo>
                  <a:pt x="378176" y="295333"/>
                  <a:pt x="378176" y="313504"/>
                  <a:pt x="378083" y="317954"/>
                </a:cubicBezTo>
                <a:cubicBezTo>
                  <a:pt x="384303" y="313504"/>
                  <a:pt x="390292" y="308915"/>
                  <a:pt x="396094" y="304418"/>
                </a:cubicBezTo>
                <a:cubicBezTo>
                  <a:pt x="390292" y="299875"/>
                  <a:pt x="384303" y="295379"/>
                  <a:pt x="378083" y="290882"/>
                </a:cubicBezTo>
                <a:close/>
                <a:moveTo>
                  <a:pt x="161397" y="290882"/>
                </a:moveTo>
                <a:cubicBezTo>
                  <a:pt x="155224" y="295333"/>
                  <a:pt x="149235" y="299875"/>
                  <a:pt x="143387" y="304418"/>
                </a:cubicBezTo>
                <a:cubicBezTo>
                  <a:pt x="149235" y="308915"/>
                  <a:pt x="155224" y="313411"/>
                  <a:pt x="161397" y="317954"/>
                </a:cubicBezTo>
                <a:cubicBezTo>
                  <a:pt x="161305" y="313504"/>
                  <a:pt x="161305" y="295333"/>
                  <a:pt x="161397" y="290882"/>
                </a:cubicBezTo>
                <a:close/>
                <a:moveTo>
                  <a:pt x="269729" y="261092"/>
                </a:moveTo>
                <a:cubicBezTo>
                  <a:pt x="293678" y="261092"/>
                  <a:pt x="313092" y="280474"/>
                  <a:pt x="313092" y="304384"/>
                </a:cubicBezTo>
                <a:cubicBezTo>
                  <a:pt x="313092" y="328294"/>
                  <a:pt x="293678" y="347676"/>
                  <a:pt x="269729" y="347676"/>
                </a:cubicBezTo>
                <a:cubicBezTo>
                  <a:pt x="245780" y="347676"/>
                  <a:pt x="226366" y="328294"/>
                  <a:pt x="226366" y="304384"/>
                </a:cubicBezTo>
                <a:cubicBezTo>
                  <a:pt x="226366" y="280474"/>
                  <a:pt x="245780" y="261092"/>
                  <a:pt x="269729" y="261092"/>
                </a:cubicBezTo>
                <a:close/>
                <a:moveTo>
                  <a:pt x="269740" y="223666"/>
                </a:moveTo>
                <a:cubicBezTo>
                  <a:pt x="257764" y="229924"/>
                  <a:pt x="245834" y="236553"/>
                  <a:pt x="233997" y="243460"/>
                </a:cubicBezTo>
                <a:cubicBezTo>
                  <a:pt x="222300" y="250274"/>
                  <a:pt x="210927" y="257320"/>
                  <a:pt x="199925" y="264413"/>
                </a:cubicBezTo>
                <a:cubicBezTo>
                  <a:pt x="199368" y="277532"/>
                  <a:pt x="199044" y="290882"/>
                  <a:pt x="199044" y="304418"/>
                </a:cubicBezTo>
                <a:cubicBezTo>
                  <a:pt x="199044" y="317954"/>
                  <a:pt x="199368" y="331305"/>
                  <a:pt x="199925" y="344377"/>
                </a:cubicBezTo>
                <a:cubicBezTo>
                  <a:pt x="210927" y="351516"/>
                  <a:pt x="222300" y="358562"/>
                  <a:pt x="233997" y="365330"/>
                </a:cubicBezTo>
                <a:cubicBezTo>
                  <a:pt x="245881" y="372283"/>
                  <a:pt x="257764" y="378866"/>
                  <a:pt x="269740" y="385124"/>
                </a:cubicBezTo>
                <a:cubicBezTo>
                  <a:pt x="281670" y="378866"/>
                  <a:pt x="293600" y="372283"/>
                  <a:pt x="305437" y="365330"/>
                </a:cubicBezTo>
                <a:cubicBezTo>
                  <a:pt x="317135" y="358562"/>
                  <a:pt x="328507" y="351516"/>
                  <a:pt x="339555" y="344377"/>
                </a:cubicBezTo>
                <a:cubicBezTo>
                  <a:pt x="340112" y="331305"/>
                  <a:pt x="340391" y="317954"/>
                  <a:pt x="340391" y="304418"/>
                </a:cubicBezTo>
                <a:cubicBezTo>
                  <a:pt x="340391" y="290882"/>
                  <a:pt x="340112" y="277532"/>
                  <a:pt x="339555" y="264413"/>
                </a:cubicBezTo>
                <a:cubicBezTo>
                  <a:pt x="328507" y="257320"/>
                  <a:pt x="317135" y="250274"/>
                  <a:pt x="305437" y="243460"/>
                </a:cubicBezTo>
                <a:cubicBezTo>
                  <a:pt x="293553" y="236553"/>
                  <a:pt x="281670" y="229924"/>
                  <a:pt x="269740" y="223666"/>
                </a:cubicBezTo>
                <a:close/>
                <a:moveTo>
                  <a:pt x="333288" y="193767"/>
                </a:moveTo>
                <a:cubicBezTo>
                  <a:pt x="326001" y="196780"/>
                  <a:pt x="318666" y="199932"/>
                  <a:pt x="311239" y="203362"/>
                </a:cubicBezTo>
                <a:cubicBezTo>
                  <a:pt x="315696" y="205819"/>
                  <a:pt x="320105" y="208369"/>
                  <a:pt x="324515" y="210965"/>
                </a:cubicBezTo>
                <a:cubicBezTo>
                  <a:pt x="328414" y="213236"/>
                  <a:pt x="332314" y="215508"/>
                  <a:pt x="336120" y="217872"/>
                </a:cubicBezTo>
                <a:cubicBezTo>
                  <a:pt x="335331" y="209713"/>
                  <a:pt x="334356" y="201694"/>
                  <a:pt x="333288" y="193767"/>
                </a:cubicBezTo>
                <a:close/>
                <a:moveTo>
                  <a:pt x="206146" y="193720"/>
                </a:moveTo>
                <a:cubicBezTo>
                  <a:pt x="205124" y="201601"/>
                  <a:pt x="204103" y="209667"/>
                  <a:pt x="203268" y="217825"/>
                </a:cubicBezTo>
                <a:cubicBezTo>
                  <a:pt x="207167" y="215461"/>
                  <a:pt x="211066" y="213190"/>
                  <a:pt x="214965" y="210872"/>
                </a:cubicBezTo>
                <a:cubicBezTo>
                  <a:pt x="219329" y="208276"/>
                  <a:pt x="223785" y="205773"/>
                  <a:pt x="228195" y="203270"/>
                </a:cubicBezTo>
                <a:cubicBezTo>
                  <a:pt x="220814" y="199932"/>
                  <a:pt x="213480" y="196733"/>
                  <a:pt x="206146" y="193720"/>
                </a:cubicBezTo>
                <a:close/>
                <a:moveTo>
                  <a:pt x="466187" y="159649"/>
                </a:moveTo>
                <a:cubicBezTo>
                  <a:pt x="441167" y="159649"/>
                  <a:pt x="407792" y="166649"/>
                  <a:pt x="369496" y="179906"/>
                </a:cubicBezTo>
                <a:cubicBezTo>
                  <a:pt x="372466" y="200210"/>
                  <a:pt x="374695" y="221441"/>
                  <a:pt x="376180" y="243460"/>
                </a:cubicBezTo>
                <a:cubicBezTo>
                  <a:pt x="393773" y="255327"/>
                  <a:pt x="410391" y="267565"/>
                  <a:pt x="425895" y="279850"/>
                </a:cubicBezTo>
                <a:cubicBezTo>
                  <a:pt x="439357" y="267936"/>
                  <a:pt x="451612" y="256022"/>
                  <a:pt x="462334" y="244387"/>
                </a:cubicBezTo>
                <a:cubicBezTo>
                  <a:pt x="479185" y="225845"/>
                  <a:pt x="491300" y="208554"/>
                  <a:pt x="497428" y="194184"/>
                </a:cubicBezTo>
                <a:cubicBezTo>
                  <a:pt x="502069" y="183244"/>
                  <a:pt x="503137" y="174529"/>
                  <a:pt x="500259" y="169708"/>
                </a:cubicBezTo>
                <a:cubicBezTo>
                  <a:pt x="496546" y="163404"/>
                  <a:pt x="483827" y="159649"/>
                  <a:pt x="466187" y="159649"/>
                </a:cubicBezTo>
                <a:close/>
                <a:moveTo>
                  <a:pt x="73386" y="159603"/>
                </a:moveTo>
                <a:cubicBezTo>
                  <a:pt x="55747" y="159603"/>
                  <a:pt x="43028" y="163357"/>
                  <a:pt x="39314" y="169662"/>
                </a:cubicBezTo>
                <a:cubicBezTo>
                  <a:pt x="36436" y="174529"/>
                  <a:pt x="37458" y="183198"/>
                  <a:pt x="42146" y="194138"/>
                </a:cubicBezTo>
                <a:cubicBezTo>
                  <a:pt x="48273" y="208461"/>
                  <a:pt x="60389" y="225845"/>
                  <a:pt x="77239" y="244341"/>
                </a:cubicBezTo>
                <a:cubicBezTo>
                  <a:pt x="87823" y="256022"/>
                  <a:pt x="100077" y="267936"/>
                  <a:pt x="113678" y="279803"/>
                </a:cubicBezTo>
                <a:cubicBezTo>
                  <a:pt x="129182" y="267519"/>
                  <a:pt x="145800" y="255281"/>
                  <a:pt x="163393" y="243414"/>
                </a:cubicBezTo>
                <a:cubicBezTo>
                  <a:pt x="164832" y="221395"/>
                  <a:pt x="167107" y="200117"/>
                  <a:pt x="170078" y="179860"/>
                </a:cubicBezTo>
                <a:cubicBezTo>
                  <a:pt x="131782" y="166556"/>
                  <a:pt x="98406" y="159603"/>
                  <a:pt x="73386" y="159603"/>
                </a:cubicBezTo>
                <a:close/>
                <a:moveTo>
                  <a:pt x="269740" y="37687"/>
                </a:moveTo>
                <a:cubicBezTo>
                  <a:pt x="264077" y="37687"/>
                  <a:pt x="257114" y="43018"/>
                  <a:pt x="250058" y="52521"/>
                </a:cubicBezTo>
                <a:cubicBezTo>
                  <a:pt x="240775" y="65083"/>
                  <a:pt x="231908" y="84321"/>
                  <a:pt x="224435" y="108148"/>
                </a:cubicBezTo>
                <a:cubicBezTo>
                  <a:pt x="219839" y="122703"/>
                  <a:pt x="215894" y="138557"/>
                  <a:pt x="212459" y="155616"/>
                </a:cubicBezTo>
                <a:cubicBezTo>
                  <a:pt x="231212" y="163172"/>
                  <a:pt x="250430" y="171840"/>
                  <a:pt x="269740" y="181390"/>
                </a:cubicBezTo>
                <a:cubicBezTo>
                  <a:pt x="289051" y="171840"/>
                  <a:pt x="308222" y="163172"/>
                  <a:pt x="326975" y="155616"/>
                </a:cubicBezTo>
                <a:cubicBezTo>
                  <a:pt x="323587" y="138650"/>
                  <a:pt x="319595" y="122703"/>
                  <a:pt x="315046" y="108148"/>
                </a:cubicBezTo>
                <a:cubicBezTo>
                  <a:pt x="307526" y="84228"/>
                  <a:pt x="298706" y="65037"/>
                  <a:pt x="289422" y="52521"/>
                </a:cubicBezTo>
                <a:cubicBezTo>
                  <a:pt x="282366" y="42972"/>
                  <a:pt x="275357" y="37687"/>
                  <a:pt x="269740" y="37687"/>
                </a:cubicBezTo>
                <a:close/>
                <a:moveTo>
                  <a:pt x="269740" y="0"/>
                </a:moveTo>
                <a:cubicBezTo>
                  <a:pt x="292625" y="0"/>
                  <a:pt x="309568" y="16363"/>
                  <a:pt x="319780" y="30177"/>
                </a:cubicBezTo>
                <a:cubicBezTo>
                  <a:pt x="331757" y="46216"/>
                  <a:pt x="342247" y="68653"/>
                  <a:pt x="351114" y="96930"/>
                </a:cubicBezTo>
                <a:cubicBezTo>
                  <a:pt x="355523" y="111022"/>
                  <a:pt x="359423" y="126226"/>
                  <a:pt x="362811" y="142405"/>
                </a:cubicBezTo>
                <a:cubicBezTo>
                  <a:pt x="402732" y="129054"/>
                  <a:pt x="438336" y="122008"/>
                  <a:pt x="466094" y="122008"/>
                </a:cubicBezTo>
                <a:cubicBezTo>
                  <a:pt x="480949" y="122008"/>
                  <a:pt x="493900" y="124048"/>
                  <a:pt x="504437" y="127988"/>
                </a:cubicBezTo>
                <a:cubicBezTo>
                  <a:pt x="517249" y="132809"/>
                  <a:pt x="526811" y="140504"/>
                  <a:pt x="532846" y="150749"/>
                </a:cubicBezTo>
                <a:cubicBezTo>
                  <a:pt x="544404" y="170450"/>
                  <a:pt x="538834" y="193349"/>
                  <a:pt x="532103" y="209018"/>
                </a:cubicBezTo>
                <a:cubicBezTo>
                  <a:pt x="524212" y="227375"/>
                  <a:pt x="510100" y="247864"/>
                  <a:pt x="490186" y="269744"/>
                </a:cubicBezTo>
                <a:cubicBezTo>
                  <a:pt x="479788" y="281148"/>
                  <a:pt x="467951" y="292783"/>
                  <a:pt x="454954" y="304418"/>
                </a:cubicBezTo>
                <a:cubicBezTo>
                  <a:pt x="467951" y="316007"/>
                  <a:pt x="479788" y="327642"/>
                  <a:pt x="490140" y="339000"/>
                </a:cubicBezTo>
                <a:cubicBezTo>
                  <a:pt x="510054" y="360880"/>
                  <a:pt x="524165" y="381276"/>
                  <a:pt x="532010" y="399726"/>
                </a:cubicBezTo>
                <a:cubicBezTo>
                  <a:pt x="538787" y="415394"/>
                  <a:pt x="544358" y="438201"/>
                  <a:pt x="532753" y="457995"/>
                </a:cubicBezTo>
                <a:cubicBezTo>
                  <a:pt x="526718" y="468239"/>
                  <a:pt x="517156" y="475934"/>
                  <a:pt x="504344" y="480755"/>
                </a:cubicBezTo>
                <a:cubicBezTo>
                  <a:pt x="493760" y="484696"/>
                  <a:pt x="480902" y="486735"/>
                  <a:pt x="466048" y="486735"/>
                </a:cubicBezTo>
                <a:cubicBezTo>
                  <a:pt x="438243" y="486735"/>
                  <a:pt x="402685" y="479689"/>
                  <a:pt x="362765" y="466339"/>
                </a:cubicBezTo>
                <a:cubicBezTo>
                  <a:pt x="359423" y="482517"/>
                  <a:pt x="355431" y="497722"/>
                  <a:pt x="351067" y="511814"/>
                </a:cubicBezTo>
                <a:cubicBezTo>
                  <a:pt x="342201" y="539998"/>
                  <a:pt x="331664" y="562527"/>
                  <a:pt x="319734" y="578566"/>
                </a:cubicBezTo>
                <a:cubicBezTo>
                  <a:pt x="309568" y="592287"/>
                  <a:pt x="292625" y="608697"/>
                  <a:pt x="269740" y="608697"/>
                </a:cubicBezTo>
                <a:cubicBezTo>
                  <a:pt x="246809" y="608697"/>
                  <a:pt x="229866" y="592287"/>
                  <a:pt x="219700" y="578566"/>
                </a:cubicBezTo>
                <a:cubicBezTo>
                  <a:pt x="207770" y="562527"/>
                  <a:pt x="197233" y="540091"/>
                  <a:pt x="188413" y="511814"/>
                </a:cubicBezTo>
                <a:cubicBezTo>
                  <a:pt x="184004" y="497722"/>
                  <a:pt x="180104" y="482517"/>
                  <a:pt x="176716" y="466339"/>
                </a:cubicBezTo>
                <a:cubicBezTo>
                  <a:pt x="136795" y="479689"/>
                  <a:pt x="101191" y="486735"/>
                  <a:pt x="73386" y="486735"/>
                </a:cubicBezTo>
                <a:cubicBezTo>
                  <a:pt x="58532" y="486735"/>
                  <a:pt x="45627" y="484696"/>
                  <a:pt x="35090" y="480755"/>
                </a:cubicBezTo>
                <a:cubicBezTo>
                  <a:pt x="22278" y="475934"/>
                  <a:pt x="12670" y="468239"/>
                  <a:pt x="6681" y="457995"/>
                </a:cubicBezTo>
                <a:cubicBezTo>
                  <a:pt x="-4877" y="438294"/>
                  <a:pt x="693" y="415394"/>
                  <a:pt x="7424" y="399726"/>
                </a:cubicBezTo>
                <a:cubicBezTo>
                  <a:pt x="15269" y="381369"/>
                  <a:pt x="29381" y="360880"/>
                  <a:pt x="49341" y="339000"/>
                </a:cubicBezTo>
                <a:cubicBezTo>
                  <a:pt x="59785" y="327596"/>
                  <a:pt x="71529" y="315961"/>
                  <a:pt x="84527" y="304326"/>
                </a:cubicBezTo>
                <a:cubicBezTo>
                  <a:pt x="71529" y="292737"/>
                  <a:pt x="59739" y="281101"/>
                  <a:pt x="49341" y="269651"/>
                </a:cubicBezTo>
                <a:cubicBezTo>
                  <a:pt x="29381" y="247771"/>
                  <a:pt x="15269" y="227375"/>
                  <a:pt x="7424" y="208971"/>
                </a:cubicBezTo>
                <a:cubicBezTo>
                  <a:pt x="693" y="193257"/>
                  <a:pt x="-4877" y="170450"/>
                  <a:pt x="6681" y="150702"/>
                </a:cubicBezTo>
                <a:cubicBezTo>
                  <a:pt x="12762" y="140411"/>
                  <a:pt x="22278" y="132763"/>
                  <a:pt x="35090" y="127942"/>
                </a:cubicBezTo>
                <a:cubicBezTo>
                  <a:pt x="45674" y="124001"/>
                  <a:pt x="58532" y="121962"/>
                  <a:pt x="73386" y="121962"/>
                </a:cubicBezTo>
                <a:cubicBezTo>
                  <a:pt x="101191" y="121962"/>
                  <a:pt x="136795" y="129008"/>
                  <a:pt x="176716" y="142358"/>
                </a:cubicBezTo>
                <a:cubicBezTo>
                  <a:pt x="180058" y="126134"/>
                  <a:pt x="184004" y="110929"/>
                  <a:pt x="188413" y="96837"/>
                </a:cubicBezTo>
                <a:cubicBezTo>
                  <a:pt x="197233" y="68653"/>
                  <a:pt x="207770" y="46170"/>
                  <a:pt x="219700" y="30085"/>
                </a:cubicBezTo>
                <a:cubicBezTo>
                  <a:pt x="229866" y="16363"/>
                  <a:pt x="246809" y="0"/>
                  <a:pt x="269740" y="0"/>
                </a:cubicBezTo>
                <a:close/>
              </a:path>
            </a:pathLst>
          </a:custGeom>
          <a:solidFill>
            <a:srgbClr val="F5E697"/>
          </a:solidFill>
          <a:ln>
            <a:noFill/>
          </a:ln>
        </p:spPr>
        <p:txBody>
          <a:bodyPr/>
          <a:lstStyle/>
          <a:p>
            <a:endParaRPr lang="zh-CN" altLang="en-US"/>
          </a:p>
        </p:txBody>
      </p:sp>
      <p:sp>
        <p:nvSpPr>
          <p:cNvPr id="22" name="cassette_219395"/>
          <p:cNvSpPr>
            <a:spLocks noChangeAspect="1"/>
          </p:cNvSpPr>
          <p:nvPr/>
        </p:nvSpPr>
        <p:spPr bwMode="auto">
          <a:xfrm>
            <a:off x="6330710" y="4220640"/>
            <a:ext cx="454141" cy="51236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539527" h="608697">
                <a:moveTo>
                  <a:pt x="269740" y="427400"/>
                </a:moveTo>
                <a:cubicBezTo>
                  <a:pt x="250430" y="436996"/>
                  <a:pt x="231212" y="445618"/>
                  <a:pt x="212459" y="453174"/>
                </a:cubicBezTo>
                <a:cubicBezTo>
                  <a:pt x="215894" y="470186"/>
                  <a:pt x="219839" y="486133"/>
                  <a:pt x="224435" y="500642"/>
                </a:cubicBezTo>
                <a:cubicBezTo>
                  <a:pt x="231908" y="524562"/>
                  <a:pt x="240775" y="543799"/>
                  <a:pt x="250058" y="556269"/>
                </a:cubicBezTo>
                <a:cubicBezTo>
                  <a:pt x="257114" y="565865"/>
                  <a:pt x="264077" y="571103"/>
                  <a:pt x="269740" y="571103"/>
                </a:cubicBezTo>
                <a:cubicBezTo>
                  <a:pt x="275357" y="571103"/>
                  <a:pt x="282366" y="565772"/>
                  <a:pt x="289422" y="556269"/>
                </a:cubicBezTo>
                <a:cubicBezTo>
                  <a:pt x="298706" y="543706"/>
                  <a:pt x="307526" y="524515"/>
                  <a:pt x="315046" y="500642"/>
                </a:cubicBezTo>
                <a:cubicBezTo>
                  <a:pt x="319595" y="486133"/>
                  <a:pt x="323633" y="470233"/>
                  <a:pt x="326975" y="453174"/>
                </a:cubicBezTo>
                <a:cubicBezTo>
                  <a:pt x="308222" y="445618"/>
                  <a:pt x="289051" y="436996"/>
                  <a:pt x="269740" y="427400"/>
                </a:cubicBezTo>
                <a:close/>
                <a:moveTo>
                  <a:pt x="336213" y="391011"/>
                </a:moveTo>
                <a:cubicBezTo>
                  <a:pt x="332314" y="393282"/>
                  <a:pt x="328414" y="395646"/>
                  <a:pt x="324515" y="397918"/>
                </a:cubicBezTo>
                <a:cubicBezTo>
                  <a:pt x="320105" y="400514"/>
                  <a:pt x="315649" y="403063"/>
                  <a:pt x="311239" y="405520"/>
                </a:cubicBezTo>
                <a:cubicBezTo>
                  <a:pt x="318620" y="408858"/>
                  <a:pt x="326001" y="412056"/>
                  <a:pt x="333288" y="415116"/>
                </a:cubicBezTo>
                <a:cubicBezTo>
                  <a:pt x="334403" y="407189"/>
                  <a:pt x="335331" y="399169"/>
                  <a:pt x="336213" y="391011"/>
                </a:cubicBezTo>
                <a:close/>
                <a:moveTo>
                  <a:pt x="203314" y="390918"/>
                </a:moveTo>
                <a:cubicBezTo>
                  <a:pt x="204103" y="399169"/>
                  <a:pt x="205124" y="407189"/>
                  <a:pt x="206239" y="415023"/>
                </a:cubicBezTo>
                <a:cubicBezTo>
                  <a:pt x="213526" y="412010"/>
                  <a:pt x="220814" y="408858"/>
                  <a:pt x="228241" y="405474"/>
                </a:cubicBezTo>
                <a:cubicBezTo>
                  <a:pt x="223785" y="402971"/>
                  <a:pt x="219422" y="400467"/>
                  <a:pt x="215012" y="397871"/>
                </a:cubicBezTo>
                <a:cubicBezTo>
                  <a:pt x="211066" y="395554"/>
                  <a:pt x="207167" y="393282"/>
                  <a:pt x="203314" y="390918"/>
                </a:cubicBezTo>
                <a:close/>
                <a:moveTo>
                  <a:pt x="425802" y="328987"/>
                </a:moveTo>
                <a:cubicBezTo>
                  <a:pt x="410345" y="341317"/>
                  <a:pt x="393680" y="353555"/>
                  <a:pt x="376134" y="365422"/>
                </a:cubicBezTo>
                <a:cubicBezTo>
                  <a:pt x="374695" y="387395"/>
                  <a:pt x="372420" y="408672"/>
                  <a:pt x="369449" y="428930"/>
                </a:cubicBezTo>
                <a:cubicBezTo>
                  <a:pt x="407745" y="442234"/>
                  <a:pt x="441121" y="449234"/>
                  <a:pt x="466094" y="449234"/>
                </a:cubicBezTo>
                <a:cubicBezTo>
                  <a:pt x="483734" y="449234"/>
                  <a:pt x="496499" y="445432"/>
                  <a:pt x="500213" y="439128"/>
                </a:cubicBezTo>
                <a:cubicBezTo>
                  <a:pt x="503044" y="434261"/>
                  <a:pt x="502069" y="425592"/>
                  <a:pt x="497381" y="414652"/>
                </a:cubicBezTo>
                <a:cubicBezTo>
                  <a:pt x="491254" y="400328"/>
                  <a:pt x="479092" y="382945"/>
                  <a:pt x="462288" y="364495"/>
                </a:cubicBezTo>
                <a:cubicBezTo>
                  <a:pt x="451612" y="352814"/>
                  <a:pt x="439357" y="340854"/>
                  <a:pt x="425802" y="328987"/>
                </a:cubicBezTo>
                <a:close/>
                <a:moveTo>
                  <a:pt x="113585" y="328940"/>
                </a:moveTo>
                <a:cubicBezTo>
                  <a:pt x="100031" y="340808"/>
                  <a:pt x="87823" y="352721"/>
                  <a:pt x="77193" y="364403"/>
                </a:cubicBezTo>
                <a:cubicBezTo>
                  <a:pt x="60342" y="382945"/>
                  <a:pt x="48227" y="400282"/>
                  <a:pt x="42099" y="414606"/>
                </a:cubicBezTo>
                <a:cubicBezTo>
                  <a:pt x="37458" y="425546"/>
                  <a:pt x="36390" y="434261"/>
                  <a:pt x="39221" y="439082"/>
                </a:cubicBezTo>
                <a:cubicBezTo>
                  <a:pt x="42935" y="445386"/>
                  <a:pt x="55700" y="449141"/>
                  <a:pt x="73340" y="449141"/>
                </a:cubicBezTo>
                <a:cubicBezTo>
                  <a:pt x="98360" y="449141"/>
                  <a:pt x="131689" y="442187"/>
                  <a:pt x="169939" y="428883"/>
                </a:cubicBezTo>
                <a:cubicBezTo>
                  <a:pt x="166968" y="408626"/>
                  <a:pt x="164740" y="387349"/>
                  <a:pt x="163254" y="365330"/>
                </a:cubicBezTo>
                <a:cubicBezTo>
                  <a:pt x="145708" y="353463"/>
                  <a:pt x="129043" y="341225"/>
                  <a:pt x="113585" y="328940"/>
                </a:cubicBezTo>
                <a:close/>
                <a:moveTo>
                  <a:pt x="378083" y="290882"/>
                </a:moveTo>
                <a:cubicBezTo>
                  <a:pt x="378176" y="295333"/>
                  <a:pt x="378176" y="313504"/>
                  <a:pt x="378083" y="317954"/>
                </a:cubicBezTo>
                <a:cubicBezTo>
                  <a:pt x="384303" y="313504"/>
                  <a:pt x="390292" y="308915"/>
                  <a:pt x="396094" y="304418"/>
                </a:cubicBezTo>
                <a:cubicBezTo>
                  <a:pt x="390292" y="299875"/>
                  <a:pt x="384303" y="295379"/>
                  <a:pt x="378083" y="290882"/>
                </a:cubicBezTo>
                <a:close/>
                <a:moveTo>
                  <a:pt x="161397" y="290882"/>
                </a:moveTo>
                <a:cubicBezTo>
                  <a:pt x="155224" y="295333"/>
                  <a:pt x="149235" y="299875"/>
                  <a:pt x="143387" y="304418"/>
                </a:cubicBezTo>
                <a:cubicBezTo>
                  <a:pt x="149235" y="308915"/>
                  <a:pt x="155224" y="313411"/>
                  <a:pt x="161397" y="317954"/>
                </a:cubicBezTo>
                <a:cubicBezTo>
                  <a:pt x="161305" y="313504"/>
                  <a:pt x="161305" y="295333"/>
                  <a:pt x="161397" y="290882"/>
                </a:cubicBezTo>
                <a:close/>
                <a:moveTo>
                  <a:pt x="269729" y="261092"/>
                </a:moveTo>
                <a:cubicBezTo>
                  <a:pt x="293678" y="261092"/>
                  <a:pt x="313092" y="280474"/>
                  <a:pt x="313092" y="304384"/>
                </a:cubicBezTo>
                <a:cubicBezTo>
                  <a:pt x="313092" y="328294"/>
                  <a:pt x="293678" y="347676"/>
                  <a:pt x="269729" y="347676"/>
                </a:cubicBezTo>
                <a:cubicBezTo>
                  <a:pt x="245780" y="347676"/>
                  <a:pt x="226366" y="328294"/>
                  <a:pt x="226366" y="304384"/>
                </a:cubicBezTo>
                <a:cubicBezTo>
                  <a:pt x="226366" y="280474"/>
                  <a:pt x="245780" y="261092"/>
                  <a:pt x="269729" y="261092"/>
                </a:cubicBezTo>
                <a:close/>
                <a:moveTo>
                  <a:pt x="269740" y="223666"/>
                </a:moveTo>
                <a:cubicBezTo>
                  <a:pt x="257764" y="229924"/>
                  <a:pt x="245834" y="236553"/>
                  <a:pt x="233997" y="243460"/>
                </a:cubicBezTo>
                <a:cubicBezTo>
                  <a:pt x="222300" y="250274"/>
                  <a:pt x="210927" y="257320"/>
                  <a:pt x="199925" y="264413"/>
                </a:cubicBezTo>
                <a:cubicBezTo>
                  <a:pt x="199368" y="277532"/>
                  <a:pt x="199044" y="290882"/>
                  <a:pt x="199044" y="304418"/>
                </a:cubicBezTo>
                <a:cubicBezTo>
                  <a:pt x="199044" y="317954"/>
                  <a:pt x="199368" y="331305"/>
                  <a:pt x="199925" y="344377"/>
                </a:cubicBezTo>
                <a:cubicBezTo>
                  <a:pt x="210927" y="351516"/>
                  <a:pt x="222300" y="358562"/>
                  <a:pt x="233997" y="365330"/>
                </a:cubicBezTo>
                <a:cubicBezTo>
                  <a:pt x="245881" y="372283"/>
                  <a:pt x="257764" y="378866"/>
                  <a:pt x="269740" y="385124"/>
                </a:cubicBezTo>
                <a:cubicBezTo>
                  <a:pt x="281670" y="378866"/>
                  <a:pt x="293600" y="372283"/>
                  <a:pt x="305437" y="365330"/>
                </a:cubicBezTo>
                <a:cubicBezTo>
                  <a:pt x="317135" y="358562"/>
                  <a:pt x="328507" y="351516"/>
                  <a:pt x="339555" y="344377"/>
                </a:cubicBezTo>
                <a:cubicBezTo>
                  <a:pt x="340112" y="331305"/>
                  <a:pt x="340391" y="317954"/>
                  <a:pt x="340391" y="304418"/>
                </a:cubicBezTo>
                <a:cubicBezTo>
                  <a:pt x="340391" y="290882"/>
                  <a:pt x="340112" y="277532"/>
                  <a:pt x="339555" y="264413"/>
                </a:cubicBezTo>
                <a:cubicBezTo>
                  <a:pt x="328507" y="257320"/>
                  <a:pt x="317135" y="250274"/>
                  <a:pt x="305437" y="243460"/>
                </a:cubicBezTo>
                <a:cubicBezTo>
                  <a:pt x="293553" y="236553"/>
                  <a:pt x="281670" y="229924"/>
                  <a:pt x="269740" y="223666"/>
                </a:cubicBezTo>
                <a:close/>
                <a:moveTo>
                  <a:pt x="333288" y="193767"/>
                </a:moveTo>
                <a:cubicBezTo>
                  <a:pt x="326001" y="196780"/>
                  <a:pt x="318666" y="199932"/>
                  <a:pt x="311239" y="203362"/>
                </a:cubicBezTo>
                <a:cubicBezTo>
                  <a:pt x="315696" y="205819"/>
                  <a:pt x="320105" y="208369"/>
                  <a:pt x="324515" y="210965"/>
                </a:cubicBezTo>
                <a:cubicBezTo>
                  <a:pt x="328414" y="213236"/>
                  <a:pt x="332314" y="215508"/>
                  <a:pt x="336120" y="217872"/>
                </a:cubicBezTo>
                <a:cubicBezTo>
                  <a:pt x="335331" y="209713"/>
                  <a:pt x="334356" y="201694"/>
                  <a:pt x="333288" y="193767"/>
                </a:cubicBezTo>
                <a:close/>
                <a:moveTo>
                  <a:pt x="206146" y="193720"/>
                </a:moveTo>
                <a:cubicBezTo>
                  <a:pt x="205124" y="201601"/>
                  <a:pt x="204103" y="209667"/>
                  <a:pt x="203268" y="217825"/>
                </a:cubicBezTo>
                <a:cubicBezTo>
                  <a:pt x="207167" y="215461"/>
                  <a:pt x="211066" y="213190"/>
                  <a:pt x="214965" y="210872"/>
                </a:cubicBezTo>
                <a:cubicBezTo>
                  <a:pt x="219329" y="208276"/>
                  <a:pt x="223785" y="205773"/>
                  <a:pt x="228195" y="203270"/>
                </a:cubicBezTo>
                <a:cubicBezTo>
                  <a:pt x="220814" y="199932"/>
                  <a:pt x="213480" y="196733"/>
                  <a:pt x="206146" y="193720"/>
                </a:cubicBezTo>
                <a:close/>
                <a:moveTo>
                  <a:pt x="466187" y="159649"/>
                </a:moveTo>
                <a:cubicBezTo>
                  <a:pt x="441167" y="159649"/>
                  <a:pt x="407792" y="166649"/>
                  <a:pt x="369496" y="179906"/>
                </a:cubicBezTo>
                <a:cubicBezTo>
                  <a:pt x="372466" y="200210"/>
                  <a:pt x="374695" y="221441"/>
                  <a:pt x="376180" y="243460"/>
                </a:cubicBezTo>
                <a:cubicBezTo>
                  <a:pt x="393773" y="255327"/>
                  <a:pt x="410391" y="267565"/>
                  <a:pt x="425895" y="279850"/>
                </a:cubicBezTo>
                <a:cubicBezTo>
                  <a:pt x="439357" y="267936"/>
                  <a:pt x="451612" y="256022"/>
                  <a:pt x="462334" y="244387"/>
                </a:cubicBezTo>
                <a:cubicBezTo>
                  <a:pt x="479185" y="225845"/>
                  <a:pt x="491300" y="208554"/>
                  <a:pt x="497428" y="194184"/>
                </a:cubicBezTo>
                <a:cubicBezTo>
                  <a:pt x="502069" y="183244"/>
                  <a:pt x="503137" y="174529"/>
                  <a:pt x="500259" y="169708"/>
                </a:cubicBezTo>
                <a:cubicBezTo>
                  <a:pt x="496546" y="163404"/>
                  <a:pt x="483827" y="159649"/>
                  <a:pt x="466187" y="159649"/>
                </a:cubicBezTo>
                <a:close/>
                <a:moveTo>
                  <a:pt x="73386" y="159603"/>
                </a:moveTo>
                <a:cubicBezTo>
                  <a:pt x="55747" y="159603"/>
                  <a:pt x="43028" y="163357"/>
                  <a:pt x="39314" y="169662"/>
                </a:cubicBezTo>
                <a:cubicBezTo>
                  <a:pt x="36436" y="174529"/>
                  <a:pt x="37458" y="183198"/>
                  <a:pt x="42146" y="194138"/>
                </a:cubicBezTo>
                <a:cubicBezTo>
                  <a:pt x="48273" y="208461"/>
                  <a:pt x="60389" y="225845"/>
                  <a:pt x="77239" y="244341"/>
                </a:cubicBezTo>
                <a:cubicBezTo>
                  <a:pt x="87823" y="256022"/>
                  <a:pt x="100077" y="267936"/>
                  <a:pt x="113678" y="279803"/>
                </a:cubicBezTo>
                <a:cubicBezTo>
                  <a:pt x="129182" y="267519"/>
                  <a:pt x="145800" y="255281"/>
                  <a:pt x="163393" y="243414"/>
                </a:cubicBezTo>
                <a:cubicBezTo>
                  <a:pt x="164832" y="221395"/>
                  <a:pt x="167107" y="200117"/>
                  <a:pt x="170078" y="179860"/>
                </a:cubicBezTo>
                <a:cubicBezTo>
                  <a:pt x="131782" y="166556"/>
                  <a:pt x="98406" y="159603"/>
                  <a:pt x="73386" y="159603"/>
                </a:cubicBezTo>
                <a:close/>
                <a:moveTo>
                  <a:pt x="269740" y="37687"/>
                </a:moveTo>
                <a:cubicBezTo>
                  <a:pt x="264077" y="37687"/>
                  <a:pt x="257114" y="43018"/>
                  <a:pt x="250058" y="52521"/>
                </a:cubicBezTo>
                <a:cubicBezTo>
                  <a:pt x="240775" y="65083"/>
                  <a:pt x="231908" y="84321"/>
                  <a:pt x="224435" y="108148"/>
                </a:cubicBezTo>
                <a:cubicBezTo>
                  <a:pt x="219839" y="122703"/>
                  <a:pt x="215894" y="138557"/>
                  <a:pt x="212459" y="155616"/>
                </a:cubicBezTo>
                <a:cubicBezTo>
                  <a:pt x="231212" y="163172"/>
                  <a:pt x="250430" y="171840"/>
                  <a:pt x="269740" y="181390"/>
                </a:cubicBezTo>
                <a:cubicBezTo>
                  <a:pt x="289051" y="171840"/>
                  <a:pt x="308222" y="163172"/>
                  <a:pt x="326975" y="155616"/>
                </a:cubicBezTo>
                <a:cubicBezTo>
                  <a:pt x="323587" y="138650"/>
                  <a:pt x="319595" y="122703"/>
                  <a:pt x="315046" y="108148"/>
                </a:cubicBezTo>
                <a:cubicBezTo>
                  <a:pt x="307526" y="84228"/>
                  <a:pt x="298706" y="65037"/>
                  <a:pt x="289422" y="52521"/>
                </a:cubicBezTo>
                <a:cubicBezTo>
                  <a:pt x="282366" y="42972"/>
                  <a:pt x="275357" y="37687"/>
                  <a:pt x="269740" y="37687"/>
                </a:cubicBezTo>
                <a:close/>
                <a:moveTo>
                  <a:pt x="269740" y="0"/>
                </a:moveTo>
                <a:cubicBezTo>
                  <a:pt x="292625" y="0"/>
                  <a:pt x="309568" y="16363"/>
                  <a:pt x="319780" y="30177"/>
                </a:cubicBezTo>
                <a:cubicBezTo>
                  <a:pt x="331757" y="46216"/>
                  <a:pt x="342247" y="68653"/>
                  <a:pt x="351114" y="96930"/>
                </a:cubicBezTo>
                <a:cubicBezTo>
                  <a:pt x="355523" y="111022"/>
                  <a:pt x="359423" y="126226"/>
                  <a:pt x="362811" y="142405"/>
                </a:cubicBezTo>
                <a:cubicBezTo>
                  <a:pt x="402732" y="129054"/>
                  <a:pt x="438336" y="122008"/>
                  <a:pt x="466094" y="122008"/>
                </a:cubicBezTo>
                <a:cubicBezTo>
                  <a:pt x="480949" y="122008"/>
                  <a:pt x="493900" y="124048"/>
                  <a:pt x="504437" y="127988"/>
                </a:cubicBezTo>
                <a:cubicBezTo>
                  <a:pt x="517249" y="132809"/>
                  <a:pt x="526811" y="140504"/>
                  <a:pt x="532846" y="150749"/>
                </a:cubicBezTo>
                <a:cubicBezTo>
                  <a:pt x="544404" y="170450"/>
                  <a:pt x="538834" y="193349"/>
                  <a:pt x="532103" y="209018"/>
                </a:cubicBezTo>
                <a:cubicBezTo>
                  <a:pt x="524212" y="227375"/>
                  <a:pt x="510100" y="247864"/>
                  <a:pt x="490186" y="269744"/>
                </a:cubicBezTo>
                <a:cubicBezTo>
                  <a:pt x="479788" y="281148"/>
                  <a:pt x="467951" y="292783"/>
                  <a:pt x="454954" y="304418"/>
                </a:cubicBezTo>
                <a:cubicBezTo>
                  <a:pt x="467951" y="316007"/>
                  <a:pt x="479788" y="327642"/>
                  <a:pt x="490140" y="339000"/>
                </a:cubicBezTo>
                <a:cubicBezTo>
                  <a:pt x="510054" y="360880"/>
                  <a:pt x="524165" y="381276"/>
                  <a:pt x="532010" y="399726"/>
                </a:cubicBezTo>
                <a:cubicBezTo>
                  <a:pt x="538787" y="415394"/>
                  <a:pt x="544358" y="438201"/>
                  <a:pt x="532753" y="457995"/>
                </a:cubicBezTo>
                <a:cubicBezTo>
                  <a:pt x="526718" y="468239"/>
                  <a:pt x="517156" y="475934"/>
                  <a:pt x="504344" y="480755"/>
                </a:cubicBezTo>
                <a:cubicBezTo>
                  <a:pt x="493760" y="484696"/>
                  <a:pt x="480902" y="486735"/>
                  <a:pt x="466048" y="486735"/>
                </a:cubicBezTo>
                <a:cubicBezTo>
                  <a:pt x="438243" y="486735"/>
                  <a:pt x="402685" y="479689"/>
                  <a:pt x="362765" y="466339"/>
                </a:cubicBezTo>
                <a:cubicBezTo>
                  <a:pt x="359423" y="482517"/>
                  <a:pt x="355431" y="497722"/>
                  <a:pt x="351067" y="511814"/>
                </a:cubicBezTo>
                <a:cubicBezTo>
                  <a:pt x="342201" y="539998"/>
                  <a:pt x="331664" y="562527"/>
                  <a:pt x="319734" y="578566"/>
                </a:cubicBezTo>
                <a:cubicBezTo>
                  <a:pt x="309568" y="592287"/>
                  <a:pt x="292625" y="608697"/>
                  <a:pt x="269740" y="608697"/>
                </a:cubicBezTo>
                <a:cubicBezTo>
                  <a:pt x="246809" y="608697"/>
                  <a:pt x="229866" y="592287"/>
                  <a:pt x="219700" y="578566"/>
                </a:cubicBezTo>
                <a:cubicBezTo>
                  <a:pt x="207770" y="562527"/>
                  <a:pt x="197233" y="540091"/>
                  <a:pt x="188413" y="511814"/>
                </a:cubicBezTo>
                <a:cubicBezTo>
                  <a:pt x="184004" y="497722"/>
                  <a:pt x="180104" y="482517"/>
                  <a:pt x="176716" y="466339"/>
                </a:cubicBezTo>
                <a:cubicBezTo>
                  <a:pt x="136795" y="479689"/>
                  <a:pt x="101191" y="486735"/>
                  <a:pt x="73386" y="486735"/>
                </a:cubicBezTo>
                <a:cubicBezTo>
                  <a:pt x="58532" y="486735"/>
                  <a:pt x="45627" y="484696"/>
                  <a:pt x="35090" y="480755"/>
                </a:cubicBezTo>
                <a:cubicBezTo>
                  <a:pt x="22278" y="475934"/>
                  <a:pt x="12670" y="468239"/>
                  <a:pt x="6681" y="457995"/>
                </a:cubicBezTo>
                <a:cubicBezTo>
                  <a:pt x="-4877" y="438294"/>
                  <a:pt x="693" y="415394"/>
                  <a:pt x="7424" y="399726"/>
                </a:cubicBezTo>
                <a:cubicBezTo>
                  <a:pt x="15269" y="381369"/>
                  <a:pt x="29381" y="360880"/>
                  <a:pt x="49341" y="339000"/>
                </a:cubicBezTo>
                <a:cubicBezTo>
                  <a:pt x="59785" y="327596"/>
                  <a:pt x="71529" y="315961"/>
                  <a:pt x="84527" y="304326"/>
                </a:cubicBezTo>
                <a:cubicBezTo>
                  <a:pt x="71529" y="292737"/>
                  <a:pt x="59739" y="281101"/>
                  <a:pt x="49341" y="269651"/>
                </a:cubicBezTo>
                <a:cubicBezTo>
                  <a:pt x="29381" y="247771"/>
                  <a:pt x="15269" y="227375"/>
                  <a:pt x="7424" y="208971"/>
                </a:cubicBezTo>
                <a:cubicBezTo>
                  <a:pt x="693" y="193257"/>
                  <a:pt x="-4877" y="170450"/>
                  <a:pt x="6681" y="150702"/>
                </a:cubicBezTo>
                <a:cubicBezTo>
                  <a:pt x="12762" y="140411"/>
                  <a:pt x="22278" y="132763"/>
                  <a:pt x="35090" y="127942"/>
                </a:cubicBezTo>
                <a:cubicBezTo>
                  <a:pt x="45674" y="124001"/>
                  <a:pt x="58532" y="121962"/>
                  <a:pt x="73386" y="121962"/>
                </a:cubicBezTo>
                <a:cubicBezTo>
                  <a:pt x="101191" y="121962"/>
                  <a:pt x="136795" y="129008"/>
                  <a:pt x="176716" y="142358"/>
                </a:cubicBezTo>
                <a:cubicBezTo>
                  <a:pt x="180058" y="126134"/>
                  <a:pt x="184004" y="110929"/>
                  <a:pt x="188413" y="96837"/>
                </a:cubicBezTo>
                <a:cubicBezTo>
                  <a:pt x="197233" y="68653"/>
                  <a:pt x="207770" y="46170"/>
                  <a:pt x="219700" y="30085"/>
                </a:cubicBezTo>
                <a:cubicBezTo>
                  <a:pt x="229866" y="16363"/>
                  <a:pt x="246809" y="0"/>
                  <a:pt x="269740" y="0"/>
                </a:cubicBezTo>
                <a:close/>
              </a:path>
            </a:pathLst>
          </a:custGeom>
          <a:solidFill>
            <a:srgbClr val="F5E697"/>
          </a:solidFill>
          <a:ln>
            <a:noFill/>
          </a:ln>
        </p:spPr>
        <p:txBody>
          <a:bodyPr/>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pic>
        <p:nvPicPr>
          <p:cNvPr id="4" name="图片 3"/>
          <p:cNvPicPr>
            <a:picLocks noChangeAspect="1"/>
          </p:cNvPicPr>
          <p:nvPr/>
        </p:nvPicPr>
        <p:blipFill>
          <a:blip r:embed="rId7" cstate="screen">
            <a:extLst>
              <a:ext uri="{BEBA8EAE-BF5A-486C-A8C5-ECC9F3942E4B}">
                <a14:imgProps xmlns:a14="http://schemas.microsoft.com/office/drawing/2010/main">
                  <a14:imgLayer r:embed="rId8">
                    <a14:imgEffect>
                      <a14:backgroundRemoval t="0" b="100000" l="0" r="100000">
                        <a14:foregroundMark x1="1899" y1="5412" x2="1899" y2="61176"/>
                        <a14:foregroundMark x1="97468" y1="6353" x2="96835" y2="82588"/>
                        <a14:foregroundMark x1="1899" y1="67765" x2="1899" y2="92471"/>
                        <a14:foregroundMark x1="22152" y1="99294" x2="96835" y2="99529"/>
                        <a14:foregroundMark x1="97468" y1="84941" x2="97468" y2="97882"/>
                        <a14:foregroundMark x1="2532" y1="63765" x2="1899" y2="70118"/>
                        <a14:foregroundMark x1="2532" y1="94118" x2="2532" y2="99294"/>
                        <a14:foregroundMark x1="7595" y1="1647" x2="86709" y2="1882"/>
                      </a14:backgroundRemoval>
                    </a14:imgEffect>
                  </a14:imgLayer>
                </a14:imgProps>
              </a:ext>
            </a:extLst>
          </a:blip>
          <a:stretch>
            <a:fillRect/>
          </a:stretch>
        </p:blipFill>
        <p:spPr>
          <a:xfrm rot="5400000">
            <a:off x="5834390" y="-353898"/>
            <a:ext cx="523220" cy="2525871"/>
          </a:xfrm>
          <a:prstGeom prst="rect">
            <a:avLst/>
          </a:prstGeom>
        </p:spPr>
      </p:pic>
      <p:sp>
        <p:nvSpPr>
          <p:cNvPr id="6" name="文本框 5"/>
          <p:cNvSpPr txBox="1"/>
          <p:nvPr/>
        </p:nvSpPr>
        <p:spPr>
          <a:xfrm>
            <a:off x="5225649" y="714362"/>
            <a:ext cx="1739059" cy="369332"/>
          </a:xfrm>
          <a:prstGeom prst="rect">
            <a:avLst/>
          </a:prstGeom>
          <a:noFill/>
        </p:spPr>
        <p:txBody>
          <a:bodyPr wrap="square" rtlCol="0">
            <a:spAutoFit/>
          </a:bodyPr>
          <a:lstStyle/>
          <a:p>
            <a:pPr algn="dist"/>
            <a:r>
              <a:rPr lang="zh-CN" altLang="en-US" dirty="0">
                <a:solidFill>
                  <a:srgbClr val="BD1B21"/>
                </a:solidFill>
                <a:latin typeface="方正毡笔黑简体" panose="03000509000000000000" pitchFamily="65" charset="-122"/>
                <a:ea typeface="方正毡笔黑简体" panose="03000509000000000000" pitchFamily="65" charset="-122"/>
              </a:rPr>
              <a:t>点击添加标题</a:t>
            </a:r>
          </a:p>
        </p:txBody>
      </p:sp>
      <p:sp>
        <p:nvSpPr>
          <p:cNvPr id="3" name="菱形 2"/>
          <p:cNvSpPr/>
          <p:nvPr/>
        </p:nvSpPr>
        <p:spPr>
          <a:xfrm>
            <a:off x="1931286" y="2303950"/>
            <a:ext cx="783139" cy="783139"/>
          </a:xfrm>
          <a:prstGeom prst="diamond">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7F4CE"/>
              </a:solidFill>
            </a:endParaRPr>
          </a:p>
        </p:txBody>
      </p:sp>
      <p:sp>
        <p:nvSpPr>
          <p:cNvPr id="7" name="菱形 6"/>
          <p:cNvSpPr/>
          <p:nvPr/>
        </p:nvSpPr>
        <p:spPr>
          <a:xfrm>
            <a:off x="1791335" y="2259779"/>
            <a:ext cx="874752" cy="874752"/>
          </a:xfrm>
          <a:prstGeom prst="diamond">
            <a:avLst/>
          </a:prstGeom>
          <a:solidFill>
            <a:srgbClr val="F3D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F7F4CE"/>
                </a:solidFill>
                <a:latin typeface="思源黑体 Regular" panose="020B0500000000000000" pitchFamily="34" charset="-122"/>
                <a:ea typeface="思源黑体 Regular" panose="020B0500000000000000" pitchFamily="34" charset="-122"/>
              </a:rPr>
              <a:t>a</a:t>
            </a:r>
          </a:p>
        </p:txBody>
      </p:sp>
      <p:sp>
        <p:nvSpPr>
          <p:cNvPr id="12" name="菱形 11"/>
          <p:cNvSpPr/>
          <p:nvPr/>
        </p:nvSpPr>
        <p:spPr>
          <a:xfrm>
            <a:off x="1931286" y="3444351"/>
            <a:ext cx="783139" cy="783139"/>
          </a:xfrm>
          <a:prstGeom prst="diamond">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7F4CE"/>
              </a:solidFill>
            </a:endParaRPr>
          </a:p>
        </p:txBody>
      </p:sp>
      <p:sp>
        <p:nvSpPr>
          <p:cNvPr id="11" name="菱形 10"/>
          <p:cNvSpPr/>
          <p:nvPr/>
        </p:nvSpPr>
        <p:spPr>
          <a:xfrm>
            <a:off x="1791335" y="3405162"/>
            <a:ext cx="874752" cy="874752"/>
          </a:xfrm>
          <a:prstGeom prst="diamond">
            <a:avLst/>
          </a:prstGeom>
          <a:solidFill>
            <a:srgbClr val="F3D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F7F4CE"/>
                </a:solidFill>
                <a:latin typeface="思源黑体 Regular" panose="020B0500000000000000" pitchFamily="34" charset="-122"/>
                <a:ea typeface="思源黑体 Regular" panose="020B0500000000000000" pitchFamily="34" charset="-122"/>
              </a:rPr>
              <a:t>b</a:t>
            </a:r>
          </a:p>
        </p:txBody>
      </p:sp>
      <p:sp>
        <p:nvSpPr>
          <p:cNvPr id="18" name="菱形 17"/>
          <p:cNvSpPr/>
          <p:nvPr/>
        </p:nvSpPr>
        <p:spPr>
          <a:xfrm>
            <a:off x="1907117" y="4573793"/>
            <a:ext cx="783139" cy="783139"/>
          </a:xfrm>
          <a:prstGeom prst="diamond">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7F4CE"/>
              </a:solidFill>
            </a:endParaRPr>
          </a:p>
        </p:txBody>
      </p:sp>
      <p:sp>
        <p:nvSpPr>
          <p:cNvPr id="20" name="菱形 19"/>
          <p:cNvSpPr/>
          <p:nvPr/>
        </p:nvSpPr>
        <p:spPr>
          <a:xfrm>
            <a:off x="1753098" y="4529622"/>
            <a:ext cx="874752" cy="874752"/>
          </a:xfrm>
          <a:prstGeom prst="diamond">
            <a:avLst/>
          </a:prstGeom>
          <a:solidFill>
            <a:srgbClr val="F3D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F7F4CE"/>
                </a:solidFill>
                <a:latin typeface="思源黑体 Regular" panose="020B0500000000000000" pitchFamily="34" charset="-122"/>
                <a:ea typeface="思源黑体 Regular" panose="020B0500000000000000" pitchFamily="34" charset="-122"/>
              </a:rPr>
              <a:t>c</a:t>
            </a:r>
          </a:p>
        </p:txBody>
      </p:sp>
      <p:sp>
        <p:nvSpPr>
          <p:cNvPr id="21" name="菱形 20"/>
          <p:cNvSpPr/>
          <p:nvPr/>
        </p:nvSpPr>
        <p:spPr>
          <a:xfrm>
            <a:off x="1931286" y="5747406"/>
            <a:ext cx="783139" cy="783139"/>
          </a:xfrm>
          <a:prstGeom prst="diamond">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7F4CE"/>
              </a:solidFill>
            </a:endParaRPr>
          </a:p>
        </p:txBody>
      </p:sp>
      <p:grpSp>
        <p:nvGrpSpPr>
          <p:cNvPr id="23" name="组合 22"/>
          <p:cNvGrpSpPr/>
          <p:nvPr/>
        </p:nvGrpSpPr>
        <p:grpSpPr>
          <a:xfrm>
            <a:off x="2854376" y="2054583"/>
            <a:ext cx="3113650" cy="1281069"/>
            <a:chOff x="2472741" y="1888274"/>
            <a:chExt cx="3113650" cy="1281069"/>
          </a:xfrm>
        </p:grpSpPr>
        <p:sp>
          <p:nvSpPr>
            <p:cNvPr id="24" name="文本框 23"/>
            <p:cNvSpPr txBox="1"/>
            <p:nvPr/>
          </p:nvSpPr>
          <p:spPr>
            <a:xfrm>
              <a:off x="2961991" y="1888274"/>
              <a:ext cx="2135150" cy="368300"/>
            </a:xfrm>
            <a:prstGeom prst="rect">
              <a:avLst/>
            </a:prstGeom>
            <a:noFill/>
            <a:effectLst/>
          </p:spPr>
          <p:txBody>
            <a:bodyPr wrap="square" numCol="1" rtlCol="0">
              <a:spAutoFit/>
            </a:bodyPr>
            <a:lstStyle/>
            <a:p>
              <a:pPr algn="dist"/>
              <a:r>
                <a:rPr lang="en-US" altLang="zh-CN" b="1" dirty="0">
                  <a:solidFill>
                    <a:srgbClr val="F7F4CE"/>
                  </a:solidFill>
                  <a:latin typeface="思源黑体" panose="020B0400000000000000" pitchFamily="34" charset="-122"/>
                  <a:ea typeface="思源黑体" panose="020B0400000000000000" pitchFamily="34" charset="-122"/>
                  <a:cs typeface="字魂59号-创粗黑" panose="00000500000000000000" charset="-122"/>
                </a:rPr>
                <a:t>Here The Title</a:t>
              </a:r>
            </a:p>
          </p:txBody>
        </p:sp>
        <p:sp>
          <p:nvSpPr>
            <p:cNvPr id="25" name="矩形 24"/>
            <p:cNvSpPr/>
            <p:nvPr/>
          </p:nvSpPr>
          <p:spPr>
            <a:xfrm>
              <a:off x="2472741" y="2247323"/>
              <a:ext cx="3113650" cy="922020"/>
            </a:xfrm>
            <a:prstGeom prst="rect">
              <a:avLst/>
            </a:prstGeom>
          </p:spPr>
          <p:txBody>
            <a:bodyPr wrap="square" numCol="1">
              <a:spAutoFit/>
            </a:bodyPr>
            <a:lstStyle/>
            <a:p>
              <a:pPr algn="dist">
                <a:lnSpc>
                  <a:spcPct val="150000"/>
                </a:lnSpc>
              </a:pP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enter</a:t>
              </a:r>
              <a:endParaRPr lang="en-US" altLang="zh-CN" sz="900" dirty="0">
                <a:solidFill>
                  <a:srgbClr val="F7F4CE"/>
                </a:solidFill>
                <a:latin typeface="思源黑体" panose="020B0400000000000000" pitchFamily="34" charset="-122"/>
                <a:ea typeface="思源黑体" panose="020B0400000000000000" pitchFamily="34" charset="-122"/>
                <a:cs typeface="字魂59号-创粗黑" panose="00000500000000000000" charset="-122"/>
              </a:endParaRPr>
            </a:p>
            <a:p>
              <a:pPr algn="dist">
                <a:lnSpc>
                  <a:spcPct val="150000"/>
                </a:lnSpc>
              </a:pPr>
              <a:endParaRPr lang="en-US" altLang="zh-CN" sz="900" dirty="0">
                <a:solidFill>
                  <a:srgbClr val="F7F4CE"/>
                </a:solidFill>
                <a:latin typeface="思源黑体" panose="020B0400000000000000" pitchFamily="34" charset="-122"/>
                <a:ea typeface="思源黑体" panose="020B0400000000000000" pitchFamily="34" charset="-122"/>
                <a:cs typeface="字魂59号-创粗黑" panose="00000500000000000000" charset="-122"/>
              </a:endParaRPr>
            </a:p>
          </p:txBody>
        </p:sp>
      </p:grpSp>
      <p:grpSp>
        <p:nvGrpSpPr>
          <p:cNvPr id="26" name="组合 25"/>
          <p:cNvGrpSpPr/>
          <p:nvPr/>
        </p:nvGrpSpPr>
        <p:grpSpPr>
          <a:xfrm>
            <a:off x="2854376" y="3244478"/>
            <a:ext cx="3113650" cy="1281069"/>
            <a:chOff x="2472741" y="1888274"/>
            <a:chExt cx="3113650" cy="1281069"/>
          </a:xfrm>
        </p:grpSpPr>
        <p:sp>
          <p:nvSpPr>
            <p:cNvPr id="27" name="文本框 26"/>
            <p:cNvSpPr txBox="1"/>
            <p:nvPr/>
          </p:nvSpPr>
          <p:spPr>
            <a:xfrm>
              <a:off x="2961991" y="1888274"/>
              <a:ext cx="2135150" cy="368300"/>
            </a:xfrm>
            <a:prstGeom prst="rect">
              <a:avLst/>
            </a:prstGeom>
            <a:noFill/>
            <a:effectLst/>
          </p:spPr>
          <p:txBody>
            <a:bodyPr wrap="square" numCol="1" rtlCol="0">
              <a:spAutoFit/>
            </a:bodyPr>
            <a:lstStyle/>
            <a:p>
              <a:pPr algn="dist"/>
              <a:r>
                <a:rPr lang="en-US" altLang="zh-CN" b="1" dirty="0">
                  <a:solidFill>
                    <a:srgbClr val="F7F4CE"/>
                  </a:solidFill>
                  <a:latin typeface="思源黑体" panose="020B0400000000000000" pitchFamily="34" charset="-122"/>
                  <a:ea typeface="思源黑体" panose="020B0400000000000000" pitchFamily="34" charset="-122"/>
                  <a:cs typeface="字魂59号-创粗黑" panose="00000500000000000000" charset="-122"/>
                </a:rPr>
                <a:t>Here The Title</a:t>
              </a:r>
            </a:p>
          </p:txBody>
        </p:sp>
        <p:sp>
          <p:nvSpPr>
            <p:cNvPr id="28" name="矩形 27"/>
            <p:cNvSpPr/>
            <p:nvPr/>
          </p:nvSpPr>
          <p:spPr>
            <a:xfrm>
              <a:off x="2472741" y="2247323"/>
              <a:ext cx="3113650" cy="922020"/>
            </a:xfrm>
            <a:prstGeom prst="rect">
              <a:avLst/>
            </a:prstGeom>
          </p:spPr>
          <p:txBody>
            <a:bodyPr wrap="square" numCol="1">
              <a:spAutoFit/>
            </a:bodyPr>
            <a:lstStyle/>
            <a:p>
              <a:pPr algn="dist">
                <a:lnSpc>
                  <a:spcPct val="150000"/>
                </a:lnSpc>
              </a:pP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enter</a:t>
              </a:r>
              <a:endParaRPr lang="en-US" altLang="zh-CN" sz="900" dirty="0">
                <a:solidFill>
                  <a:srgbClr val="F7F4CE"/>
                </a:solidFill>
                <a:latin typeface="思源黑体" panose="020B0400000000000000" pitchFamily="34" charset="-122"/>
                <a:ea typeface="思源黑体" panose="020B0400000000000000" pitchFamily="34" charset="-122"/>
                <a:cs typeface="字魂59号-创粗黑" panose="00000500000000000000" charset="-122"/>
              </a:endParaRPr>
            </a:p>
            <a:p>
              <a:pPr algn="dist">
                <a:lnSpc>
                  <a:spcPct val="150000"/>
                </a:lnSpc>
              </a:pPr>
              <a:endParaRPr lang="en-US" altLang="zh-CN" sz="900" dirty="0">
                <a:solidFill>
                  <a:srgbClr val="F7F4CE"/>
                </a:solidFill>
                <a:latin typeface="思源黑体" panose="020B0400000000000000" pitchFamily="34" charset="-122"/>
                <a:ea typeface="思源黑体" panose="020B0400000000000000" pitchFamily="34" charset="-122"/>
                <a:cs typeface="字魂59号-创粗黑" panose="00000500000000000000" charset="-122"/>
              </a:endParaRPr>
            </a:p>
          </p:txBody>
        </p:sp>
      </p:grpSp>
      <p:grpSp>
        <p:nvGrpSpPr>
          <p:cNvPr id="29" name="组合 28"/>
          <p:cNvGrpSpPr/>
          <p:nvPr/>
        </p:nvGrpSpPr>
        <p:grpSpPr>
          <a:xfrm>
            <a:off x="2854376" y="4457180"/>
            <a:ext cx="3113650" cy="1281069"/>
            <a:chOff x="2472741" y="1888274"/>
            <a:chExt cx="3113650" cy="1281069"/>
          </a:xfrm>
        </p:grpSpPr>
        <p:sp>
          <p:nvSpPr>
            <p:cNvPr id="30" name="文本框 29"/>
            <p:cNvSpPr txBox="1"/>
            <p:nvPr/>
          </p:nvSpPr>
          <p:spPr>
            <a:xfrm>
              <a:off x="2961991" y="1888274"/>
              <a:ext cx="2135150" cy="368300"/>
            </a:xfrm>
            <a:prstGeom prst="rect">
              <a:avLst/>
            </a:prstGeom>
            <a:noFill/>
            <a:effectLst/>
          </p:spPr>
          <p:txBody>
            <a:bodyPr wrap="square" numCol="1" rtlCol="0">
              <a:spAutoFit/>
            </a:bodyPr>
            <a:lstStyle/>
            <a:p>
              <a:pPr algn="dist"/>
              <a:r>
                <a:rPr lang="en-US" altLang="zh-CN" b="1" dirty="0">
                  <a:solidFill>
                    <a:srgbClr val="F7F4CE"/>
                  </a:solidFill>
                  <a:latin typeface="思源黑体" panose="020B0400000000000000" pitchFamily="34" charset="-122"/>
                  <a:ea typeface="思源黑体" panose="020B0400000000000000" pitchFamily="34" charset="-122"/>
                  <a:cs typeface="字魂59号-创粗黑" panose="00000500000000000000" charset="-122"/>
                </a:rPr>
                <a:t>Here The Title</a:t>
              </a:r>
            </a:p>
          </p:txBody>
        </p:sp>
        <p:sp>
          <p:nvSpPr>
            <p:cNvPr id="31" name="矩形 30"/>
            <p:cNvSpPr/>
            <p:nvPr/>
          </p:nvSpPr>
          <p:spPr>
            <a:xfrm>
              <a:off x="2472741" y="2247323"/>
              <a:ext cx="3113650" cy="922020"/>
            </a:xfrm>
            <a:prstGeom prst="rect">
              <a:avLst/>
            </a:prstGeom>
          </p:spPr>
          <p:txBody>
            <a:bodyPr wrap="square" numCol="1">
              <a:spAutoFit/>
            </a:bodyPr>
            <a:lstStyle/>
            <a:p>
              <a:pPr algn="dist">
                <a:lnSpc>
                  <a:spcPct val="150000"/>
                </a:lnSpc>
              </a:pP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900" dirty="0">
                  <a:solidFill>
                    <a:srgbClr val="F7F4CE"/>
                  </a:solidFill>
                  <a:latin typeface="思源黑体 Regular" panose="020B0500000000000000" pitchFamily="34" charset="-122"/>
                  <a:ea typeface="思源黑体 Regular" panose="020B0500000000000000" pitchFamily="34" charset="-122"/>
                  <a:cs typeface="字魂59号-创粗黑" panose="00000500000000000000" charset="-122"/>
                </a:rPr>
                <a:t>enter</a:t>
              </a:r>
              <a:endParaRPr lang="en-US" altLang="zh-CN" sz="900" dirty="0">
                <a:solidFill>
                  <a:srgbClr val="F7F4CE"/>
                </a:solidFill>
                <a:latin typeface="思源黑体" panose="020B0400000000000000" pitchFamily="34" charset="-122"/>
                <a:ea typeface="思源黑体" panose="020B0400000000000000" pitchFamily="34" charset="-122"/>
                <a:cs typeface="字魂59号-创粗黑" panose="00000500000000000000" charset="-122"/>
              </a:endParaRPr>
            </a:p>
            <a:p>
              <a:pPr algn="dist">
                <a:lnSpc>
                  <a:spcPct val="150000"/>
                </a:lnSpc>
              </a:pPr>
              <a:endParaRPr lang="en-US" altLang="zh-CN" sz="900" dirty="0">
                <a:solidFill>
                  <a:srgbClr val="F7F4CE"/>
                </a:solidFill>
                <a:latin typeface="思源黑体" panose="020B0400000000000000" pitchFamily="34" charset="-122"/>
                <a:ea typeface="思源黑体" panose="020B0400000000000000" pitchFamily="34" charset="-122"/>
                <a:cs typeface="字魂59号-创粗黑" panose="00000500000000000000" charset="-122"/>
              </a:endParaRPr>
            </a:p>
          </p:txBody>
        </p:sp>
      </p:grpSp>
      <p:pic>
        <p:nvPicPr>
          <p:cNvPr id="32" name="图片 31"/>
          <p:cNvPicPr>
            <a:picLocks noChangeAspect="1"/>
          </p:cNvPicPr>
          <p:nvPr/>
        </p:nvPicPr>
        <p:blipFill>
          <a:blip r:embed="rId9" cstate="screen"/>
          <a:stretch>
            <a:fillRect/>
          </a:stretch>
        </p:blipFill>
        <p:spPr>
          <a:xfrm>
            <a:off x="6964680" y="2308860"/>
            <a:ext cx="3211195" cy="30353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0" y="-1"/>
            <a:ext cx="12192000" cy="6877391"/>
          </a:xfrm>
          <a:prstGeom prst="rect">
            <a:avLst/>
          </a:prstGeom>
        </p:spPr>
      </p:pic>
      <p:pic>
        <p:nvPicPr>
          <p:cNvPr id="5" name="图片 4"/>
          <p:cNvPicPr>
            <a:picLocks noChangeAspect="1"/>
          </p:cNvPicPr>
          <p:nvPr/>
        </p:nvPicPr>
        <p:blipFill rotWithShape="1">
          <a:blip r:embed="rId4" cstate="screen"/>
          <a:srcRect/>
          <a:stretch>
            <a:fillRect/>
          </a:stretch>
        </p:blipFill>
        <p:spPr>
          <a:xfrm rot="16200000">
            <a:off x="2742357" y="-2667000"/>
            <a:ext cx="6707286" cy="12192000"/>
          </a:xfrm>
          <a:prstGeom prst="rect">
            <a:avLst/>
          </a:prstGeom>
        </p:spPr>
      </p:pic>
      <p:pic>
        <p:nvPicPr>
          <p:cNvPr id="15" name="图片 14"/>
          <p:cNvPicPr>
            <a:picLocks noChangeAspect="1"/>
          </p:cNvPicPr>
          <p:nvPr/>
        </p:nvPicPr>
        <p:blipFill>
          <a:blip r:embed="rId5" cstate="screen"/>
          <a:stretch>
            <a:fillRect/>
          </a:stretch>
        </p:blipFill>
        <p:spPr>
          <a:xfrm rot="16200000">
            <a:off x="3262226" y="-2630614"/>
            <a:ext cx="5665907" cy="12192001"/>
          </a:xfrm>
          <a:prstGeom prst="rect">
            <a:avLst/>
          </a:prstGeom>
        </p:spPr>
      </p:pic>
      <p:pic>
        <p:nvPicPr>
          <p:cNvPr id="8" name="图片 7"/>
          <p:cNvPicPr>
            <a:picLocks noChangeAspect="1"/>
          </p:cNvPicPr>
          <p:nvPr/>
        </p:nvPicPr>
        <p:blipFill rotWithShape="1">
          <a:blip r:embed="rId6" cstate="screen"/>
          <a:srcRect/>
          <a:stretch>
            <a:fillRect/>
          </a:stretch>
        </p:blipFill>
        <p:spPr>
          <a:xfrm>
            <a:off x="291830" y="0"/>
            <a:ext cx="1410509" cy="6904074"/>
          </a:xfrm>
          <a:prstGeom prst="rect">
            <a:avLst/>
          </a:prstGeom>
        </p:spPr>
      </p:pic>
      <p:pic>
        <p:nvPicPr>
          <p:cNvPr id="9" name="图片 8"/>
          <p:cNvPicPr>
            <a:picLocks noChangeAspect="1"/>
          </p:cNvPicPr>
          <p:nvPr/>
        </p:nvPicPr>
        <p:blipFill rotWithShape="1">
          <a:blip r:embed="rId6" cstate="screen"/>
          <a:srcRect/>
          <a:stretch>
            <a:fillRect/>
          </a:stretch>
        </p:blipFill>
        <p:spPr>
          <a:xfrm>
            <a:off x="10489660" y="-27983"/>
            <a:ext cx="1410509" cy="6904074"/>
          </a:xfrm>
          <a:prstGeom prst="rect">
            <a:avLst/>
          </a:prstGeom>
        </p:spPr>
      </p:pic>
      <p:grpSp>
        <p:nvGrpSpPr>
          <p:cNvPr id="3" name="组合 2"/>
          <p:cNvGrpSpPr/>
          <p:nvPr/>
        </p:nvGrpSpPr>
        <p:grpSpPr>
          <a:xfrm>
            <a:off x="1056350" y="1306149"/>
            <a:ext cx="10079300" cy="3872405"/>
            <a:chOff x="1534343" y="1356354"/>
            <a:chExt cx="10079300" cy="3872405"/>
          </a:xfrm>
        </p:grpSpPr>
        <p:sp>
          <p:nvSpPr>
            <p:cNvPr id="7" name="文本框 6"/>
            <p:cNvSpPr txBox="1"/>
            <p:nvPr/>
          </p:nvSpPr>
          <p:spPr>
            <a:xfrm>
              <a:off x="2458269" y="1356354"/>
              <a:ext cx="8523802" cy="2214880"/>
            </a:xfrm>
            <a:prstGeom prst="rect">
              <a:avLst/>
            </a:prstGeom>
            <a:noFill/>
          </p:spPr>
          <p:txBody>
            <a:bodyPr wrap="square" rtlCol="0" anchor="ctr">
              <a:spAutoFit/>
            </a:bodyPr>
            <a:lstStyle/>
            <a:p>
              <a:pPr algn="dist"/>
              <a:r>
                <a:rPr lang="zh-CN" altLang="en-US" sz="13800" dirty="0">
                  <a:solidFill>
                    <a:srgbClr val="FEF4CE"/>
                  </a:solidFill>
                  <a:latin typeface="思源黑体 Bold" panose="020B0800000000000000" pitchFamily="34" charset="-122"/>
                  <a:ea typeface="思源黑体 Bold" panose="020B0800000000000000" pitchFamily="34" charset="-122"/>
                  <a:sym typeface="+mn-ea"/>
                </a:rPr>
                <a:t>典礼完毕</a:t>
              </a:r>
            </a:p>
          </p:txBody>
        </p:sp>
        <p:sp>
          <p:nvSpPr>
            <p:cNvPr id="4" name="文本框 3"/>
            <p:cNvSpPr txBox="1"/>
            <p:nvPr/>
          </p:nvSpPr>
          <p:spPr>
            <a:xfrm>
              <a:off x="1534343" y="3904935"/>
              <a:ext cx="10079300" cy="1323824"/>
            </a:xfrm>
            <a:prstGeom prst="rect">
              <a:avLst/>
            </a:prstGeom>
            <a:noFill/>
          </p:spPr>
          <p:txBody>
            <a:bodyPr wrap="square" rtlCol="0" anchor="ctr">
              <a:spAutoFit/>
            </a:bodyPr>
            <a:lstStyle/>
            <a:p>
              <a:pPr algn="ctr">
                <a:lnSpc>
                  <a:spcPct val="200000"/>
                </a:lnSpc>
              </a:pPr>
              <a:r>
                <a:rPr lang="en-US" altLang="zh-CN" sz="1400" dirty="0">
                  <a:solidFill>
                    <a:srgbClr val="FEF4CE"/>
                  </a:solidFill>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 enter your contents Please enter your contents Please enter your contents</a:t>
              </a:r>
              <a:endParaRPr lang="zh-CN" altLang="en-US" sz="1400" dirty="0">
                <a:solidFill>
                  <a:srgbClr val="FEF4CE"/>
                </a:solidFill>
                <a:latin typeface="思源黑体 Regular" panose="020B0500000000000000" pitchFamily="34" charset="-122"/>
                <a:ea typeface="思源黑体 Regular" panose="020B0500000000000000" pitchFamily="34" charset="-122"/>
                <a:sym typeface="+mn-ea"/>
              </a:endParaRPr>
            </a:p>
            <a:p>
              <a:pPr algn="ctr">
                <a:lnSpc>
                  <a:spcPct val="200000"/>
                </a:lnSpc>
              </a:pPr>
              <a:endParaRPr lang="zh-CN" altLang="en-US" sz="1400" dirty="0">
                <a:solidFill>
                  <a:srgbClr val="FEF4CE"/>
                </a:solidFill>
                <a:latin typeface="思源黑体 Regular" panose="020B0500000000000000" pitchFamily="34" charset="-122"/>
                <a:ea typeface="思源黑体 Regular" panose="020B0500000000000000" pitchFamily="34" charset="-122"/>
                <a:sym typeface="+mn-ea"/>
              </a:endParaRPr>
            </a:p>
          </p:txBody>
        </p:sp>
        <p:sp>
          <p:nvSpPr>
            <p:cNvPr id="6" name="文本框 5"/>
            <p:cNvSpPr txBox="1"/>
            <p:nvPr/>
          </p:nvSpPr>
          <p:spPr>
            <a:xfrm>
              <a:off x="3154518" y="3472257"/>
              <a:ext cx="6838950" cy="523220"/>
            </a:xfrm>
            <a:prstGeom prst="rect">
              <a:avLst/>
            </a:prstGeom>
            <a:noFill/>
          </p:spPr>
          <p:txBody>
            <a:bodyPr wrap="square" rtlCol="0" anchor="ctr">
              <a:spAutoFit/>
            </a:bodyPr>
            <a:lstStyle/>
            <a:p>
              <a:pPr algn="dist"/>
              <a:r>
                <a:rPr lang="zh-CN" altLang="en-US" sz="2800" b="1" dirty="0">
                  <a:solidFill>
                    <a:srgbClr val="FEF4CE"/>
                  </a:solidFill>
                  <a:latin typeface="思源黑體 Bold" panose="020B0800000000000000" pitchFamily="34" charset="-128"/>
                  <a:ea typeface="思源黑體 Bold" panose="020B0800000000000000" pitchFamily="34" charset="-128"/>
                </a:rPr>
                <a:t>新学期</a:t>
              </a:r>
              <a:r>
                <a:rPr lang="en-US" altLang="zh-CN" sz="2800" b="1" dirty="0">
                  <a:solidFill>
                    <a:srgbClr val="FEF4CE"/>
                  </a:solidFill>
                  <a:latin typeface="思源黑體 Bold" panose="020B0800000000000000" pitchFamily="34" charset="-128"/>
                  <a:ea typeface="思源黑體 Bold" panose="020B0800000000000000" pitchFamily="34" charset="-128"/>
                </a:rPr>
                <a:t>·</a:t>
              </a:r>
              <a:r>
                <a:rPr lang="zh-CN" altLang="en-US" sz="2800" b="1" dirty="0">
                  <a:solidFill>
                    <a:srgbClr val="FEF4CE"/>
                  </a:solidFill>
                  <a:latin typeface="思源黑體 Bold" panose="020B0800000000000000" pitchFamily="34" charset="-128"/>
                  <a:ea typeface="思源黑體 Bold" panose="020B0800000000000000" pitchFamily="34" charset="-128"/>
                </a:rPr>
                <a:t>新起点</a:t>
              </a:r>
              <a:r>
                <a:rPr lang="en-US" altLang="zh-CN" sz="2800" b="1" dirty="0">
                  <a:solidFill>
                    <a:srgbClr val="FEF4CE"/>
                  </a:solidFill>
                  <a:latin typeface="思源黑體 Bold" panose="020B0800000000000000" pitchFamily="34" charset="-128"/>
                  <a:ea typeface="思源黑體 Bold" panose="020B0800000000000000" pitchFamily="34" charset="-128"/>
                </a:rPr>
                <a:t>·</a:t>
              </a:r>
              <a:r>
                <a:rPr lang="zh-CN" altLang="en-US" sz="2800" b="1" dirty="0">
                  <a:solidFill>
                    <a:srgbClr val="FEF4CE"/>
                  </a:solidFill>
                  <a:latin typeface="思源黑體 Bold" panose="020B0800000000000000" pitchFamily="34" charset="-128"/>
                  <a:ea typeface="思源黑體 Bold" panose="020B0800000000000000" pitchFamily="34" charset="-128"/>
                </a:rPr>
                <a:t>新梦想</a:t>
              </a: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1110</Words>
  <Application>Microsoft Office PowerPoint</Application>
  <PresentationFormat>宽屏</PresentationFormat>
  <Paragraphs>93</Paragraphs>
  <Slides>15</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15</vt:i4>
      </vt:variant>
    </vt:vector>
  </HeadingPairs>
  <TitlesOfParts>
    <vt:vector size="33" baseType="lpstr">
      <vt:lpstr>Adobe Myungjo Std M</vt:lpstr>
      <vt:lpstr>等线</vt:lpstr>
      <vt:lpstr>等线 Light</vt:lpstr>
      <vt:lpstr>方正粗倩简体</vt:lpstr>
      <vt:lpstr>方正毡笔黑简体</vt:lpstr>
      <vt:lpstr>思源黑体</vt:lpstr>
      <vt:lpstr>思源黑体 Bold</vt:lpstr>
      <vt:lpstr>思源黑体 Light</vt:lpstr>
      <vt:lpstr>思源黑体 Regular</vt:lpstr>
      <vt:lpstr>思源黑體 Bold</vt:lpstr>
      <vt:lpstr>宋体</vt:lpstr>
      <vt:lpstr>微软雅黑</vt:lpstr>
      <vt:lpstr>字魂59号-创粗黑</vt:lpstr>
      <vt:lpstr>Arial</vt:lpstr>
      <vt:lpstr>Calibri</vt:lpstr>
      <vt:lpstr>Gadugi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何 瑛丽</dc:creator>
  <cp:lastModifiedBy>vian</cp:lastModifiedBy>
  <cp:revision>15</cp:revision>
  <dcterms:created xsi:type="dcterms:W3CDTF">2019-12-01T07:02:00Z</dcterms:created>
  <dcterms:modified xsi:type="dcterms:W3CDTF">2022-12-14T07:37:17Z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