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4"/>
  </p:notesMasterIdLst>
  <p:sldIdLst>
    <p:sldId id="435" r:id="rId2"/>
    <p:sldId id="403" r:id="rId3"/>
    <p:sldId id="393" r:id="rId4"/>
    <p:sldId id="400" r:id="rId5"/>
    <p:sldId id="432" r:id="rId6"/>
    <p:sldId id="405" r:id="rId7"/>
    <p:sldId id="408" r:id="rId8"/>
    <p:sldId id="406" r:id="rId9"/>
    <p:sldId id="407" r:id="rId10"/>
    <p:sldId id="409" r:id="rId11"/>
    <p:sldId id="410" r:id="rId12"/>
    <p:sldId id="411" r:id="rId13"/>
    <p:sldId id="412" r:id="rId14"/>
    <p:sldId id="436" r:id="rId15"/>
    <p:sldId id="414" r:id="rId16"/>
    <p:sldId id="415" r:id="rId17"/>
    <p:sldId id="416" r:id="rId18"/>
    <p:sldId id="417" r:id="rId19"/>
    <p:sldId id="418" r:id="rId20"/>
    <p:sldId id="434" r:id="rId21"/>
    <p:sldId id="419" r:id="rId22"/>
    <p:sldId id="420" r:id="rId23"/>
    <p:sldId id="421" r:id="rId24"/>
    <p:sldId id="422" r:id="rId25"/>
    <p:sldId id="423" r:id="rId26"/>
    <p:sldId id="424" r:id="rId27"/>
    <p:sldId id="425" r:id="rId28"/>
    <p:sldId id="426" r:id="rId29"/>
    <p:sldId id="427" r:id="rId30"/>
    <p:sldId id="428" r:id="rId31"/>
    <p:sldId id="429" r:id="rId32"/>
    <p:sldId id="431" r:id="rId33"/>
  </p:sldIdLst>
  <p:sldSz cx="9144000" cy="5143500" type="screen16x9"/>
  <p:notesSz cx="6858000" cy="9144000"/>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80808"/>
    <a:srgbClr val="333333"/>
    <a:srgbClr val="1C1C1C"/>
    <a:srgbClr val="000000"/>
    <a:srgbClr val="5F5F5F"/>
    <a:srgbClr val="FCFCFC"/>
    <a:srgbClr val="CCD0D1"/>
    <a:srgbClr val="EED56C"/>
    <a:srgbClr val="D43E01"/>
    <a:srgbClr val="E8EAE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912" autoAdjust="0"/>
    <p:restoredTop sz="94660"/>
  </p:normalViewPr>
  <p:slideViewPr>
    <p:cSldViewPr>
      <p:cViewPr varScale="1">
        <p:scale>
          <a:sx n="143" d="100"/>
          <a:sy n="143" d="100"/>
        </p:scale>
        <p:origin x="900" y="126"/>
      </p:cViewPr>
      <p:guideLst>
        <p:guide orient="horz" pos="1620"/>
        <p:guide pos="2880"/>
      </p:guideLst>
    </p:cSldViewPr>
  </p:slideViewPr>
  <p:notesTextViewPr>
    <p:cViewPr>
      <p:scale>
        <a:sx n="125" d="100"/>
        <a:sy n="125"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ea typeface="微软雅黑" panose="020B0503020204020204" pitchFamily="34" charset="-122"/>
              </a:defRPr>
            </a:lvl1pPr>
          </a:lstStyle>
          <a:p>
            <a:endParaRPr lang="zh-CN" altLang="en-US" dirty="0"/>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ea typeface="微软雅黑" panose="020B0503020204020204" pitchFamily="34" charset="-122"/>
              </a:defRPr>
            </a:lvl1pPr>
          </a:lstStyle>
          <a:p>
            <a:fld id="{673B58EF-4ABD-40F4-ACA4-FE81D742E6DD}" type="datetimeFigureOut">
              <a:rPr lang="zh-CN" altLang="en-US" smtClean="0"/>
              <a:t>2022/12/9</a:t>
            </a:fld>
            <a:endParaRPr lang="zh-CN" altLang="en-US" dirty="0"/>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dirty="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ea typeface="微软雅黑" panose="020B0503020204020204" pitchFamily="34" charset="-122"/>
              </a:defRPr>
            </a:lvl1pPr>
          </a:lstStyle>
          <a:p>
            <a:endParaRPr lang="zh-CN" altLang="en-US" dirty="0"/>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ea typeface="微软雅黑" panose="020B0503020204020204" pitchFamily="34" charset="-122"/>
              </a:defRPr>
            </a:lvl1pPr>
          </a:lstStyle>
          <a:p>
            <a:fld id="{A11FC198-2D83-4DFC-8CDD-7D23AF44D411}" type="slidenum">
              <a:rPr lang="zh-CN" altLang="en-US" smtClean="0"/>
              <a:t>‹#›</a:t>
            </a:fld>
            <a:endParaRPr lang="zh-CN" alt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微软雅黑" panose="020B0503020204020204" pitchFamily="34" charset="-122"/>
        <a:cs typeface="+mn-cs"/>
      </a:defRPr>
    </a:lvl1pPr>
    <a:lvl2pPr marL="457200" algn="l" defTabSz="914400" rtl="0" eaLnBrk="1" latinLnBrk="0" hangingPunct="1">
      <a:defRPr sz="1200" kern="1200">
        <a:solidFill>
          <a:schemeClr val="tx1"/>
        </a:solidFill>
        <a:latin typeface="+mn-lt"/>
        <a:ea typeface="微软雅黑" panose="020B0503020204020204" pitchFamily="34" charset="-122"/>
        <a:cs typeface="+mn-cs"/>
      </a:defRPr>
    </a:lvl2pPr>
    <a:lvl3pPr marL="914400" algn="l" defTabSz="914400" rtl="0" eaLnBrk="1" latinLnBrk="0" hangingPunct="1">
      <a:defRPr sz="1200" kern="1200">
        <a:solidFill>
          <a:schemeClr val="tx1"/>
        </a:solidFill>
        <a:latin typeface="+mn-lt"/>
        <a:ea typeface="微软雅黑" panose="020B0503020204020204" pitchFamily="34" charset="-122"/>
        <a:cs typeface="+mn-cs"/>
      </a:defRPr>
    </a:lvl3pPr>
    <a:lvl4pPr marL="1371600" algn="l" defTabSz="914400" rtl="0" eaLnBrk="1" latinLnBrk="0" hangingPunct="1">
      <a:defRPr sz="1200" kern="1200">
        <a:solidFill>
          <a:schemeClr val="tx1"/>
        </a:solidFill>
        <a:latin typeface="+mn-lt"/>
        <a:ea typeface="微软雅黑" panose="020B0503020204020204" pitchFamily="34" charset="-122"/>
        <a:cs typeface="+mn-cs"/>
      </a:defRPr>
    </a:lvl4pPr>
    <a:lvl5pPr marL="1828800" algn="l" defTabSz="914400" rtl="0" eaLnBrk="1" latinLnBrk="0" hangingPunct="1">
      <a:defRPr sz="1200" kern="1200">
        <a:solidFill>
          <a:schemeClr val="tx1"/>
        </a:solidFill>
        <a:latin typeface="+mn-lt"/>
        <a:ea typeface="微软雅黑" panose="020B0503020204020204" pitchFamily="3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更多模板请关注：https://haosc.taobao.com</a:t>
            </a:r>
          </a:p>
        </p:txBody>
      </p:sp>
      <p:sp>
        <p:nvSpPr>
          <p:cNvPr id="4" name="灯片编号占位符 3"/>
          <p:cNvSpPr>
            <a:spLocks noGrp="1"/>
          </p:cNvSpPr>
          <p:nvPr>
            <p:ph type="sldNum" sz="quarter" idx="10"/>
          </p:nvPr>
        </p:nvSpPr>
        <p:spPr/>
        <p:txBody>
          <a:bodyPr/>
          <a:lstStyle/>
          <a:p>
            <a:fld id="{61BF2980-540F-4F7F-A4CC-709C5E980331}"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a:t>
            </a:fld>
            <a:endParaRPr lang="zh-CN"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a:t>
            </a:fld>
            <a:endParaRPr lang="zh-CN"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4</a:t>
            </a:fld>
            <a:endParaRPr lang="zh-CN"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5</a:t>
            </a:fld>
            <a:endParaRPr lang="zh-CN"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6</a:t>
            </a:fld>
            <a:endParaRPr lang="zh-CN"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7</a:t>
            </a:fld>
            <a:endParaRPr lang="zh-CN" alt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8</a:t>
            </a:fld>
            <a:endParaRPr lang="zh-CN" alt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9</a:t>
            </a:fld>
            <a:endParaRPr lang="zh-CN" alt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10</a:t>
            </a:fld>
            <a:endParaRPr lang="zh-CN" alt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11</a:t>
            </a:fld>
            <a:endParaRPr lang="zh-CN" altLang="en-U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12</a:t>
            </a:fld>
            <a:endParaRPr lang="zh-CN" altLang="en-U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13</a:t>
            </a:fld>
            <a:endParaRPr lang="zh-CN" altLang="en-U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15</a:t>
            </a:fld>
            <a:endParaRPr lang="zh-CN" altLang="en-U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16</a:t>
            </a:fld>
            <a:endParaRPr lang="zh-CN" altLang="en-U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17</a:t>
            </a:fld>
            <a:endParaRPr lang="zh-CN" altLang="en-U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18</a:t>
            </a:fld>
            <a:endParaRPr lang="zh-CN" altLang="en-U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19</a:t>
            </a:fld>
            <a:endParaRPr lang="zh-CN" altLang="en-U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20</a:t>
            </a:fld>
            <a:endParaRPr lang="zh-CN" altLang="en-U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21</a:t>
            </a:fld>
            <a:endParaRPr lang="zh-CN" altLang="en-U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22</a:t>
            </a:fld>
            <a:endParaRPr lang="zh-CN" altLang="en-U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23</a:t>
            </a:fld>
            <a:endParaRPr lang="zh-CN" altLang="en-U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24</a:t>
            </a:fld>
            <a:endParaRPr lang="zh-CN" altLang="en-U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25</a:t>
            </a:fld>
            <a:endParaRPr lang="zh-CN" altLang="en-U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26</a:t>
            </a:fld>
            <a:endParaRPr lang="zh-CN" altLang="en-U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27</a:t>
            </a:fld>
            <a:endParaRPr lang="zh-CN" altLang="en-U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28</a:t>
            </a:fld>
            <a:endParaRPr lang="zh-CN" altLang="en-US" dirty="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29</a:t>
            </a:fld>
            <a:endParaRPr lang="zh-CN" altLang="en-U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30</a:t>
            </a:fld>
            <a:endParaRPr lang="zh-CN" altLang="en-U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31</a:t>
            </a:fld>
            <a:endParaRPr lang="zh-CN" altLang="en-U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更多模板请关注：https://haosc.taobao.com</a:t>
            </a:r>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32</a:t>
            </a:fld>
            <a:endParaRPr lang="zh-CN" altLang="en-U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bg>
      <p:bgPr>
        <a:solidFill>
          <a:srgbClr val="FCFCFC"/>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00" advTm="10000">
        <p14:prism/>
      </p:transition>
    </mc:Choice>
    <mc:Fallback xmlns="">
      <p:transition spd="slow" advTm="10000">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和内容">
    <p:bg>
      <p:bgPr>
        <a:solidFill>
          <a:srgbClr val="FCFCFC"/>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00" advTm="10000">
        <p14:prism/>
      </p:transition>
    </mc:Choice>
    <mc:Fallback xmlns="">
      <p:transition spd="slow" advTm="10000">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2_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a:xfrm>
            <a:off x="628650" y="1369219"/>
            <a:ext cx="7886700" cy="3263504"/>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A4E37400-0646-4690-B3CD-AFE7E0746041}" type="datetimeFigureOut">
              <a:rPr lang="zh-CN" altLang="en-US" smtClean="0"/>
              <a:t>2022/12/9</a:t>
            </a:fld>
            <a:endParaRPr lang="zh-CN" alt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7543FE73-A404-45C1-B77A-6DB3BD9EA953}"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00" advTm="10000">
        <p14:prism/>
      </p:transition>
    </mc:Choice>
    <mc:Fallback xmlns="">
      <p:transition spd="slow" advTm="10000">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4" descr="F:\0PPT素材\背景及图片\白麻子.jpg"/>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mc:AlternateContent xmlns:mc="http://schemas.openxmlformats.org/markup-compatibility/2006" xmlns:p14="http://schemas.microsoft.com/office/powerpoint/2010/main">
    <mc:Choice Requires="p14">
      <p:transition spd="slow" p14:dur="1200" advTm="10000">
        <p14:prism/>
      </p:transition>
    </mc:Choice>
    <mc:Fallback xmlns="">
      <p:transition spd="slow" advTm="10000">
        <p:fade/>
      </p:transition>
    </mc:Fallback>
  </mc:AlternateContent>
  <p:timing>
    <p:tnLst>
      <p:par>
        <p:cTn id="1" dur="indefinite" restart="never" nodeType="tmRoot"/>
      </p:par>
    </p:tnLst>
  </p:timing>
  <p:txStyles>
    <p:titleStyle>
      <a:lvl1pPr algn="ctr" rtl="0" fontAlgn="base">
        <a:spcBef>
          <a:spcPct val="0"/>
        </a:spcBef>
        <a:spcAft>
          <a:spcPct val="0"/>
        </a:spcAft>
        <a:defRPr sz="4400" kern="1200">
          <a:solidFill>
            <a:schemeClr val="tx1"/>
          </a:solidFill>
          <a:latin typeface="+mj-lt"/>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微软雅黑" panose="020B0503020204020204" pitchFamily="34" charset="-122"/>
          <a:cs typeface="+mn-cs"/>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微软雅黑" panose="020B0503020204020204" pitchFamily="34" charset="-122"/>
          <a:cs typeface="+mn-cs"/>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微软雅黑" panose="020B0503020204020204" pitchFamily="34" charset="-122"/>
          <a:cs typeface="+mn-cs"/>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微软雅黑" panose="020B0503020204020204" pitchFamily="34" charset="-122"/>
          <a:cs typeface="+mn-cs"/>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微软雅黑" panose="020B0503020204020204" pitchFamily="34" charset="-122"/>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media1.mp3"/><Relationship Id="rId7" Type="http://schemas.openxmlformats.org/officeDocument/2006/relationships/image" Target="../media/image2.png"/><Relationship Id="rId2" Type="http://schemas.microsoft.com/office/2007/relationships/media" Target="../media/media1.mp3"/><Relationship Id="rId1" Type="http://schemas.openxmlformats.org/officeDocument/2006/relationships/tags" Target="../tags/tag1.xml"/><Relationship Id="rId6" Type="http://schemas.openxmlformats.org/officeDocument/2006/relationships/image" Target="../media/image1.jpeg"/><Relationship Id="rId5" Type="http://schemas.openxmlformats.org/officeDocument/2006/relationships/notesSlide" Target="../notesSlides/notesSlide1.xml"/><Relationship Id="rId4"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4.png"/><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microsoft.com/office/2007/relationships/hdphoto" Target="../media/hdphoto2.wdp"/></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microsoft.com/office/2007/relationships/hdphoto" Target="../media/hdphoto3.wdp"/></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3" name="Picture 4" descr="F:\0PPT素材\背景及图片\白麻子.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334" name="椭圆 333"/>
          <p:cNvSpPr/>
          <p:nvPr/>
        </p:nvSpPr>
        <p:spPr>
          <a:xfrm>
            <a:off x="1256583" y="3729788"/>
            <a:ext cx="677676" cy="677676"/>
          </a:xfrm>
          <a:prstGeom prst="ellipse">
            <a:avLst/>
          </a:prstGeom>
          <a:solidFill>
            <a:srgbClr val="C0000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5" name="椭圆 334"/>
          <p:cNvSpPr/>
          <p:nvPr/>
        </p:nvSpPr>
        <p:spPr>
          <a:xfrm>
            <a:off x="5792039" y="1283107"/>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36" name="组合 335"/>
          <p:cNvGrpSpPr/>
          <p:nvPr/>
        </p:nvGrpSpPr>
        <p:grpSpPr>
          <a:xfrm>
            <a:off x="3216986" y="4440947"/>
            <a:ext cx="301060" cy="301060"/>
            <a:chOff x="304800" y="673100"/>
            <a:chExt cx="4000500" cy="4000500"/>
          </a:xfrm>
          <a:effectLst>
            <a:outerShdw blurRad="381000" dist="152400" dir="8100000" algn="tr" rotWithShape="0">
              <a:prstClr val="black">
                <a:alpha val="70000"/>
              </a:prstClr>
            </a:outerShdw>
          </a:effectLst>
        </p:grpSpPr>
        <p:sp>
          <p:nvSpPr>
            <p:cNvPr id="337" name="同心圆 33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38" name="椭圆 337"/>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39" name="组合 338"/>
          <p:cNvGrpSpPr/>
          <p:nvPr/>
        </p:nvGrpSpPr>
        <p:grpSpPr>
          <a:xfrm>
            <a:off x="6889146" y="822629"/>
            <a:ext cx="623903" cy="623903"/>
            <a:chOff x="304800" y="673100"/>
            <a:chExt cx="4000500" cy="4000500"/>
          </a:xfrm>
          <a:effectLst>
            <a:outerShdw blurRad="317500" dist="190500" dir="8100000" algn="tr" rotWithShape="0">
              <a:prstClr val="black">
                <a:alpha val="50000"/>
              </a:prstClr>
            </a:outerShdw>
          </a:effectLst>
        </p:grpSpPr>
        <p:sp>
          <p:nvSpPr>
            <p:cNvPr id="340" name="同心圆 33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41" name="椭圆 34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42" name="组合 341"/>
          <p:cNvGrpSpPr/>
          <p:nvPr/>
        </p:nvGrpSpPr>
        <p:grpSpPr>
          <a:xfrm>
            <a:off x="2098095" y="4423601"/>
            <a:ext cx="219777" cy="219777"/>
            <a:chOff x="304800" y="673100"/>
            <a:chExt cx="4000500" cy="4000500"/>
          </a:xfrm>
          <a:effectLst>
            <a:outerShdw blurRad="381000" dist="152400" dir="8100000" algn="tr" rotWithShape="0">
              <a:prstClr val="black">
                <a:alpha val="70000"/>
              </a:prstClr>
            </a:outerShdw>
          </a:effectLst>
        </p:grpSpPr>
        <p:sp>
          <p:nvSpPr>
            <p:cNvPr id="343" name="同心圆 34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44" name="椭圆 343"/>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45" name="组合 344"/>
          <p:cNvGrpSpPr/>
          <p:nvPr/>
        </p:nvGrpSpPr>
        <p:grpSpPr>
          <a:xfrm>
            <a:off x="773523" y="3230102"/>
            <a:ext cx="287919" cy="287919"/>
            <a:chOff x="304800" y="673100"/>
            <a:chExt cx="4000500" cy="4000500"/>
          </a:xfrm>
          <a:effectLst>
            <a:outerShdw blurRad="381000" dist="152400" dir="8100000" algn="tr" rotWithShape="0">
              <a:prstClr val="black">
                <a:alpha val="70000"/>
              </a:prstClr>
            </a:outerShdw>
          </a:effectLst>
        </p:grpSpPr>
        <p:sp>
          <p:nvSpPr>
            <p:cNvPr id="346" name="同心圆 34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47" name="椭圆 346"/>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8" name="椭圆 347"/>
          <p:cNvSpPr/>
          <p:nvPr/>
        </p:nvSpPr>
        <p:spPr>
          <a:xfrm>
            <a:off x="8111729" y="822629"/>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9" name="椭圆 348"/>
          <p:cNvSpPr/>
          <p:nvPr/>
        </p:nvSpPr>
        <p:spPr>
          <a:xfrm>
            <a:off x="3024239" y="3866717"/>
            <a:ext cx="137389" cy="137389"/>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50" name="组合 349"/>
          <p:cNvGrpSpPr/>
          <p:nvPr/>
        </p:nvGrpSpPr>
        <p:grpSpPr>
          <a:xfrm>
            <a:off x="3600309" y="4149156"/>
            <a:ext cx="452191" cy="452191"/>
            <a:chOff x="304800" y="673100"/>
            <a:chExt cx="4000500" cy="4000500"/>
          </a:xfrm>
          <a:effectLst>
            <a:outerShdw blurRad="317500" dist="190500" dir="8100000" algn="tr" rotWithShape="0">
              <a:prstClr val="black">
                <a:alpha val="50000"/>
              </a:prstClr>
            </a:outerShdw>
          </a:effectLst>
        </p:grpSpPr>
        <p:sp>
          <p:nvSpPr>
            <p:cNvPr id="351" name="同心圆 35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52" name="椭圆 35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53" name="组合 352"/>
          <p:cNvGrpSpPr/>
          <p:nvPr/>
        </p:nvGrpSpPr>
        <p:grpSpPr>
          <a:xfrm>
            <a:off x="1934259" y="1852894"/>
            <a:ext cx="6810579" cy="1258798"/>
            <a:chOff x="4304043" y="1286668"/>
            <a:chExt cx="3837944" cy="2757793"/>
          </a:xfrm>
          <a:effectLst>
            <a:outerShdw blurRad="381000" dist="254000" dir="8100000" algn="tr" rotWithShape="0">
              <a:prstClr val="black">
                <a:alpha val="40000"/>
              </a:prstClr>
            </a:outerShdw>
          </a:effectLst>
        </p:grpSpPr>
        <p:sp>
          <p:nvSpPr>
            <p:cNvPr id="354" name="圆角矩形 353"/>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55" name="圆角矩形 354"/>
            <p:cNvSpPr/>
            <p:nvPr/>
          </p:nvSpPr>
          <p:spPr>
            <a:xfrm>
              <a:off x="4351930" y="1373339"/>
              <a:ext cx="376460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356" name="椭圆 355"/>
          <p:cNvSpPr/>
          <p:nvPr/>
        </p:nvSpPr>
        <p:spPr>
          <a:xfrm>
            <a:off x="479789" y="4314421"/>
            <a:ext cx="379661" cy="379661"/>
          </a:xfrm>
          <a:prstGeom prst="ellipse">
            <a:avLst/>
          </a:prstGeom>
          <a:solidFill>
            <a:srgbClr val="C0000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57" name="组合 356"/>
          <p:cNvGrpSpPr/>
          <p:nvPr/>
        </p:nvGrpSpPr>
        <p:grpSpPr>
          <a:xfrm>
            <a:off x="2479789" y="3699099"/>
            <a:ext cx="301060" cy="301060"/>
            <a:chOff x="304800" y="673100"/>
            <a:chExt cx="4000500" cy="4000500"/>
          </a:xfrm>
          <a:effectLst>
            <a:outerShdw blurRad="381000" dist="152400" dir="8100000" algn="tr" rotWithShape="0">
              <a:prstClr val="black">
                <a:alpha val="70000"/>
              </a:prstClr>
            </a:outerShdw>
          </a:effectLst>
        </p:grpSpPr>
        <p:sp>
          <p:nvSpPr>
            <p:cNvPr id="358" name="同心圆 35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59" name="椭圆 358"/>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60" name="组合 359"/>
          <p:cNvGrpSpPr/>
          <p:nvPr/>
        </p:nvGrpSpPr>
        <p:grpSpPr>
          <a:xfrm>
            <a:off x="6804202" y="263099"/>
            <a:ext cx="219777" cy="219777"/>
            <a:chOff x="304800" y="673100"/>
            <a:chExt cx="4000500" cy="4000500"/>
          </a:xfrm>
          <a:effectLst>
            <a:outerShdw blurRad="381000" dist="152400" dir="8100000" algn="tr" rotWithShape="0">
              <a:prstClr val="black">
                <a:alpha val="70000"/>
              </a:prstClr>
            </a:outerShdw>
          </a:effectLst>
        </p:grpSpPr>
        <p:sp>
          <p:nvSpPr>
            <p:cNvPr id="361" name="同心圆 36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62" name="椭圆 361"/>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63" name="组合 362"/>
          <p:cNvGrpSpPr/>
          <p:nvPr/>
        </p:nvGrpSpPr>
        <p:grpSpPr>
          <a:xfrm>
            <a:off x="5120097" y="846661"/>
            <a:ext cx="287919" cy="287919"/>
            <a:chOff x="304800" y="673100"/>
            <a:chExt cx="4000500" cy="4000500"/>
          </a:xfrm>
          <a:effectLst>
            <a:outerShdw blurRad="381000" dist="152400" dir="8100000" algn="tr" rotWithShape="0">
              <a:prstClr val="black">
                <a:alpha val="70000"/>
              </a:prstClr>
            </a:outerShdw>
          </a:effectLst>
        </p:grpSpPr>
        <p:sp>
          <p:nvSpPr>
            <p:cNvPr id="364" name="同心圆 36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65" name="椭圆 364"/>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66" name="椭圆 365"/>
          <p:cNvSpPr/>
          <p:nvPr/>
        </p:nvSpPr>
        <p:spPr>
          <a:xfrm>
            <a:off x="6504895" y="587995"/>
            <a:ext cx="137389" cy="137389"/>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67" name="组合 366"/>
          <p:cNvGrpSpPr/>
          <p:nvPr/>
        </p:nvGrpSpPr>
        <p:grpSpPr>
          <a:xfrm>
            <a:off x="4837929" y="1283107"/>
            <a:ext cx="727904" cy="727904"/>
            <a:chOff x="304800" y="673100"/>
            <a:chExt cx="4000500" cy="4000500"/>
          </a:xfrm>
          <a:effectLst>
            <a:outerShdw blurRad="317500" dist="190500" dir="8100000" algn="tr" rotWithShape="0">
              <a:prstClr val="black">
                <a:alpha val="50000"/>
              </a:prstClr>
            </a:outerShdw>
          </a:effectLst>
        </p:grpSpPr>
        <p:sp>
          <p:nvSpPr>
            <p:cNvPr id="368" name="同心圆 36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69" name="椭圆 36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70" name="组合 369"/>
          <p:cNvGrpSpPr/>
          <p:nvPr/>
        </p:nvGrpSpPr>
        <p:grpSpPr>
          <a:xfrm>
            <a:off x="7944184" y="381339"/>
            <a:ext cx="287919" cy="287919"/>
            <a:chOff x="304800" y="673100"/>
            <a:chExt cx="4000500" cy="4000500"/>
          </a:xfrm>
          <a:effectLst>
            <a:outerShdw blurRad="381000" dist="152400" dir="8100000" algn="tr" rotWithShape="0">
              <a:prstClr val="black">
                <a:alpha val="70000"/>
              </a:prstClr>
            </a:outerShdw>
          </a:effectLst>
        </p:grpSpPr>
        <p:sp>
          <p:nvSpPr>
            <p:cNvPr id="371" name="同心圆 37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72" name="椭圆 371"/>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73" name="椭圆 372"/>
          <p:cNvSpPr/>
          <p:nvPr/>
        </p:nvSpPr>
        <p:spPr>
          <a:xfrm>
            <a:off x="464438" y="2571750"/>
            <a:ext cx="137389" cy="137389"/>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4" name="TextBox 55"/>
          <p:cNvSpPr txBox="1"/>
          <p:nvPr/>
        </p:nvSpPr>
        <p:spPr>
          <a:xfrm>
            <a:off x="2555776" y="2007903"/>
            <a:ext cx="6147837" cy="769441"/>
          </a:xfrm>
          <a:prstGeom prst="rect">
            <a:avLst/>
          </a:prstGeom>
          <a:noFill/>
        </p:spPr>
        <p:txBody>
          <a:bodyPr wrap="none" rtlCol="0">
            <a:spAutoFit/>
          </a:bodyPr>
          <a:lstStyle/>
          <a:p>
            <a:r>
              <a:rPr lang="en-US" altLang="zh-CN" sz="4400" b="1" dirty="0" smtClean="0">
                <a:solidFill>
                  <a:srgbClr val="C00000"/>
                </a:solidFill>
                <a:effectLst>
                  <a:innerShdw blurRad="63500" dist="50800" dir="18900000">
                    <a:prstClr val="black">
                      <a:alpha val="50000"/>
                    </a:prstClr>
                  </a:innerShdw>
                </a:effectLst>
                <a:latin typeface="微软雅黑" panose="020B0503020204020204" pitchFamily="34" charset="-122"/>
                <a:ea typeface="微软雅黑" panose="020B0503020204020204" pitchFamily="34" charset="-122"/>
              </a:rPr>
              <a:t>20XX</a:t>
            </a:r>
            <a:r>
              <a:rPr lang="zh-CN" altLang="en-US" sz="4400" b="1" dirty="0" smtClean="0">
                <a:solidFill>
                  <a:srgbClr val="C00000"/>
                </a:solidFill>
                <a:effectLst>
                  <a:innerShdw blurRad="63500" dist="50800" dir="18900000">
                    <a:prstClr val="black">
                      <a:alpha val="50000"/>
                    </a:prstClr>
                  </a:innerShdw>
                </a:effectLst>
                <a:latin typeface="微软雅黑" panose="020B0503020204020204" pitchFamily="34" charset="-122"/>
                <a:ea typeface="微软雅黑" panose="020B0503020204020204" pitchFamily="34" charset="-122"/>
              </a:rPr>
              <a:t>工作总结计划</a:t>
            </a:r>
            <a:r>
              <a:rPr lang="en-US" altLang="zh-CN" sz="4400" b="1" dirty="0" smtClean="0">
                <a:solidFill>
                  <a:srgbClr val="C00000"/>
                </a:solidFill>
                <a:effectLst>
                  <a:innerShdw blurRad="63500" dist="50800" dir="18900000">
                    <a:prstClr val="black">
                      <a:alpha val="50000"/>
                    </a:prstClr>
                  </a:innerShdw>
                </a:effectLst>
                <a:latin typeface="微软雅黑" panose="020B0503020204020204" pitchFamily="34" charset="-122"/>
                <a:ea typeface="微软雅黑" panose="020B0503020204020204" pitchFamily="34" charset="-122"/>
              </a:rPr>
              <a:t>PPT</a:t>
            </a:r>
            <a:endParaRPr lang="zh-CN" altLang="en-US" sz="4400" b="1" dirty="0">
              <a:solidFill>
                <a:srgbClr val="C00000"/>
              </a:solidFill>
              <a:effectLst>
                <a:innerShdw blurRad="63500" dist="50800" dir="18900000">
                  <a:prstClr val="black">
                    <a:alpha val="50000"/>
                  </a:prstClr>
                </a:innerShdw>
              </a:effectLst>
              <a:latin typeface="微软雅黑" panose="020B0503020204020204" pitchFamily="34" charset="-122"/>
              <a:ea typeface="微软雅黑" panose="020B0503020204020204" pitchFamily="34" charset="-122"/>
            </a:endParaRPr>
          </a:p>
        </p:txBody>
      </p:sp>
      <p:sp>
        <p:nvSpPr>
          <p:cNvPr id="375" name="TextBox 56"/>
          <p:cNvSpPr txBox="1"/>
          <p:nvPr/>
        </p:nvSpPr>
        <p:spPr>
          <a:xfrm>
            <a:off x="6611827" y="2702759"/>
            <a:ext cx="1947970" cy="338554"/>
          </a:xfrm>
          <a:prstGeom prst="rect">
            <a:avLst/>
          </a:prstGeom>
          <a:noFill/>
        </p:spPr>
        <p:txBody>
          <a:bodyPr wrap="none" rtlCol="0">
            <a:spAutoFit/>
          </a:bodyPr>
          <a:lstStyle/>
          <a:p>
            <a:pPr algn="ctr" defTabSz="914400"/>
            <a:r>
              <a:rPr lang="zh-CN" altLang="en-US" sz="1600" dirty="0">
                <a:solidFill>
                  <a:srgbClr val="080808"/>
                </a:solidFill>
                <a:latin typeface="微软雅黑" panose="020B0503020204020204" pitchFamily="34" charset="-122"/>
                <a:ea typeface="微软雅黑" panose="020B0503020204020204" pitchFamily="34" charset="-122"/>
                <a:sym typeface="微软雅黑" panose="020B0503020204020204" pitchFamily="34" charset="-122"/>
              </a:rPr>
              <a:t>轻</a:t>
            </a:r>
            <a:r>
              <a:rPr lang="zh-CN" altLang="en-US" sz="1600" dirty="0" smtClean="0">
                <a:solidFill>
                  <a:srgbClr val="080808"/>
                </a:solidFill>
                <a:latin typeface="微软雅黑" panose="020B0503020204020204" pitchFamily="34" charset="-122"/>
                <a:ea typeface="微软雅黑" panose="020B0503020204020204" pitchFamily="34" charset="-122"/>
                <a:sym typeface="微软雅黑" panose="020B0503020204020204" pitchFamily="34" charset="-122"/>
              </a:rPr>
              <a:t>松办公  为您呈现</a:t>
            </a:r>
            <a:endParaRPr lang="zh-CN" altLang="en-US" sz="1600" dirty="0">
              <a:solidFill>
                <a:srgbClr val="080808"/>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2" name="6.mp3">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4499992" y="5418534"/>
            <a:ext cx="609600" cy="609600"/>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p14:dur="10" advTm="5000"/>
    </mc:Choice>
    <mc:Fallback xmlns="">
      <p:transition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1" presetClass="entr" presetSubtype="0" fill="hold" grpId="0" nodeType="afterEffect">
                                  <p:stCondLst>
                                    <p:cond delay="200"/>
                                  </p:stCondLst>
                                  <p:childTnLst>
                                    <p:set>
                                      <p:cBhvr>
                                        <p:cTn id="9" dur="1" fill="hold">
                                          <p:stCondLst>
                                            <p:cond delay="0"/>
                                          </p:stCondLst>
                                        </p:cTn>
                                        <p:tgtEl>
                                          <p:spTgt spid="334"/>
                                        </p:tgtEl>
                                        <p:attrNameLst>
                                          <p:attrName>style.visibility</p:attrName>
                                        </p:attrNameLst>
                                      </p:cBhvr>
                                      <p:to>
                                        <p:strVal val="visible"/>
                                      </p:to>
                                    </p:set>
                                  </p:childTnLst>
                                </p:cTn>
                              </p:par>
                              <p:par>
                                <p:cTn id="10" presetID="53" presetClass="entr" presetSubtype="16" fill="hold" grpId="1" nodeType="withEffect">
                                  <p:stCondLst>
                                    <p:cond delay="200"/>
                                  </p:stCondLst>
                                  <p:childTnLst>
                                    <p:set>
                                      <p:cBhvr>
                                        <p:cTn id="11" dur="1" fill="hold">
                                          <p:stCondLst>
                                            <p:cond delay="0"/>
                                          </p:stCondLst>
                                        </p:cTn>
                                        <p:tgtEl>
                                          <p:spTgt spid="334"/>
                                        </p:tgtEl>
                                        <p:attrNameLst>
                                          <p:attrName>style.visibility</p:attrName>
                                        </p:attrNameLst>
                                      </p:cBhvr>
                                      <p:to>
                                        <p:strVal val="visible"/>
                                      </p:to>
                                    </p:set>
                                    <p:anim calcmode="lin" valueType="num">
                                      <p:cBhvr>
                                        <p:cTn id="12" dur="500" fill="hold"/>
                                        <p:tgtEl>
                                          <p:spTgt spid="334"/>
                                        </p:tgtEl>
                                        <p:attrNameLst>
                                          <p:attrName>ppt_w</p:attrName>
                                        </p:attrNameLst>
                                      </p:cBhvr>
                                      <p:tavLst>
                                        <p:tav tm="0">
                                          <p:val>
                                            <p:fltVal val="0"/>
                                          </p:val>
                                        </p:tav>
                                        <p:tav tm="100000">
                                          <p:val>
                                            <p:strVal val="#ppt_w"/>
                                          </p:val>
                                        </p:tav>
                                      </p:tavLst>
                                    </p:anim>
                                    <p:anim calcmode="lin" valueType="num">
                                      <p:cBhvr>
                                        <p:cTn id="13" dur="500" fill="hold"/>
                                        <p:tgtEl>
                                          <p:spTgt spid="334"/>
                                        </p:tgtEl>
                                        <p:attrNameLst>
                                          <p:attrName>ppt_h</p:attrName>
                                        </p:attrNameLst>
                                      </p:cBhvr>
                                      <p:tavLst>
                                        <p:tav tm="0">
                                          <p:val>
                                            <p:fltVal val="0"/>
                                          </p:val>
                                        </p:tav>
                                        <p:tav tm="100000">
                                          <p:val>
                                            <p:strVal val="#ppt_h"/>
                                          </p:val>
                                        </p:tav>
                                      </p:tavLst>
                                    </p:anim>
                                    <p:animEffect transition="in" filter="fade">
                                      <p:cBhvr>
                                        <p:cTn id="14" dur="500"/>
                                        <p:tgtEl>
                                          <p:spTgt spid="334"/>
                                        </p:tgtEl>
                                      </p:cBhvr>
                                    </p:animEffect>
                                  </p:childTnLst>
                                </p:cTn>
                              </p:par>
                              <p:par>
                                <p:cTn id="15" presetID="64" presetClass="path" presetSubtype="0" fill="hold" grpId="2" nodeType="withEffect">
                                  <p:stCondLst>
                                    <p:cond delay="200"/>
                                  </p:stCondLst>
                                  <p:childTnLst>
                                    <p:animMotion origin="layout" path="M 8.33333E-7 -7.40741E-7 L 0.05121 -0.31451 " pathEditMode="relative" rAng="0" ptsTypes="AA">
                                      <p:cBhvr>
                                        <p:cTn id="16" dur="500" spd="-100000" fill="hold"/>
                                        <p:tgtEl>
                                          <p:spTgt spid="334"/>
                                        </p:tgtEl>
                                        <p:attrNameLst>
                                          <p:attrName>ppt_x</p:attrName>
                                          <p:attrName>ppt_y</p:attrName>
                                        </p:attrNameLst>
                                      </p:cBhvr>
                                      <p:rCtr x="2552" y="-15741"/>
                                    </p:animMotion>
                                  </p:childTnLst>
                                </p:cTn>
                              </p:par>
                              <p:par>
                                <p:cTn id="17" presetID="1" presetClass="entr" presetSubtype="0" fill="hold" nodeType="withEffect">
                                  <p:stCondLst>
                                    <p:cond delay="600"/>
                                  </p:stCondLst>
                                  <p:childTnLst>
                                    <p:set>
                                      <p:cBhvr>
                                        <p:cTn id="18" dur="1" fill="hold">
                                          <p:stCondLst>
                                            <p:cond delay="0"/>
                                          </p:stCondLst>
                                        </p:cTn>
                                        <p:tgtEl>
                                          <p:spTgt spid="336"/>
                                        </p:tgtEl>
                                        <p:attrNameLst>
                                          <p:attrName>style.visibility</p:attrName>
                                        </p:attrNameLst>
                                      </p:cBhvr>
                                      <p:to>
                                        <p:strVal val="visible"/>
                                      </p:to>
                                    </p:set>
                                  </p:childTnLst>
                                </p:cTn>
                              </p:par>
                              <p:par>
                                <p:cTn id="19" presetID="53" presetClass="entr" presetSubtype="16" fill="hold" nodeType="withEffect">
                                  <p:stCondLst>
                                    <p:cond delay="600"/>
                                  </p:stCondLst>
                                  <p:childTnLst>
                                    <p:set>
                                      <p:cBhvr>
                                        <p:cTn id="20" dur="1" fill="hold">
                                          <p:stCondLst>
                                            <p:cond delay="0"/>
                                          </p:stCondLst>
                                        </p:cTn>
                                        <p:tgtEl>
                                          <p:spTgt spid="336"/>
                                        </p:tgtEl>
                                        <p:attrNameLst>
                                          <p:attrName>style.visibility</p:attrName>
                                        </p:attrNameLst>
                                      </p:cBhvr>
                                      <p:to>
                                        <p:strVal val="visible"/>
                                      </p:to>
                                    </p:set>
                                    <p:anim calcmode="lin" valueType="num">
                                      <p:cBhvr>
                                        <p:cTn id="21" dur="500" fill="hold"/>
                                        <p:tgtEl>
                                          <p:spTgt spid="336"/>
                                        </p:tgtEl>
                                        <p:attrNameLst>
                                          <p:attrName>ppt_w</p:attrName>
                                        </p:attrNameLst>
                                      </p:cBhvr>
                                      <p:tavLst>
                                        <p:tav tm="0">
                                          <p:val>
                                            <p:fltVal val="0"/>
                                          </p:val>
                                        </p:tav>
                                        <p:tav tm="100000">
                                          <p:val>
                                            <p:strVal val="#ppt_w"/>
                                          </p:val>
                                        </p:tav>
                                      </p:tavLst>
                                    </p:anim>
                                    <p:anim calcmode="lin" valueType="num">
                                      <p:cBhvr>
                                        <p:cTn id="22" dur="500" fill="hold"/>
                                        <p:tgtEl>
                                          <p:spTgt spid="336"/>
                                        </p:tgtEl>
                                        <p:attrNameLst>
                                          <p:attrName>ppt_h</p:attrName>
                                        </p:attrNameLst>
                                      </p:cBhvr>
                                      <p:tavLst>
                                        <p:tav tm="0">
                                          <p:val>
                                            <p:fltVal val="0"/>
                                          </p:val>
                                        </p:tav>
                                        <p:tav tm="100000">
                                          <p:val>
                                            <p:strVal val="#ppt_h"/>
                                          </p:val>
                                        </p:tav>
                                      </p:tavLst>
                                    </p:anim>
                                    <p:animEffect transition="in" filter="fade">
                                      <p:cBhvr>
                                        <p:cTn id="23" dur="500"/>
                                        <p:tgtEl>
                                          <p:spTgt spid="336"/>
                                        </p:tgtEl>
                                      </p:cBhvr>
                                    </p:animEffect>
                                  </p:childTnLst>
                                </p:cTn>
                              </p:par>
                              <p:par>
                                <p:cTn id="24" presetID="64" presetClass="path" presetSubtype="0" fill="hold" nodeType="withEffect">
                                  <p:stCondLst>
                                    <p:cond delay="600"/>
                                  </p:stCondLst>
                                  <p:childTnLst>
                                    <p:animMotion origin="layout" path="M 8.33333E-7 -2.59259E-6 L -0.13889 -0.41882 " pathEditMode="relative" rAng="0" ptsTypes="AA">
                                      <p:cBhvr>
                                        <p:cTn id="25" dur="500" spd="-100000" fill="hold"/>
                                        <p:tgtEl>
                                          <p:spTgt spid="336"/>
                                        </p:tgtEl>
                                        <p:attrNameLst>
                                          <p:attrName>ppt_x</p:attrName>
                                          <p:attrName>ppt_y</p:attrName>
                                        </p:attrNameLst>
                                      </p:cBhvr>
                                      <p:rCtr x="-6944" y="-20957"/>
                                    </p:animMotion>
                                  </p:childTnLst>
                                </p:cTn>
                              </p:par>
                              <p:par>
                                <p:cTn id="26" presetID="1" presetClass="entr" presetSubtype="0" fill="hold" nodeType="withEffect">
                                  <p:stCondLst>
                                    <p:cond delay="200"/>
                                  </p:stCondLst>
                                  <p:childTnLst>
                                    <p:set>
                                      <p:cBhvr>
                                        <p:cTn id="27" dur="1" fill="hold">
                                          <p:stCondLst>
                                            <p:cond delay="0"/>
                                          </p:stCondLst>
                                        </p:cTn>
                                        <p:tgtEl>
                                          <p:spTgt spid="342"/>
                                        </p:tgtEl>
                                        <p:attrNameLst>
                                          <p:attrName>style.visibility</p:attrName>
                                        </p:attrNameLst>
                                      </p:cBhvr>
                                      <p:to>
                                        <p:strVal val="visible"/>
                                      </p:to>
                                    </p:set>
                                  </p:childTnLst>
                                </p:cTn>
                              </p:par>
                              <p:par>
                                <p:cTn id="28" presetID="53" presetClass="entr" presetSubtype="16" fill="hold" nodeType="withEffect">
                                  <p:stCondLst>
                                    <p:cond delay="200"/>
                                  </p:stCondLst>
                                  <p:childTnLst>
                                    <p:set>
                                      <p:cBhvr>
                                        <p:cTn id="29" dur="1" fill="hold">
                                          <p:stCondLst>
                                            <p:cond delay="0"/>
                                          </p:stCondLst>
                                        </p:cTn>
                                        <p:tgtEl>
                                          <p:spTgt spid="342"/>
                                        </p:tgtEl>
                                        <p:attrNameLst>
                                          <p:attrName>style.visibility</p:attrName>
                                        </p:attrNameLst>
                                      </p:cBhvr>
                                      <p:to>
                                        <p:strVal val="visible"/>
                                      </p:to>
                                    </p:set>
                                    <p:anim calcmode="lin" valueType="num">
                                      <p:cBhvr>
                                        <p:cTn id="30" dur="500" fill="hold"/>
                                        <p:tgtEl>
                                          <p:spTgt spid="342"/>
                                        </p:tgtEl>
                                        <p:attrNameLst>
                                          <p:attrName>ppt_w</p:attrName>
                                        </p:attrNameLst>
                                      </p:cBhvr>
                                      <p:tavLst>
                                        <p:tav tm="0">
                                          <p:val>
                                            <p:fltVal val="0"/>
                                          </p:val>
                                        </p:tav>
                                        <p:tav tm="100000">
                                          <p:val>
                                            <p:strVal val="#ppt_w"/>
                                          </p:val>
                                        </p:tav>
                                      </p:tavLst>
                                    </p:anim>
                                    <p:anim calcmode="lin" valueType="num">
                                      <p:cBhvr>
                                        <p:cTn id="31" dur="500" fill="hold"/>
                                        <p:tgtEl>
                                          <p:spTgt spid="342"/>
                                        </p:tgtEl>
                                        <p:attrNameLst>
                                          <p:attrName>ppt_h</p:attrName>
                                        </p:attrNameLst>
                                      </p:cBhvr>
                                      <p:tavLst>
                                        <p:tav tm="0">
                                          <p:val>
                                            <p:fltVal val="0"/>
                                          </p:val>
                                        </p:tav>
                                        <p:tav tm="100000">
                                          <p:val>
                                            <p:strVal val="#ppt_h"/>
                                          </p:val>
                                        </p:tav>
                                      </p:tavLst>
                                    </p:anim>
                                    <p:animEffect transition="in" filter="fade">
                                      <p:cBhvr>
                                        <p:cTn id="32" dur="500"/>
                                        <p:tgtEl>
                                          <p:spTgt spid="342"/>
                                        </p:tgtEl>
                                      </p:cBhvr>
                                    </p:animEffect>
                                  </p:childTnLst>
                                </p:cTn>
                              </p:par>
                              <p:par>
                                <p:cTn id="33" presetID="64" presetClass="path" presetSubtype="0" fill="hold" nodeType="withEffect">
                                  <p:stCondLst>
                                    <p:cond delay="200"/>
                                  </p:stCondLst>
                                  <p:childTnLst>
                                    <p:animMotion origin="layout" path="M -3.05556E-6 -1.48148E-6 L -0.0125 -0.41667 " pathEditMode="relative" rAng="0" ptsTypes="AA">
                                      <p:cBhvr>
                                        <p:cTn id="34" dur="500" spd="-100000" fill="hold"/>
                                        <p:tgtEl>
                                          <p:spTgt spid="342"/>
                                        </p:tgtEl>
                                        <p:attrNameLst>
                                          <p:attrName>ppt_x</p:attrName>
                                          <p:attrName>ppt_y</p:attrName>
                                        </p:attrNameLst>
                                      </p:cBhvr>
                                      <p:rCtr x="-625" y="-20833"/>
                                    </p:animMotion>
                                  </p:childTnLst>
                                </p:cTn>
                              </p:par>
                              <p:par>
                                <p:cTn id="35" presetID="1" presetClass="entr" presetSubtype="0" fill="hold" grpId="0" nodeType="withEffect">
                                  <p:stCondLst>
                                    <p:cond delay="600"/>
                                  </p:stCondLst>
                                  <p:childTnLst>
                                    <p:set>
                                      <p:cBhvr>
                                        <p:cTn id="36" dur="1" fill="hold">
                                          <p:stCondLst>
                                            <p:cond delay="0"/>
                                          </p:stCondLst>
                                        </p:cTn>
                                        <p:tgtEl>
                                          <p:spTgt spid="349"/>
                                        </p:tgtEl>
                                        <p:attrNameLst>
                                          <p:attrName>style.visibility</p:attrName>
                                        </p:attrNameLst>
                                      </p:cBhvr>
                                      <p:to>
                                        <p:strVal val="visible"/>
                                      </p:to>
                                    </p:set>
                                  </p:childTnLst>
                                </p:cTn>
                              </p:par>
                              <p:par>
                                <p:cTn id="37" presetID="53" presetClass="entr" presetSubtype="16" fill="hold" grpId="1" nodeType="withEffect">
                                  <p:stCondLst>
                                    <p:cond delay="600"/>
                                  </p:stCondLst>
                                  <p:childTnLst>
                                    <p:set>
                                      <p:cBhvr>
                                        <p:cTn id="38" dur="1" fill="hold">
                                          <p:stCondLst>
                                            <p:cond delay="0"/>
                                          </p:stCondLst>
                                        </p:cTn>
                                        <p:tgtEl>
                                          <p:spTgt spid="349"/>
                                        </p:tgtEl>
                                        <p:attrNameLst>
                                          <p:attrName>style.visibility</p:attrName>
                                        </p:attrNameLst>
                                      </p:cBhvr>
                                      <p:to>
                                        <p:strVal val="visible"/>
                                      </p:to>
                                    </p:set>
                                    <p:anim calcmode="lin" valueType="num">
                                      <p:cBhvr>
                                        <p:cTn id="39" dur="500" fill="hold"/>
                                        <p:tgtEl>
                                          <p:spTgt spid="349"/>
                                        </p:tgtEl>
                                        <p:attrNameLst>
                                          <p:attrName>ppt_w</p:attrName>
                                        </p:attrNameLst>
                                      </p:cBhvr>
                                      <p:tavLst>
                                        <p:tav tm="0">
                                          <p:val>
                                            <p:fltVal val="0"/>
                                          </p:val>
                                        </p:tav>
                                        <p:tav tm="100000">
                                          <p:val>
                                            <p:strVal val="#ppt_w"/>
                                          </p:val>
                                        </p:tav>
                                      </p:tavLst>
                                    </p:anim>
                                    <p:anim calcmode="lin" valueType="num">
                                      <p:cBhvr>
                                        <p:cTn id="40" dur="500" fill="hold"/>
                                        <p:tgtEl>
                                          <p:spTgt spid="349"/>
                                        </p:tgtEl>
                                        <p:attrNameLst>
                                          <p:attrName>ppt_h</p:attrName>
                                        </p:attrNameLst>
                                      </p:cBhvr>
                                      <p:tavLst>
                                        <p:tav tm="0">
                                          <p:val>
                                            <p:fltVal val="0"/>
                                          </p:val>
                                        </p:tav>
                                        <p:tav tm="100000">
                                          <p:val>
                                            <p:strVal val="#ppt_h"/>
                                          </p:val>
                                        </p:tav>
                                      </p:tavLst>
                                    </p:anim>
                                    <p:animEffect transition="in" filter="fade">
                                      <p:cBhvr>
                                        <p:cTn id="41" dur="500"/>
                                        <p:tgtEl>
                                          <p:spTgt spid="349"/>
                                        </p:tgtEl>
                                      </p:cBhvr>
                                    </p:animEffect>
                                  </p:childTnLst>
                                </p:cTn>
                              </p:par>
                              <p:par>
                                <p:cTn id="42" presetID="64" presetClass="path" presetSubtype="0" fill="hold" grpId="2" nodeType="withEffect">
                                  <p:stCondLst>
                                    <p:cond delay="600"/>
                                  </p:stCondLst>
                                  <p:childTnLst>
                                    <p:animMotion origin="layout" path="M -4.44444E-6 -3.45679E-6 L -0.10381 -0.2787 " pathEditMode="relative" rAng="0" ptsTypes="AA">
                                      <p:cBhvr>
                                        <p:cTn id="43" dur="500" spd="-100000" fill="hold"/>
                                        <p:tgtEl>
                                          <p:spTgt spid="349"/>
                                        </p:tgtEl>
                                        <p:attrNameLst>
                                          <p:attrName>ppt_x</p:attrName>
                                          <p:attrName>ppt_y</p:attrName>
                                        </p:attrNameLst>
                                      </p:cBhvr>
                                      <p:rCtr x="-5191" y="-13951"/>
                                    </p:animMotion>
                                  </p:childTnLst>
                                </p:cTn>
                              </p:par>
                              <p:par>
                                <p:cTn id="44" presetID="1" presetClass="entr" presetSubtype="0" fill="hold" nodeType="withEffect">
                                  <p:stCondLst>
                                    <p:cond delay="400"/>
                                  </p:stCondLst>
                                  <p:childTnLst>
                                    <p:set>
                                      <p:cBhvr>
                                        <p:cTn id="45" dur="1" fill="hold">
                                          <p:stCondLst>
                                            <p:cond delay="0"/>
                                          </p:stCondLst>
                                        </p:cTn>
                                        <p:tgtEl>
                                          <p:spTgt spid="350"/>
                                        </p:tgtEl>
                                        <p:attrNameLst>
                                          <p:attrName>style.visibility</p:attrName>
                                        </p:attrNameLst>
                                      </p:cBhvr>
                                      <p:to>
                                        <p:strVal val="visible"/>
                                      </p:to>
                                    </p:set>
                                  </p:childTnLst>
                                </p:cTn>
                              </p:par>
                              <p:par>
                                <p:cTn id="46" presetID="53" presetClass="entr" presetSubtype="16" fill="hold" nodeType="withEffect">
                                  <p:stCondLst>
                                    <p:cond delay="400"/>
                                  </p:stCondLst>
                                  <p:childTnLst>
                                    <p:set>
                                      <p:cBhvr>
                                        <p:cTn id="47" dur="1" fill="hold">
                                          <p:stCondLst>
                                            <p:cond delay="0"/>
                                          </p:stCondLst>
                                        </p:cTn>
                                        <p:tgtEl>
                                          <p:spTgt spid="350"/>
                                        </p:tgtEl>
                                        <p:attrNameLst>
                                          <p:attrName>style.visibility</p:attrName>
                                        </p:attrNameLst>
                                      </p:cBhvr>
                                      <p:to>
                                        <p:strVal val="visible"/>
                                      </p:to>
                                    </p:set>
                                    <p:anim calcmode="lin" valueType="num">
                                      <p:cBhvr>
                                        <p:cTn id="48" dur="500" fill="hold"/>
                                        <p:tgtEl>
                                          <p:spTgt spid="350"/>
                                        </p:tgtEl>
                                        <p:attrNameLst>
                                          <p:attrName>ppt_w</p:attrName>
                                        </p:attrNameLst>
                                      </p:cBhvr>
                                      <p:tavLst>
                                        <p:tav tm="0">
                                          <p:val>
                                            <p:fltVal val="0"/>
                                          </p:val>
                                        </p:tav>
                                        <p:tav tm="100000">
                                          <p:val>
                                            <p:strVal val="#ppt_w"/>
                                          </p:val>
                                        </p:tav>
                                      </p:tavLst>
                                    </p:anim>
                                    <p:anim calcmode="lin" valueType="num">
                                      <p:cBhvr>
                                        <p:cTn id="49" dur="500" fill="hold"/>
                                        <p:tgtEl>
                                          <p:spTgt spid="350"/>
                                        </p:tgtEl>
                                        <p:attrNameLst>
                                          <p:attrName>ppt_h</p:attrName>
                                        </p:attrNameLst>
                                      </p:cBhvr>
                                      <p:tavLst>
                                        <p:tav tm="0">
                                          <p:val>
                                            <p:fltVal val="0"/>
                                          </p:val>
                                        </p:tav>
                                        <p:tav tm="100000">
                                          <p:val>
                                            <p:strVal val="#ppt_h"/>
                                          </p:val>
                                        </p:tav>
                                      </p:tavLst>
                                    </p:anim>
                                    <p:animEffect transition="in" filter="fade">
                                      <p:cBhvr>
                                        <p:cTn id="50" dur="500"/>
                                        <p:tgtEl>
                                          <p:spTgt spid="350"/>
                                        </p:tgtEl>
                                      </p:cBhvr>
                                    </p:animEffect>
                                  </p:childTnLst>
                                </p:cTn>
                              </p:par>
                              <p:par>
                                <p:cTn id="51" presetID="64" presetClass="path" presetSubtype="0" fill="hold" nodeType="withEffect">
                                  <p:stCondLst>
                                    <p:cond delay="400"/>
                                  </p:stCondLst>
                                  <p:childTnLst>
                                    <p:animMotion origin="layout" path="M -2.77778E-6 2.71605E-6 L -0.18993 -0.35895 " pathEditMode="relative" rAng="0" ptsTypes="AA">
                                      <p:cBhvr>
                                        <p:cTn id="52" dur="500" spd="-100000" fill="hold"/>
                                        <p:tgtEl>
                                          <p:spTgt spid="350"/>
                                        </p:tgtEl>
                                        <p:attrNameLst>
                                          <p:attrName>ppt_x</p:attrName>
                                          <p:attrName>ppt_y</p:attrName>
                                        </p:attrNameLst>
                                      </p:cBhvr>
                                      <p:rCtr x="-9497" y="-17963"/>
                                    </p:animMotion>
                                  </p:childTnLst>
                                </p:cTn>
                              </p:par>
                              <p:par>
                                <p:cTn id="53" presetID="1" presetClass="entr" presetSubtype="0" fill="hold" grpId="0" nodeType="withEffect">
                                  <p:stCondLst>
                                    <p:cond delay="200"/>
                                  </p:stCondLst>
                                  <p:childTnLst>
                                    <p:set>
                                      <p:cBhvr>
                                        <p:cTn id="54" dur="1" fill="hold">
                                          <p:stCondLst>
                                            <p:cond delay="0"/>
                                          </p:stCondLst>
                                        </p:cTn>
                                        <p:tgtEl>
                                          <p:spTgt spid="356"/>
                                        </p:tgtEl>
                                        <p:attrNameLst>
                                          <p:attrName>style.visibility</p:attrName>
                                        </p:attrNameLst>
                                      </p:cBhvr>
                                      <p:to>
                                        <p:strVal val="visible"/>
                                      </p:to>
                                    </p:set>
                                  </p:childTnLst>
                                </p:cTn>
                              </p:par>
                              <p:par>
                                <p:cTn id="55" presetID="53" presetClass="entr" presetSubtype="16" fill="hold" grpId="1" nodeType="withEffect">
                                  <p:stCondLst>
                                    <p:cond delay="200"/>
                                  </p:stCondLst>
                                  <p:childTnLst>
                                    <p:set>
                                      <p:cBhvr>
                                        <p:cTn id="56" dur="1" fill="hold">
                                          <p:stCondLst>
                                            <p:cond delay="0"/>
                                          </p:stCondLst>
                                        </p:cTn>
                                        <p:tgtEl>
                                          <p:spTgt spid="356"/>
                                        </p:tgtEl>
                                        <p:attrNameLst>
                                          <p:attrName>style.visibility</p:attrName>
                                        </p:attrNameLst>
                                      </p:cBhvr>
                                      <p:to>
                                        <p:strVal val="visible"/>
                                      </p:to>
                                    </p:set>
                                    <p:anim calcmode="lin" valueType="num">
                                      <p:cBhvr>
                                        <p:cTn id="57" dur="500" fill="hold"/>
                                        <p:tgtEl>
                                          <p:spTgt spid="356"/>
                                        </p:tgtEl>
                                        <p:attrNameLst>
                                          <p:attrName>ppt_w</p:attrName>
                                        </p:attrNameLst>
                                      </p:cBhvr>
                                      <p:tavLst>
                                        <p:tav tm="0">
                                          <p:val>
                                            <p:fltVal val="0"/>
                                          </p:val>
                                        </p:tav>
                                        <p:tav tm="100000">
                                          <p:val>
                                            <p:strVal val="#ppt_w"/>
                                          </p:val>
                                        </p:tav>
                                      </p:tavLst>
                                    </p:anim>
                                    <p:anim calcmode="lin" valueType="num">
                                      <p:cBhvr>
                                        <p:cTn id="58" dur="500" fill="hold"/>
                                        <p:tgtEl>
                                          <p:spTgt spid="356"/>
                                        </p:tgtEl>
                                        <p:attrNameLst>
                                          <p:attrName>ppt_h</p:attrName>
                                        </p:attrNameLst>
                                      </p:cBhvr>
                                      <p:tavLst>
                                        <p:tav tm="0">
                                          <p:val>
                                            <p:fltVal val="0"/>
                                          </p:val>
                                        </p:tav>
                                        <p:tav tm="100000">
                                          <p:val>
                                            <p:strVal val="#ppt_h"/>
                                          </p:val>
                                        </p:tav>
                                      </p:tavLst>
                                    </p:anim>
                                    <p:animEffect transition="in" filter="fade">
                                      <p:cBhvr>
                                        <p:cTn id="59" dur="500"/>
                                        <p:tgtEl>
                                          <p:spTgt spid="356"/>
                                        </p:tgtEl>
                                      </p:cBhvr>
                                    </p:animEffect>
                                  </p:childTnLst>
                                </p:cTn>
                              </p:par>
                              <p:par>
                                <p:cTn id="60" presetID="64" presetClass="path" presetSubtype="0" fill="hold" grpId="2" nodeType="withEffect">
                                  <p:stCondLst>
                                    <p:cond delay="200"/>
                                  </p:stCondLst>
                                  <p:childTnLst>
                                    <p:animMotion origin="layout" path="M -2.77778E-7 2.71605E-6 L 0.1526 -0.4034 " pathEditMode="relative" rAng="0" ptsTypes="AA">
                                      <p:cBhvr>
                                        <p:cTn id="61" dur="500" spd="-100000" fill="hold"/>
                                        <p:tgtEl>
                                          <p:spTgt spid="356"/>
                                        </p:tgtEl>
                                        <p:attrNameLst>
                                          <p:attrName>ppt_x</p:attrName>
                                          <p:attrName>ppt_y</p:attrName>
                                        </p:attrNameLst>
                                      </p:cBhvr>
                                      <p:rCtr x="7622" y="-20185"/>
                                    </p:animMotion>
                                  </p:childTnLst>
                                </p:cTn>
                              </p:par>
                              <p:par>
                                <p:cTn id="62" presetID="1" presetClass="entr" presetSubtype="0" fill="hold" nodeType="withEffect">
                                  <p:stCondLst>
                                    <p:cond delay="0"/>
                                  </p:stCondLst>
                                  <p:childTnLst>
                                    <p:set>
                                      <p:cBhvr>
                                        <p:cTn id="63" dur="1" fill="hold">
                                          <p:stCondLst>
                                            <p:cond delay="0"/>
                                          </p:stCondLst>
                                        </p:cTn>
                                        <p:tgtEl>
                                          <p:spTgt spid="357"/>
                                        </p:tgtEl>
                                        <p:attrNameLst>
                                          <p:attrName>style.visibility</p:attrName>
                                        </p:attrNameLst>
                                      </p:cBhvr>
                                      <p:to>
                                        <p:strVal val="visible"/>
                                      </p:to>
                                    </p:set>
                                  </p:childTnLst>
                                </p:cTn>
                              </p:par>
                              <p:par>
                                <p:cTn id="64" presetID="53" presetClass="entr" presetSubtype="16" fill="hold" nodeType="withEffect">
                                  <p:stCondLst>
                                    <p:cond delay="0"/>
                                  </p:stCondLst>
                                  <p:childTnLst>
                                    <p:set>
                                      <p:cBhvr>
                                        <p:cTn id="65" dur="1" fill="hold">
                                          <p:stCondLst>
                                            <p:cond delay="0"/>
                                          </p:stCondLst>
                                        </p:cTn>
                                        <p:tgtEl>
                                          <p:spTgt spid="357"/>
                                        </p:tgtEl>
                                        <p:attrNameLst>
                                          <p:attrName>style.visibility</p:attrName>
                                        </p:attrNameLst>
                                      </p:cBhvr>
                                      <p:to>
                                        <p:strVal val="visible"/>
                                      </p:to>
                                    </p:set>
                                    <p:anim calcmode="lin" valueType="num">
                                      <p:cBhvr>
                                        <p:cTn id="66" dur="500" fill="hold"/>
                                        <p:tgtEl>
                                          <p:spTgt spid="357"/>
                                        </p:tgtEl>
                                        <p:attrNameLst>
                                          <p:attrName>ppt_w</p:attrName>
                                        </p:attrNameLst>
                                      </p:cBhvr>
                                      <p:tavLst>
                                        <p:tav tm="0">
                                          <p:val>
                                            <p:fltVal val="0"/>
                                          </p:val>
                                        </p:tav>
                                        <p:tav tm="100000">
                                          <p:val>
                                            <p:strVal val="#ppt_w"/>
                                          </p:val>
                                        </p:tav>
                                      </p:tavLst>
                                    </p:anim>
                                    <p:anim calcmode="lin" valueType="num">
                                      <p:cBhvr>
                                        <p:cTn id="67" dur="500" fill="hold"/>
                                        <p:tgtEl>
                                          <p:spTgt spid="357"/>
                                        </p:tgtEl>
                                        <p:attrNameLst>
                                          <p:attrName>ppt_h</p:attrName>
                                        </p:attrNameLst>
                                      </p:cBhvr>
                                      <p:tavLst>
                                        <p:tav tm="0">
                                          <p:val>
                                            <p:fltVal val="0"/>
                                          </p:val>
                                        </p:tav>
                                        <p:tav tm="100000">
                                          <p:val>
                                            <p:strVal val="#ppt_h"/>
                                          </p:val>
                                        </p:tav>
                                      </p:tavLst>
                                    </p:anim>
                                    <p:animEffect transition="in" filter="fade">
                                      <p:cBhvr>
                                        <p:cTn id="68" dur="500"/>
                                        <p:tgtEl>
                                          <p:spTgt spid="357"/>
                                        </p:tgtEl>
                                      </p:cBhvr>
                                    </p:animEffect>
                                  </p:childTnLst>
                                </p:cTn>
                              </p:par>
                              <p:par>
                                <p:cTn id="69" presetID="64" presetClass="path" presetSubtype="0" fill="hold" nodeType="withEffect">
                                  <p:stCondLst>
                                    <p:cond delay="0"/>
                                  </p:stCondLst>
                                  <p:childTnLst>
                                    <p:animMotion origin="layout" path="M -3.61111E-6 3.20988E-6 L -0.05121 -0.27871 " pathEditMode="relative" rAng="0" ptsTypes="AA">
                                      <p:cBhvr>
                                        <p:cTn id="70" dur="500" spd="-100000" fill="hold"/>
                                        <p:tgtEl>
                                          <p:spTgt spid="357"/>
                                        </p:tgtEl>
                                        <p:attrNameLst>
                                          <p:attrName>ppt_x</p:attrName>
                                          <p:attrName>ppt_y</p:attrName>
                                        </p:attrNameLst>
                                      </p:cBhvr>
                                      <p:rCtr x="-2569" y="-13951"/>
                                    </p:animMotion>
                                  </p:childTnLst>
                                </p:cTn>
                              </p:par>
                              <p:par>
                                <p:cTn id="71" presetID="1" presetClass="entr" presetSubtype="0" fill="hold" nodeType="withEffect">
                                  <p:stCondLst>
                                    <p:cond delay="400"/>
                                  </p:stCondLst>
                                  <p:childTnLst>
                                    <p:set>
                                      <p:cBhvr>
                                        <p:cTn id="72" dur="1" fill="hold">
                                          <p:stCondLst>
                                            <p:cond delay="0"/>
                                          </p:stCondLst>
                                        </p:cTn>
                                        <p:tgtEl>
                                          <p:spTgt spid="345"/>
                                        </p:tgtEl>
                                        <p:attrNameLst>
                                          <p:attrName>style.visibility</p:attrName>
                                        </p:attrNameLst>
                                      </p:cBhvr>
                                      <p:to>
                                        <p:strVal val="visible"/>
                                      </p:to>
                                    </p:set>
                                  </p:childTnLst>
                                </p:cTn>
                              </p:par>
                              <p:par>
                                <p:cTn id="73" presetID="53" presetClass="entr" presetSubtype="16" fill="hold" nodeType="withEffect">
                                  <p:stCondLst>
                                    <p:cond delay="400"/>
                                  </p:stCondLst>
                                  <p:childTnLst>
                                    <p:set>
                                      <p:cBhvr>
                                        <p:cTn id="74" dur="1" fill="hold">
                                          <p:stCondLst>
                                            <p:cond delay="0"/>
                                          </p:stCondLst>
                                        </p:cTn>
                                        <p:tgtEl>
                                          <p:spTgt spid="345"/>
                                        </p:tgtEl>
                                        <p:attrNameLst>
                                          <p:attrName>style.visibility</p:attrName>
                                        </p:attrNameLst>
                                      </p:cBhvr>
                                      <p:to>
                                        <p:strVal val="visible"/>
                                      </p:to>
                                    </p:set>
                                    <p:anim calcmode="lin" valueType="num">
                                      <p:cBhvr>
                                        <p:cTn id="75" dur="500" fill="hold"/>
                                        <p:tgtEl>
                                          <p:spTgt spid="345"/>
                                        </p:tgtEl>
                                        <p:attrNameLst>
                                          <p:attrName>ppt_w</p:attrName>
                                        </p:attrNameLst>
                                      </p:cBhvr>
                                      <p:tavLst>
                                        <p:tav tm="0">
                                          <p:val>
                                            <p:fltVal val="0"/>
                                          </p:val>
                                        </p:tav>
                                        <p:tav tm="100000">
                                          <p:val>
                                            <p:strVal val="#ppt_w"/>
                                          </p:val>
                                        </p:tav>
                                      </p:tavLst>
                                    </p:anim>
                                    <p:anim calcmode="lin" valueType="num">
                                      <p:cBhvr>
                                        <p:cTn id="76" dur="500" fill="hold"/>
                                        <p:tgtEl>
                                          <p:spTgt spid="345"/>
                                        </p:tgtEl>
                                        <p:attrNameLst>
                                          <p:attrName>ppt_h</p:attrName>
                                        </p:attrNameLst>
                                      </p:cBhvr>
                                      <p:tavLst>
                                        <p:tav tm="0">
                                          <p:val>
                                            <p:fltVal val="0"/>
                                          </p:val>
                                        </p:tav>
                                        <p:tav tm="100000">
                                          <p:val>
                                            <p:strVal val="#ppt_h"/>
                                          </p:val>
                                        </p:tav>
                                      </p:tavLst>
                                    </p:anim>
                                    <p:animEffect transition="in" filter="fade">
                                      <p:cBhvr>
                                        <p:cTn id="77" dur="500"/>
                                        <p:tgtEl>
                                          <p:spTgt spid="345"/>
                                        </p:tgtEl>
                                      </p:cBhvr>
                                    </p:animEffect>
                                  </p:childTnLst>
                                </p:cTn>
                              </p:par>
                              <p:par>
                                <p:cTn id="78" presetID="64" presetClass="path" presetSubtype="0" fill="hold" nodeType="withEffect">
                                  <p:stCondLst>
                                    <p:cond delay="400"/>
                                  </p:stCondLst>
                                  <p:childTnLst>
                                    <p:animMotion origin="layout" path="M 2.77778E-6 -4.19753E-6 L 0.13021 -0.19259 " pathEditMode="relative" rAng="0" ptsTypes="AA">
                                      <p:cBhvr>
                                        <p:cTn id="79" dur="500" spd="-100000" fill="hold"/>
                                        <p:tgtEl>
                                          <p:spTgt spid="345"/>
                                        </p:tgtEl>
                                        <p:attrNameLst>
                                          <p:attrName>ppt_x</p:attrName>
                                          <p:attrName>ppt_y</p:attrName>
                                        </p:attrNameLst>
                                      </p:cBhvr>
                                      <p:rCtr x="6510" y="-9630"/>
                                    </p:animMotion>
                                  </p:childTnLst>
                                </p:cTn>
                              </p:par>
                              <p:par>
                                <p:cTn id="80" presetID="1" presetClass="entr" presetSubtype="0" fill="hold" grpId="0" nodeType="withEffect">
                                  <p:stCondLst>
                                    <p:cond delay="200"/>
                                  </p:stCondLst>
                                  <p:childTnLst>
                                    <p:set>
                                      <p:cBhvr>
                                        <p:cTn id="81" dur="1" fill="hold">
                                          <p:stCondLst>
                                            <p:cond delay="0"/>
                                          </p:stCondLst>
                                        </p:cTn>
                                        <p:tgtEl>
                                          <p:spTgt spid="373"/>
                                        </p:tgtEl>
                                        <p:attrNameLst>
                                          <p:attrName>style.visibility</p:attrName>
                                        </p:attrNameLst>
                                      </p:cBhvr>
                                      <p:to>
                                        <p:strVal val="visible"/>
                                      </p:to>
                                    </p:set>
                                  </p:childTnLst>
                                </p:cTn>
                              </p:par>
                              <p:par>
                                <p:cTn id="82" presetID="53" presetClass="entr" presetSubtype="16" fill="hold" grpId="1" nodeType="withEffect">
                                  <p:stCondLst>
                                    <p:cond delay="200"/>
                                  </p:stCondLst>
                                  <p:childTnLst>
                                    <p:set>
                                      <p:cBhvr>
                                        <p:cTn id="83" dur="1" fill="hold">
                                          <p:stCondLst>
                                            <p:cond delay="0"/>
                                          </p:stCondLst>
                                        </p:cTn>
                                        <p:tgtEl>
                                          <p:spTgt spid="373"/>
                                        </p:tgtEl>
                                        <p:attrNameLst>
                                          <p:attrName>style.visibility</p:attrName>
                                        </p:attrNameLst>
                                      </p:cBhvr>
                                      <p:to>
                                        <p:strVal val="visible"/>
                                      </p:to>
                                    </p:set>
                                    <p:anim calcmode="lin" valueType="num">
                                      <p:cBhvr>
                                        <p:cTn id="84" dur="500" fill="hold"/>
                                        <p:tgtEl>
                                          <p:spTgt spid="373"/>
                                        </p:tgtEl>
                                        <p:attrNameLst>
                                          <p:attrName>ppt_w</p:attrName>
                                        </p:attrNameLst>
                                      </p:cBhvr>
                                      <p:tavLst>
                                        <p:tav tm="0">
                                          <p:val>
                                            <p:fltVal val="0"/>
                                          </p:val>
                                        </p:tav>
                                        <p:tav tm="100000">
                                          <p:val>
                                            <p:strVal val="#ppt_w"/>
                                          </p:val>
                                        </p:tav>
                                      </p:tavLst>
                                    </p:anim>
                                    <p:anim calcmode="lin" valueType="num">
                                      <p:cBhvr>
                                        <p:cTn id="85" dur="500" fill="hold"/>
                                        <p:tgtEl>
                                          <p:spTgt spid="373"/>
                                        </p:tgtEl>
                                        <p:attrNameLst>
                                          <p:attrName>ppt_h</p:attrName>
                                        </p:attrNameLst>
                                      </p:cBhvr>
                                      <p:tavLst>
                                        <p:tav tm="0">
                                          <p:val>
                                            <p:fltVal val="0"/>
                                          </p:val>
                                        </p:tav>
                                        <p:tav tm="100000">
                                          <p:val>
                                            <p:strVal val="#ppt_h"/>
                                          </p:val>
                                        </p:tav>
                                      </p:tavLst>
                                    </p:anim>
                                    <p:animEffect transition="in" filter="fade">
                                      <p:cBhvr>
                                        <p:cTn id="86" dur="500"/>
                                        <p:tgtEl>
                                          <p:spTgt spid="373"/>
                                        </p:tgtEl>
                                      </p:cBhvr>
                                    </p:animEffect>
                                  </p:childTnLst>
                                </p:cTn>
                              </p:par>
                              <p:par>
                                <p:cTn id="87" presetID="1" presetClass="entr" presetSubtype="0" fill="hold" nodeType="withEffect">
                                  <p:stCondLst>
                                    <p:cond delay="200"/>
                                  </p:stCondLst>
                                  <p:childTnLst>
                                    <p:set>
                                      <p:cBhvr>
                                        <p:cTn id="88" dur="1" fill="hold">
                                          <p:stCondLst>
                                            <p:cond delay="0"/>
                                          </p:stCondLst>
                                        </p:cTn>
                                        <p:tgtEl>
                                          <p:spTgt spid="367"/>
                                        </p:tgtEl>
                                        <p:attrNameLst>
                                          <p:attrName>style.visibility</p:attrName>
                                        </p:attrNameLst>
                                      </p:cBhvr>
                                      <p:to>
                                        <p:strVal val="visible"/>
                                      </p:to>
                                    </p:set>
                                  </p:childTnLst>
                                </p:cTn>
                              </p:par>
                              <p:par>
                                <p:cTn id="89" presetID="53" presetClass="entr" presetSubtype="16" fill="hold" nodeType="withEffect">
                                  <p:stCondLst>
                                    <p:cond delay="200"/>
                                  </p:stCondLst>
                                  <p:childTnLst>
                                    <p:set>
                                      <p:cBhvr>
                                        <p:cTn id="90" dur="1" fill="hold">
                                          <p:stCondLst>
                                            <p:cond delay="0"/>
                                          </p:stCondLst>
                                        </p:cTn>
                                        <p:tgtEl>
                                          <p:spTgt spid="367"/>
                                        </p:tgtEl>
                                        <p:attrNameLst>
                                          <p:attrName>style.visibility</p:attrName>
                                        </p:attrNameLst>
                                      </p:cBhvr>
                                      <p:to>
                                        <p:strVal val="visible"/>
                                      </p:to>
                                    </p:set>
                                    <p:anim calcmode="lin" valueType="num">
                                      <p:cBhvr>
                                        <p:cTn id="91" dur="500" fill="hold"/>
                                        <p:tgtEl>
                                          <p:spTgt spid="367"/>
                                        </p:tgtEl>
                                        <p:attrNameLst>
                                          <p:attrName>ppt_w</p:attrName>
                                        </p:attrNameLst>
                                      </p:cBhvr>
                                      <p:tavLst>
                                        <p:tav tm="0">
                                          <p:val>
                                            <p:fltVal val="0"/>
                                          </p:val>
                                        </p:tav>
                                        <p:tav tm="100000">
                                          <p:val>
                                            <p:strVal val="#ppt_w"/>
                                          </p:val>
                                        </p:tav>
                                      </p:tavLst>
                                    </p:anim>
                                    <p:anim calcmode="lin" valueType="num">
                                      <p:cBhvr>
                                        <p:cTn id="92" dur="500" fill="hold"/>
                                        <p:tgtEl>
                                          <p:spTgt spid="367"/>
                                        </p:tgtEl>
                                        <p:attrNameLst>
                                          <p:attrName>ppt_h</p:attrName>
                                        </p:attrNameLst>
                                      </p:cBhvr>
                                      <p:tavLst>
                                        <p:tav tm="0">
                                          <p:val>
                                            <p:fltVal val="0"/>
                                          </p:val>
                                        </p:tav>
                                        <p:tav tm="100000">
                                          <p:val>
                                            <p:strVal val="#ppt_h"/>
                                          </p:val>
                                        </p:tav>
                                      </p:tavLst>
                                    </p:anim>
                                    <p:animEffect transition="in" filter="fade">
                                      <p:cBhvr>
                                        <p:cTn id="93" dur="500"/>
                                        <p:tgtEl>
                                          <p:spTgt spid="367"/>
                                        </p:tgtEl>
                                      </p:cBhvr>
                                    </p:animEffect>
                                  </p:childTnLst>
                                </p:cTn>
                              </p:par>
                              <p:par>
                                <p:cTn id="94" presetID="42" presetClass="path" presetSubtype="0" fill="hold" nodeType="withEffect">
                                  <p:stCondLst>
                                    <p:cond delay="200"/>
                                  </p:stCondLst>
                                  <p:childTnLst>
                                    <p:animMotion origin="layout" path="M -3.61111E-6 -1.7284E-6 L 0.14375 0.17222 " pathEditMode="relative" rAng="0" ptsTypes="AA">
                                      <p:cBhvr>
                                        <p:cTn id="95" dur="500" spd="-100000" fill="hold"/>
                                        <p:tgtEl>
                                          <p:spTgt spid="367"/>
                                        </p:tgtEl>
                                        <p:attrNameLst>
                                          <p:attrName>ppt_x</p:attrName>
                                          <p:attrName>ppt_y</p:attrName>
                                        </p:attrNameLst>
                                      </p:cBhvr>
                                      <p:rCtr x="7187" y="8611"/>
                                    </p:animMotion>
                                  </p:childTnLst>
                                </p:cTn>
                              </p:par>
                              <p:par>
                                <p:cTn id="96" presetID="1" presetClass="entr" presetSubtype="0" fill="hold" nodeType="withEffect">
                                  <p:stCondLst>
                                    <p:cond delay="600"/>
                                  </p:stCondLst>
                                  <p:childTnLst>
                                    <p:set>
                                      <p:cBhvr>
                                        <p:cTn id="97" dur="1" fill="hold">
                                          <p:stCondLst>
                                            <p:cond delay="0"/>
                                          </p:stCondLst>
                                        </p:cTn>
                                        <p:tgtEl>
                                          <p:spTgt spid="363"/>
                                        </p:tgtEl>
                                        <p:attrNameLst>
                                          <p:attrName>style.visibility</p:attrName>
                                        </p:attrNameLst>
                                      </p:cBhvr>
                                      <p:to>
                                        <p:strVal val="visible"/>
                                      </p:to>
                                    </p:set>
                                  </p:childTnLst>
                                </p:cTn>
                              </p:par>
                              <p:par>
                                <p:cTn id="98" presetID="53" presetClass="entr" presetSubtype="16" fill="hold" nodeType="withEffect">
                                  <p:stCondLst>
                                    <p:cond delay="600"/>
                                  </p:stCondLst>
                                  <p:childTnLst>
                                    <p:set>
                                      <p:cBhvr>
                                        <p:cTn id="99" dur="1" fill="hold">
                                          <p:stCondLst>
                                            <p:cond delay="0"/>
                                          </p:stCondLst>
                                        </p:cTn>
                                        <p:tgtEl>
                                          <p:spTgt spid="363"/>
                                        </p:tgtEl>
                                        <p:attrNameLst>
                                          <p:attrName>style.visibility</p:attrName>
                                        </p:attrNameLst>
                                      </p:cBhvr>
                                      <p:to>
                                        <p:strVal val="visible"/>
                                      </p:to>
                                    </p:set>
                                    <p:anim calcmode="lin" valueType="num">
                                      <p:cBhvr>
                                        <p:cTn id="100" dur="500" fill="hold"/>
                                        <p:tgtEl>
                                          <p:spTgt spid="363"/>
                                        </p:tgtEl>
                                        <p:attrNameLst>
                                          <p:attrName>ppt_w</p:attrName>
                                        </p:attrNameLst>
                                      </p:cBhvr>
                                      <p:tavLst>
                                        <p:tav tm="0">
                                          <p:val>
                                            <p:fltVal val="0"/>
                                          </p:val>
                                        </p:tav>
                                        <p:tav tm="100000">
                                          <p:val>
                                            <p:strVal val="#ppt_w"/>
                                          </p:val>
                                        </p:tav>
                                      </p:tavLst>
                                    </p:anim>
                                    <p:anim calcmode="lin" valueType="num">
                                      <p:cBhvr>
                                        <p:cTn id="101" dur="500" fill="hold"/>
                                        <p:tgtEl>
                                          <p:spTgt spid="363"/>
                                        </p:tgtEl>
                                        <p:attrNameLst>
                                          <p:attrName>ppt_h</p:attrName>
                                        </p:attrNameLst>
                                      </p:cBhvr>
                                      <p:tavLst>
                                        <p:tav tm="0">
                                          <p:val>
                                            <p:fltVal val="0"/>
                                          </p:val>
                                        </p:tav>
                                        <p:tav tm="100000">
                                          <p:val>
                                            <p:strVal val="#ppt_h"/>
                                          </p:val>
                                        </p:tav>
                                      </p:tavLst>
                                    </p:anim>
                                    <p:animEffect transition="in" filter="fade">
                                      <p:cBhvr>
                                        <p:cTn id="102" dur="500"/>
                                        <p:tgtEl>
                                          <p:spTgt spid="363"/>
                                        </p:tgtEl>
                                      </p:cBhvr>
                                    </p:animEffect>
                                  </p:childTnLst>
                                </p:cTn>
                              </p:par>
                              <p:par>
                                <p:cTn id="103" presetID="42" presetClass="path" presetSubtype="0" fill="hold" nodeType="withEffect">
                                  <p:stCondLst>
                                    <p:cond delay="600"/>
                                  </p:stCondLst>
                                  <p:childTnLst>
                                    <p:animMotion origin="layout" path="M -4.44444E-6 -2.59259E-6 L 0.13507 0.28334 " pathEditMode="relative" rAng="0" ptsTypes="AA">
                                      <p:cBhvr>
                                        <p:cTn id="104" dur="500" spd="-100000" fill="hold"/>
                                        <p:tgtEl>
                                          <p:spTgt spid="363"/>
                                        </p:tgtEl>
                                        <p:attrNameLst>
                                          <p:attrName>ppt_x</p:attrName>
                                          <p:attrName>ppt_y</p:attrName>
                                        </p:attrNameLst>
                                      </p:cBhvr>
                                      <p:rCtr x="6753" y="14167"/>
                                    </p:animMotion>
                                  </p:childTnLst>
                                </p:cTn>
                              </p:par>
                              <p:par>
                                <p:cTn id="105" presetID="1" presetClass="entr" presetSubtype="0" fill="hold" grpId="0" nodeType="withEffect">
                                  <p:stCondLst>
                                    <p:cond delay="400"/>
                                  </p:stCondLst>
                                  <p:childTnLst>
                                    <p:set>
                                      <p:cBhvr>
                                        <p:cTn id="106" dur="1" fill="hold">
                                          <p:stCondLst>
                                            <p:cond delay="0"/>
                                          </p:stCondLst>
                                        </p:cTn>
                                        <p:tgtEl>
                                          <p:spTgt spid="335"/>
                                        </p:tgtEl>
                                        <p:attrNameLst>
                                          <p:attrName>style.visibility</p:attrName>
                                        </p:attrNameLst>
                                      </p:cBhvr>
                                      <p:to>
                                        <p:strVal val="visible"/>
                                      </p:to>
                                    </p:set>
                                  </p:childTnLst>
                                </p:cTn>
                              </p:par>
                              <p:par>
                                <p:cTn id="107" presetID="53" presetClass="entr" presetSubtype="16" fill="hold" grpId="1" nodeType="withEffect">
                                  <p:stCondLst>
                                    <p:cond delay="400"/>
                                  </p:stCondLst>
                                  <p:childTnLst>
                                    <p:set>
                                      <p:cBhvr>
                                        <p:cTn id="108" dur="1" fill="hold">
                                          <p:stCondLst>
                                            <p:cond delay="0"/>
                                          </p:stCondLst>
                                        </p:cTn>
                                        <p:tgtEl>
                                          <p:spTgt spid="335"/>
                                        </p:tgtEl>
                                        <p:attrNameLst>
                                          <p:attrName>style.visibility</p:attrName>
                                        </p:attrNameLst>
                                      </p:cBhvr>
                                      <p:to>
                                        <p:strVal val="visible"/>
                                      </p:to>
                                    </p:set>
                                    <p:anim calcmode="lin" valueType="num">
                                      <p:cBhvr>
                                        <p:cTn id="109" dur="500" fill="hold"/>
                                        <p:tgtEl>
                                          <p:spTgt spid="335"/>
                                        </p:tgtEl>
                                        <p:attrNameLst>
                                          <p:attrName>ppt_w</p:attrName>
                                        </p:attrNameLst>
                                      </p:cBhvr>
                                      <p:tavLst>
                                        <p:tav tm="0">
                                          <p:val>
                                            <p:fltVal val="0"/>
                                          </p:val>
                                        </p:tav>
                                        <p:tav tm="100000">
                                          <p:val>
                                            <p:strVal val="#ppt_w"/>
                                          </p:val>
                                        </p:tav>
                                      </p:tavLst>
                                    </p:anim>
                                    <p:anim calcmode="lin" valueType="num">
                                      <p:cBhvr>
                                        <p:cTn id="110" dur="500" fill="hold"/>
                                        <p:tgtEl>
                                          <p:spTgt spid="335"/>
                                        </p:tgtEl>
                                        <p:attrNameLst>
                                          <p:attrName>ppt_h</p:attrName>
                                        </p:attrNameLst>
                                      </p:cBhvr>
                                      <p:tavLst>
                                        <p:tav tm="0">
                                          <p:val>
                                            <p:fltVal val="0"/>
                                          </p:val>
                                        </p:tav>
                                        <p:tav tm="100000">
                                          <p:val>
                                            <p:strVal val="#ppt_h"/>
                                          </p:val>
                                        </p:tav>
                                      </p:tavLst>
                                    </p:anim>
                                    <p:animEffect transition="in" filter="fade">
                                      <p:cBhvr>
                                        <p:cTn id="111" dur="500"/>
                                        <p:tgtEl>
                                          <p:spTgt spid="335"/>
                                        </p:tgtEl>
                                      </p:cBhvr>
                                    </p:animEffect>
                                  </p:childTnLst>
                                </p:cTn>
                              </p:par>
                              <p:par>
                                <p:cTn id="112" presetID="42" presetClass="path" presetSubtype="0" fill="hold" grpId="2" nodeType="withEffect">
                                  <p:stCondLst>
                                    <p:cond delay="400"/>
                                  </p:stCondLst>
                                  <p:childTnLst>
                                    <p:animMotion origin="layout" path="M 2.5E-6 4.07407E-6 L 0.0625 0.20555 " pathEditMode="relative" rAng="0" ptsTypes="AA">
                                      <p:cBhvr>
                                        <p:cTn id="113" dur="500" spd="-100000" fill="hold"/>
                                        <p:tgtEl>
                                          <p:spTgt spid="335"/>
                                        </p:tgtEl>
                                        <p:attrNameLst>
                                          <p:attrName>ppt_x</p:attrName>
                                          <p:attrName>ppt_y</p:attrName>
                                        </p:attrNameLst>
                                      </p:cBhvr>
                                      <p:rCtr x="3125" y="10278"/>
                                    </p:animMotion>
                                  </p:childTnLst>
                                </p:cTn>
                              </p:par>
                              <p:par>
                                <p:cTn id="114" presetID="1" presetClass="entr" presetSubtype="0" fill="hold" grpId="0" nodeType="withEffect">
                                  <p:stCondLst>
                                    <p:cond delay="200"/>
                                  </p:stCondLst>
                                  <p:childTnLst>
                                    <p:set>
                                      <p:cBhvr>
                                        <p:cTn id="115" dur="1" fill="hold">
                                          <p:stCondLst>
                                            <p:cond delay="0"/>
                                          </p:stCondLst>
                                        </p:cTn>
                                        <p:tgtEl>
                                          <p:spTgt spid="366"/>
                                        </p:tgtEl>
                                        <p:attrNameLst>
                                          <p:attrName>style.visibility</p:attrName>
                                        </p:attrNameLst>
                                      </p:cBhvr>
                                      <p:to>
                                        <p:strVal val="visible"/>
                                      </p:to>
                                    </p:set>
                                  </p:childTnLst>
                                </p:cTn>
                              </p:par>
                              <p:par>
                                <p:cTn id="116" presetID="53" presetClass="entr" presetSubtype="16" fill="hold" grpId="1" nodeType="withEffect">
                                  <p:stCondLst>
                                    <p:cond delay="200"/>
                                  </p:stCondLst>
                                  <p:childTnLst>
                                    <p:set>
                                      <p:cBhvr>
                                        <p:cTn id="117" dur="1" fill="hold">
                                          <p:stCondLst>
                                            <p:cond delay="0"/>
                                          </p:stCondLst>
                                        </p:cTn>
                                        <p:tgtEl>
                                          <p:spTgt spid="366"/>
                                        </p:tgtEl>
                                        <p:attrNameLst>
                                          <p:attrName>style.visibility</p:attrName>
                                        </p:attrNameLst>
                                      </p:cBhvr>
                                      <p:to>
                                        <p:strVal val="visible"/>
                                      </p:to>
                                    </p:set>
                                    <p:anim calcmode="lin" valueType="num">
                                      <p:cBhvr>
                                        <p:cTn id="118" dur="500" fill="hold"/>
                                        <p:tgtEl>
                                          <p:spTgt spid="366"/>
                                        </p:tgtEl>
                                        <p:attrNameLst>
                                          <p:attrName>ppt_w</p:attrName>
                                        </p:attrNameLst>
                                      </p:cBhvr>
                                      <p:tavLst>
                                        <p:tav tm="0">
                                          <p:val>
                                            <p:fltVal val="0"/>
                                          </p:val>
                                        </p:tav>
                                        <p:tav tm="100000">
                                          <p:val>
                                            <p:strVal val="#ppt_w"/>
                                          </p:val>
                                        </p:tav>
                                      </p:tavLst>
                                    </p:anim>
                                    <p:anim calcmode="lin" valueType="num">
                                      <p:cBhvr>
                                        <p:cTn id="119" dur="500" fill="hold"/>
                                        <p:tgtEl>
                                          <p:spTgt spid="366"/>
                                        </p:tgtEl>
                                        <p:attrNameLst>
                                          <p:attrName>ppt_h</p:attrName>
                                        </p:attrNameLst>
                                      </p:cBhvr>
                                      <p:tavLst>
                                        <p:tav tm="0">
                                          <p:val>
                                            <p:fltVal val="0"/>
                                          </p:val>
                                        </p:tav>
                                        <p:tav tm="100000">
                                          <p:val>
                                            <p:strVal val="#ppt_h"/>
                                          </p:val>
                                        </p:tav>
                                      </p:tavLst>
                                    </p:anim>
                                    <p:animEffect transition="in" filter="fade">
                                      <p:cBhvr>
                                        <p:cTn id="120" dur="500"/>
                                        <p:tgtEl>
                                          <p:spTgt spid="366"/>
                                        </p:tgtEl>
                                      </p:cBhvr>
                                    </p:animEffect>
                                  </p:childTnLst>
                                </p:cTn>
                              </p:par>
                              <p:par>
                                <p:cTn id="121" presetID="42" presetClass="path" presetSubtype="0" fill="hold" grpId="2" nodeType="withEffect">
                                  <p:stCondLst>
                                    <p:cond delay="200"/>
                                  </p:stCondLst>
                                  <p:childTnLst>
                                    <p:animMotion origin="layout" path="M -3.61111E-6 8.64198E-7 L -0.01371 0.35 " pathEditMode="relative" rAng="0" ptsTypes="AA">
                                      <p:cBhvr>
                                        <p:cTn id="122" dur="500" spd="-100000" fill="hold"/>
                                        <p:tgtEl>
                                          <p:spTgt spid="366"/>
                                        </p:tgtEl>
                                        <p:attrNameLst>
                                          <p:attrName>ppt_x</p:attrName>
                                          <p:attrName>ppt_y</p:attrName>
                                        </p:attrNameLst>
                                      </p:cBhvr>
                                      <p:rCtr x="-694" y="17500"/>
                                    </p:animMotion>
                                  </p:childTnLst>
                                </p:cTn>
                              </p:par>
                              <p:par>
                                <p:cTn id="123" presetID="35" presetClass="path" presetSubtype="0" fill="hold" grpId="2" nodeType="withEffect">
                                  <p:stCondLst>
                                    <p:cond delay="200"/>
                                  </p:stCondLst>
                                  <p:childTnLst>
                                    <p:animMotion origin="layout" path="M -3.33333E-6 -1.60494E-6 L 0.16875 -0.04074 " pathEditMode="relative" rAng="0" ptsTypes="AA">
                                      <p:cBhvr>
                                        <p:cTn id="124" dur="500" spd="-100000" fill="hold"/>
                                        <p:tgtEl>
                                          <p:spTgt spid="373"/>
                                        </p:tgtEl>
                                        <p:attrNameLst>
                                          <p:attrName>ppt_x</p:attrName>
                                          <p:attrName>ppt_y</p:attrName>
                                        </p:attrNameLst>
                                      </p:cBhvr>
                                      <p:rCtr x="8438" y="-2037"/>
                                    </p:animMotion>
                                  </p:childTnLst>
                                </p:cTn>
                              </p:par>
                              <p:par>
                                <p:cTn id="125" presetID="1" presetClass="entr" presetSubtype="0" fill="hold" nodeType="withEffect">
                                  <p:stCondLst>
                                    <p:cond delay="600"/>
                                  </p:stCondLst>
                                  <p:childTnLst>
                                    <p:set>
                                      <p:cBhvr>
                                        <p:cTn id="126" dur="1" fill="hold">
                                          <p:stCondLst>
                                            <p:cond delay="0"/>
                                          </p:stCondLst>
                                        </p:cTn>
                                        <p:tgtEl>
                                          <p:spTgt spid="360"/>
                                        </p:tgtEl>
                                        <p:attrNameLst>
                                          <p:attrName>style.visibility</p:attrName>
                                        </p:attrNameLst>
                                      </p:cBhvr>
                                      <p:to>
                                        <p:strVal val="visible"/>
                                      </p:to>
                                    </p:set>
                                  </p:childTnLst>
                                </p:cTn>
                              </p:par>
                              <p:par>
                                <p:cTn id="127" presetID="53" presetClass="entr" presetSubtype="16" fill="hold" nodeType="withEffect">
                                  <p:stCondLst>
                                    <p:cond delay="600"/>
                                  </p:stCondLst>
                                  <p:childTnLst>
                                    <p:set>
                                      <p:cBhvr>
                                        <p:cTn id="128" dur="1" fill="hold">
                                          <p:stCondLst>
                                            <p:cond delay="0"/>
                                          </p:stCondLst>
                                        </p:cTn>
                                        <p:tgtEl>
                                          <p:spTgt spid="360"/>
                                        </p:tgtEl>
                                        <p:attrNameLst>
                                          <p:attrName>style.visibility</p:attrName>
                                        </p:attrNameLst>
                                      </p:cBhvr>
                                      <p:to>
                                        <p:strVal val="visible"/>
                                      </p:to>
                                    </p:set>
                                    <p:anim calcmode="lin" valueType="num">
                                      <p:cBhvr>
                                        <p:cTn id="129" dur="500" fill="hold"/>
                                        <p:tgtEl>
                                          <p:spTgt spid="360"/>
                                        </p:tgtEl>
                                        <p:attrNameLst>
                                          <p:attrName>ppt_w</p:attrName>
                                        </p:attrNameLst>
                                      </p:cBhvr>
                                      <p:tavLst>
                                        <p:tav tm="0">
                                          <p:val>
                                            <p:fltVal val="0"/>
                                          </p:val>
                                        </p:tav>
                                        <p:tav tm="100000">
                                          <p:val>
                                            <p:strVal val="#ppt_w"/>
                                          </p:val>
                                        </p:tav>
                                      </p:tavLst>
                                    </p:anim>
                                    <p:anim calcmode="lin" valueType="num">
                                      <p:cBhvr>
                                        <p:cTn id="130" dur="500" fill="hold"/>
                                        <p:tgtEl>
                                          <p:spTgt spid="360"/>
                                        </p:tgtEl>
                                        <p:attrNameLst>
                                          <p:attrName>ppt_h</p:attrName>
                                        </p:attrNameLst>
                                      </p:cBhvr>
                                      <p:tavLst>
                                        <p:tav tm="0">
                                          <p:val>
                                            <p:fltVal val="0"/>
                                          </p:val>
                                        </p:tav>
                                        <p:tav tm="100000">
                                          <p:val>
                                            <p:strVal val="#ppt_h"/>
                                          </p:val>
                                        </p:tav>
                                      </p:tavLst>
                                    </p:anim>
                                    <p:animEffect transition="in" filter="fade">
                                      <p:cBhvr>
                                        <p:cTn id="131" dur="500"/>
                                        <p:tgtEl>
                                          <p:spTgt spid="360"/>
                                        </p:tgtEl>
                                      </p:cBhvr>
                                    </p:animEffect>
                                  </p:childTnLst>
                                </p:cTn>
                              </p:par>
                              <p:par>
                                <p:cTn id="132" presetID="42" presetClass="path" presetSubtype="0" fill="hold" nodeType="withEffect">
                                  <p:stCondLst>
                                    <p:cond delay="600"/>
                                  </p:stCondLst>
                                  <p:childTnLst>
                                    <p:animMotion origin="layout" path="M 3.61111E-6 -8.64198E-7 L -0.04757 0.38549 " pathEditMode="relative" rAng="0" ptsTypes="AA">
                                      <p:cBhvr>
                                        <p:cTn id="133" dur="500" spd="-100000" fill="hold"/>
                                        <p:tgtEl>
                                          <p:spTgt spid="360"/>
                                        </p:tgtEl>
                                        <p:attrNameLst>
                                          <p:attrName>ppt_x</p:attrName>
                                          <p:attrName>ppt_y</p:attrName>
                                        </p:attrNameLst>
                                      </p:cBhvr>
                                      <p:rCtr x="-2378" y="19259"/>
                                    </p:animMotion>
                                  </p:childTnLst>
                                </p:cTn>
                              </p:par>
                              <p:par>
                                <p:cTn id="134" presetID="1" presetClass="entr" presetSubtype="0" fill="hold" nodeType="withEffect">
                                  <p:stCondLst>
                                    <p:cond delay="0"/>
                                  </p:stCondLst>
                                  <p:childTnLst>
                                    <p:set>
                                      <p:cBhvr>
                                        <p:cTn id="135" dur="1" fill="hold">
                                          <p:stCondLst>
                                            <p:cond delay="0"/>
                                          </p:stCondLst>
                                        </p:cTn>
                                        <p:tgtEl>
                                          <p:spTgt spid="339"/>
                                        </p:tgtEl>
                                        <p:attrNameLst>
                                          <p:attrName>style.visibility</p:attrName>
                                        </p:attrNameLst>
                                      </p:cBhvr>
                                      <p:to>
                                        <p:strVal val="visible"/>
                                      </p:to>
                                    </p:set>
                                  </p:childTnLst>
                                </p:cTn>
                              </p:par>
                              <p:par>
                                <p:cTn id="136" presetID="42" presetClass="path" presetSubtype="0" fill="hold" nodeType="withEffect">
                                  <p:stCondLst>
                                    <p:cond delay="0"/>
                                  </p:stCondLst>
                                  <p:childTnLst>
                                    <p:animMotion origin="layout" path="M 0 -3.7037E-7 L -0.0875 0.25895 " pathEditMode="relative" rAng="0" ptsTypes="AA">
                                      <p:cBhvr>
                                        <p:cTn id="137" dur="500" spd="-100000" fill="hold"/>
                                        <p:tgtEl>
                                          <p:spTgt spid="339"/>
                                        </p:tgtEl>
                                        <p:attrNameLst>
                                          <p:attrName>ppt_x</p:attrName>
                                          <p:attrName>ppt_y</p:attrName>
                                        </p:attrNameLst>
                                      </p:cBhvr>
                                      <p:rCtr x="-4375" y="12932"/>
                                    </p:animMotion>
                                  </p:childTnLst>
                                </p:cTn>
                              </p:par>
                              <p:par>
                                <p:cTn id="138" presetID="53" presetClass="entr" presetSubtype="16" fill="hold" nodeType="withEffect">
                                  <p:stCondLst>
                                    <p:cond delay="0"/>
                                  </p:stCondLst>
                                  <p:childTnLst>
                                    <p:set>
                                      <p:cBhvr>
                                        <p:cTn id="139" dur="1" fill="hold">
                                          <p:stCondLst>
                                            <p:cond delay="0"/>
                                          </p:stCondLst>
                                        </p:cTn>
                                        <p:tgtEl>
                                          <p:spTgt spid="339"/>
                                        </p:tgtEl>
                                        <p:attrNameLst>
                                          <p:attrName>style.visibility</p:attrName>
                                        </p:attrNameLst>
                                      </p:cBhvr>
                                      <p:to>
                                        <p:strVal val="visible"/>
                                      </p:to>
                                    </p:set>
                                    <p:anim calcmode="lin" valueType="num">
                                      <p:cBhvr>
                                        <p:cTn id="140" dur="500" fill="hold"/>
                                        <p:tgtEl>
                                          <p:spTgt spid="339"/>
                                        </p:tgtEl>
                                        <p:attrNameLst>
                                          <p:attrName>ppt_w</p:attrName>
                                        </p:attrNameLst>
                                      </p:cBhvr>
                                      <p:tavLst>
                                        <p:tav tm="0">
                                          <p:val>
                                            <p:fltVal val="0"/>
                                          </p:val>
                                        </p:tav>
                                        <p:tav tm="100000">
                                          <p:val>
                                            <p:strVal val="#ppt_w"/>
                                          </p:val>
                                        </p:tav>
                                      </p:tavLst>
                                    </p:anim>
                                    <p:anim calcmode="lin" valueType="num">
                                      <p:cBhvr>
                                        <p:cTn id="141" dur="500" fill="hold"/>
                                        <p:tgtEl>
                                          <p:spTgt spid="339"/>
                                        </p:tgtEl>
                                        <p:attrNameLst>
                                          <p:attrName>ppt_h</p:attrName>
                                        </p:attrNameLst>
                                      </p:cBhvr>
                                      <p:tavLst>
                                        <p:tav tm="0">
                                          <p:val>
                                            <p:fltVal val="0"/>
                                          </p:val>
                                        </p:tav>
                                        <p:tav tm="100000">
                                          <p:val>
                                            <p:strVal val="#ppt_h"/>
                                          </p:val>
                                        </p:tav>
                                      </p:tavLst>
                                    </p:anim>
                                    <p:animEffect transition="in" filter="fade">
                                      <p:cBhvr>
                                        <p:cTn id="142" dur="500"/>
                                        <p:tgtEl>
                                          <p:spTgt spid="339"/>
                                        </p:tgtEl>
                                      </p:cBhvr>
                                    </p:animEffect>
                                  </p:childTnLst>
                                </p:cTn>
                              </p:par>
                              <p:par>
                                <p:cTn id="143" presetID="1" presetClass="entr" presetSubtype="0" fill="hold" nodeType="withEffect">
                                  <p:stCondLst>
                                    <p:cond delay="400"/>
                                  </p:stCondLst>
                                  <p:childTnLst>
                                    <p:set>
                                      <p:cBhvr>
                                        <p:cTn id="144" dur="1" fill="hold">
                                          <p:stCondLst>
                                            <p:cond delay="0"/>
                                          </p:stCondLst>
                                        </p:cTn>
                                        <p:tgtEl>
                                          <p:spTgt spid="370"/>
                                        </p:tgtEl>
                                        <p:attrNameLst>
                                          <p:attrName>style.visibility</p:attrName>
                                        </p:attrNameLst>
                                      </p:cBhvr>
                                      <p:to>
                                        <p:strVal val="visible"/>
                                      </p:to>
                                    </p:set>
                                  </p:childTnLst>
                                </p:cTn>
                              </p:par>
                              <p:par>
                                <p:cTn id="145" presetID="53" presetClass="entr" presetSubtype="16" fill="hold" nodeType="withEffect">
                                  <p:stCondLst>
                                    <p:cond delay="400"/>
                                  </p:stCondLst>
                                  <p:childTnLst>
                                    <p:set>
                                      <p:cBhvr>
                                        <p:cTn id="146" dur="1" fill="hold">
                                          <p:stCondLst>
                                            <p:cond delay="0"/>
                                          </p:stCondLst>
                                        </p:cTn>
                                        <p:tgtEl>
                                          <p:spTgt spid="370"/>
                                        </p:tgtEl>
                                        <p:attrNameLst>
                                          <p:attrName>style.visibility</p:attrName>
                                        </p:attrNameLst>
                                      </p:cBhvr>
                                      <p:to>
                                        <p:strVal val="visible"/>
                                      </p:to>
                                    </p:set>
                                    <p:anim calcmode="lin" valueType="num">
                                      <p:cBhvr>
                                        <p:cTn id="147" dur="500" fill="hold"/>
                                        <p:tgtEl>
                                          <p:spTgt spid="370"/>
                                        </p:tgtEl>
                                        <p:attrNameLst>
                                          <p:attrName>ppt_w</p:attrName>
                                        </p:attrNameLst>
                                      </p:cBhvr>
                                      <p:tavLst>
                                        <p:tav tm="0">
                                          <p:val>
                                            <p:fltVal val="0"/>
                                          </p:val>
                                        </p:tav>
                                        <p:tav tm="100000">
                                          <p:val>
                                            <p:strVal val="#ppt_w"/>
                                          </p:val>
                                        </p:tav>
                                      </p:tavLst>
                                    </p:anim>
                                    <p:anim calcmode="lin" valueType="num">
                                      <p:cBhvr>
                                        <p:cTn id="148" dur="500" fill="hold"/>
                                        <p:tgtEl>
                                          <p:spTgt spid="370"/>
                                        </p:tgtEl>
                                        <p:attrNameLst>
                                          <p:attrName>ppt_h</p:attrName>
                                        </p:attrNameLst>
                                      </p:cBhvr>
                                      <p:tavLst>
                                        <p:tav tm="0">
                                          <p:val>
                                            <p:fltVal val="0"/>
                                          </p:val>
                                        </p:tav>
                                        <p:tav tm="100000">
                                          <p:val>
                                            <p:strVal val="#ppt_h"/>
                                          </p:val>
                                        </p:tav>
                                      </p:tavLst>
                                    </p:anim>
                                    <p:animEffect transition="in" filter="fade">
                                      <p:cBhvr>
                                        <p:cTn id="149" dur="500"/>
                                        <p:tgtEl>
                                          <p:spTgt spid="370"/>
                                        </p:tgtEl>
                                      </p:cBhvr>
                                    </p:animEffect>
                                  </p:childTnLst>
                                </p:cTn>
                              </p:par>
                              <p:par>
                                <p:cTn id="150" presetID="42" presetClass="path" presetSubtype="0" fill="hold" nodeType="withEffect">
                                  <p:stCondLst>
                                    <p:cond delay="400"/>
                                  </p:stCondLst>
                                  <p:childTnLst>
                                    <p:animMotion origin="layout" path="M 1.38889E-6 -4.93827E-7 L -0.18368 0.37438 " pathEditMode="relative" rAng="0" ptsTypes="AA">
                                      <p:cBhvr>
                                        <p:cTn id="151" dur="500" spd="-100000" fill="hold"/>
                                        <p:tgtEl>
                                          <p:spTgt spid="370"/>
                                        </p:tgtEl>
                                        <p:attrNameLst>
                                          <p:attrName>ppt_x</p:attrName>
                                          <p:attrName>ppt_y</p:attrName>
                                        </p:attrNameLst>
                                      </p:cBhvr>
                                      <p:rCtr x="-9184" y="18704"/>
                                    </p:animMotion>
                                  </p:childTnLst>
                                </p:cTn>
                              </p:par>
                              <p:par>
                                <p:cTn id="152" presetID="1" presetClass="entr" presetSubtype="0" fill="hold" grpId="0" nodeType="withEffect">
                                  <p:stCondLst>
                                    <p:cond delay="600"/>
                                  </p:stCondLst>
                                  <p:childTnLst>
                                    <p:set>
                                      <p:cBhvr>
                                        <p:cTn id="153" dur="1" fill="hold">
                                          <p:stCondLst>
                                            <p:cond delay="0"/>
                                          </p:stCondLst>
                                        </p:cTn>
                                        <p:tgtEl>
                                          <p:spTgt spid="348"/>
                                        </p:tgtEl>
                                        <p:attrNameLst>
                                          <p:attrName>style.visibility</p:attrName>
                                        </p:attrNameLst>
                                      </p:cBhvr>
                                      <p:to>
                                        <p:strVal val="visible"/>
                                      </p:to>
                                    </p:set>
                                  </p:childTnLst>
                                </p:cTn>
                              </p:par>
                              <p:par>
                                <p:cTn id="154" presetID="53" presetClass="entr" presetSubtype="16" fill="hold" grpId="1" nodeType="withEffect">
                                  <p:stCondLst>
                                    <p:cond delay="600"/>
                                  </p:stCondLst>
                                  <p:childTnLst>
                                    <p:set>
                                      <p:cBhvr>
                                        <p:cTn id="155" dur="1" fill="hold">
                                          <p:stCondLst>
                                            <p:cond delay="0"/>
                                          </p:stCondLst>
                                        </p:cTn>
                                        <p:tgtEl>
                                          <p:spTgt spid="348"/>
                                        </p:tgtEl>
                                        <p:attrNameLst>
                                          <p:attrName>style.visibility</p:attrName>
                                        </p:attrNameLst>
                                      </p:cBhvr>
                                      <p:to>
                                        <p:strVal val="visible"/>
                                      </p:to>
                                    </p:set>
                                    <p:anim calcmode="lin" valueType="num">
                                      <p:cBhvr>
                                        <p:cTn id="156" dur="500" fill="hold"/>
                                        <p:tgtEl>
                                          <p:spTgt spid="348"/>
                                        </p:tgtEl>
                                        <p:attrNameLst>
                                          <p:attrName>ppt_w</p:attrName>
                                        </p:attrNameLst>
                                      </p:cBhvr>
                                      <p:tavLst>
                                        <p:tav tm="0">
                                          <p:val>
                                            <p:fltVal val="0"/>
                                          </p:val>
                                        </p:tav>
                                        <p:tav tm="100000">
                                          <p:val>
                                            <p:strVal val="#ppt_w"/>
                                          </p:val>
                                        </p:tav>
                                      </p:tavLst>
                                    </p:anim>
                                    <p:anim calcmode="lin" valueType="num">
                                      <p:cBhvr>
                                        <p:cTn id="157" dur="500" fill="hold"/>
                                        <p:tgtEl>
                                          <p:spTgt spid="348"/>
                                        </p:tgtEl>
                                        <p:attrNameLst>
                                          <p:attrName>ppt_h</p:attrName>
                                        </p:attrNameLst>
                                      </p:cBhvr>
                                      <p:tavLst>
                                        <p:tav tm="0">
                                          <p:val>
                                            <p:fltVal val="0"/>
                                          </p:val>
                                        </p:tav>
                                        <p:tav tm="100000">
                                          <p:val>
                                            <p:strVal val="#ppt_h"/>
                                          </p:val>
                                        </p:tav>
                                      </p:tavLst>
                                    </p:anim>
                                    <p:animEffect transition="in" filter="fade">
                                      <p:cBhvr>
                                        <p:cTn id="158" dur="500"/>
                                        <p:tgtEl>
                                          <p:spTgt spid="348"/>
                                        </p:tgtEl>
                                      </p:cBhvr>
                                    </p:animEffect>
                                  </p:childTnLst>
                                </p:cTn>
                              </p:par>
                              <p:par>
                                <p:cTn id="159" presetID="42" presetClass="path" presetSubtype="0" fill="hold" grpId="2" nodeType="withEffect">
                                  <p:stCondLst>
                                    <p:cond delay="600"/>
                                  </p:stCondLst>
                                  <p:childTnLst>
                                    <p:animMotion origin="layout" path="M -3.33333E-6 2.46914E-7 L -0.19878 0.28333 " pathEditMode="relative" rAng="0" ptsTypes="AA">
                                      <p:cBhvr>
                                        <p:cTn id="160" dur="500" spd="-100000" fill="hold"/>
                                        <p:tgtEl>
                                          <p:spTgt spid="348"/>
                                        </p:tgtEl>
                                        <p:attrNameLst>
                                          <p:attrName>ppt_x</p:attrName>
                                          <p:attrName>ppt_y</p:attrName>
                                        </p:attrNameLst>
                                      </p:cBhvr>
                                      <p:rCtr x="-9948" y="14167"/>
                                    </p:animMotion>
                                  </p:childTnLst>
                                </p:cTn>
                              </p:par>
                            </p:childTnLst>
                          </p:cTn>
                        </p:par>
                        <p:par>
                          <p:cTn id="161" fill="hold">
                            <p:stCondLst>
                              <p:cond delay="200"/>
                            </p:stCondLst>
                            <p:childTnLst>
                              <p:par>
                                <p:cTn id="162" presetID="22" presetClass="entr" presetSubtype="8" fill="hold" nodeType="afterEffect">
                                  <p:stCondLst>
                                    <p:cond delay="0"/>
                                  </p:stCondLst>
                                  <p:childTnLst>
                                    <p:set>
                                      <p:cBhvr>
                                        <p:cTn id="163" dur="1" fill="hold">
                                          <p:stCondLst>
                                            <p:cond delay="0"/>
                                          </p:stCondLst>
                                        </p:cTn>
                                        <p:tgtEl>
                                          <p:spTgt spid="353"/>
                                        </p:tgtEl>
                                        <p:attrNameLst>
                                          <p:attrName>style.visibility</p:attrName>
                                        </p:attrNameLst>
                                      </p:cBhvr>
                                      <p:to>
                                        <p:strVal val="visible"/>
                                      </p:to>
                                    </p:set>
                                    <p:animEffect transition="in" filter="wipe(left)">
                                      <p:cBhvr>
                                        <p:cTn id="164" dur="500"/>
                                        <p:tgtEl>
                                          <p:spTgt spid="353"/>
                                        </p:tgtEl>
                                      </p:cBhvr>
                                    </p:animEffect>
                                  </p:childTnLst>
                                </p:cTn>
                              </p:par>
                            </p:childTnLst>
                          </p:cTn>
                        </p:par>
                        <p:par>
                          <p:cTn id="165" fill="hold">
                            <p:stCondLst>
                              <p:cond delay="700"/>
                            </p:stCondLst>
                            <p:childTnLst>
                              <p:par>
                                <p:cTn id="166" presetID="50" presetClass="entr" presetSubtype="0" decel="100000" fill="hold" grpId="0" nodeType="afterEffect">
                                  <p:stCondLst>
                                    <p:cond delay="0"/>
                                  </p:stCondLst>
                                  <p:childTnLst>
                                    <p:set>
                                      <p:cBhvr>
                                        <p:cTn id="167" dur="1" fill="hold">
                                          <p:stCondLst>
                                            <p:cond delay="0"/>
                                          </p:stCondLst>
                                        </p:cTn>
                                        <p:tgtEl>
                                          <p:spTgt spid="374"/>
                                        </p:tgtEl>
                                        <p:attrNameLst>
                                          <p:attrName>style.visibility</p:attrName>
                                        </p:attrNameLst>
                                      </p:cBhvr>
                                      <p:to>
                                        <p:strVal val="visible"/>
                                      </p:to>
                                    </p:set>
                                    <p:anim calcmode="lin" valueType="num">
                                      <p:cBhvr>
                                        <p:cTn id="168" dur="1000" fill="hold"/>
                                        <p:tgtEl>
                                          <p:spTgt spid="374"/>
                                        </p:tgtEl>
                                        <p:attrNameLst>
                                          <p:attrName>ppt_w</p:attrName>
                                        </p:attrNameLst>
                                      </p:cBhvr>
                                      <p:tavLst>
                                        <p:tav tm="0">
                                          <p:val>
                                            <p:strVal val="#ppt_w+.3"/>
                                          </p:val>
                                        </p:tav>
                                        <p:tav tm="100000">
                                          <p:val>
                                            <p:strVal val="#ppt_w"/>
                                          </p:val>
                                        </p:tav>
                                      </p:tavLst>
                                    </p:anim>
                                    <p:anim calcmode="lin" valueType="num">
                                      <p:cBhvr>
                                        <p:cTn id="169" dur="1000" fill="hold"/>
                                        <p:tgtEl>
                                          <p:spTgt spid="374"/>
                                        </p:tgtEl>
                                        <p:attrNameLst>
                                          <p:attrName>ppt_h</p:attrName>
                                        </p:attrNameLst>
                                      </p:cBhvr>
                                      <p:tavLst>
                                        <p:tav tm="0">
                                          <p:val>
                                            <p:strVal val="#ppt_h"/>
                                          </p:val>
                                        </p:tav>
                                        <p:tav tm="100000">
                                          <p:val>
                                            <p:strVal val="#ppt_h"/>
                                          </p:val>
                                        </p:tav>
                                      </p:tavLst>
                                    </p:anim>
                                    <p:animEffect transition="in" filter="fade">
                                      <p:cBhvr>
                                        <p:cTn id="170" dur="1000"/>
                                        <p:tgtEl>
                                          <p:spTgt spid="374"/>
                                        </p:tgtEl>
                                      </p:cBhvr>
                                    </p:animEffect>
                                  </p:childTnLst>
                                </p:cTn>
                              </p:par>
                            </p:childTnLst>
                          </p:cTn>
                        </p:par>
                        <p:par>
                          <p:cTn id="171" fill="hold">
                            <p:stCondLst>
                              <p:cond delay="1700"/>
                            </p:stCondLst>
                            <p:childTnLst>
                              <p:par>
                                <p:cTn id="172" presetID="41" presetClass="entr" presetSubtype="0" fill="hold" grpId="0" nodeType="afterEffect">
                                  <p:stCondLst>
                                    <p:cond delay="0"/>
                                  </p:stCondLst>
                                  <p:iterate type="lt">
                                    <p:tmPct val="10000"/>
                                  </p:iterate>
                                  <p:childTnLst>
                                    <p:set>
                                      <p:cBhvr>
                                        <p:cTn id="173" dur="1" fill="hold">
                                          <p:stCondLst>
                                            <p:cond delay="0"/>
                                          </p:stCondLst>
                                        </p:cTn>
                                        <p:tgtEl>
                                          <p:spTgt spid="375"/>
                                        </p:tgtEl>
                                        <p:attrNameLst>
                                          <p:attrName>style.visibility</p:attrName>
                                        </p:attrNameLst>
                                      </p:cBhvr>
                                      <p:to>
                                        <p:strVal val="visible"/>
                                      </p:to>
                                    </p:set>
                                    <p:anim calcmode="lin" valueType="num">
                                      <p:cBhvr>
                                        <p:cTn id="174" dur="500" fill="hold"/>
                                        <p:tgtEl>
                                          <p:spTgt spid="375"/>
                                        </p:tgtEl>
                                        <p:attrNameLst>
                                          <p:attrName>ppt_x</p:attrName>
                                        </p:attrNameLst>
                                      </p:cBhvr>
                                      <p:tavLst>
                                        <p:tav tm="0">
                                          <p:val>
                                            <p:strVal val="#ppt_x"/>
                                          </p:val>
                                        </p:tav>
                                        <p:tav tm="50000">
                                          <p:val>
                                            <p:strVal val="#ppt_x+.1"/>
                                          </p:val>
                                        </p:tav>
                                        <p:tav tm="100000">
                                          <p:val>
                                            <p:strVal val="#ppt_x"/>
                                          </p:val>
                                        </p:tav>
                                      </p:tavLst>
                                    </p:anim>
                                    <p:anim calcmode="lin" valueType="num">
                                      <p:cBhvr>
                                        <p:cTn id="175" dur="500" fill="hold"/>
                                        <p:tgtEl>
                                          <p:spTgt spid="375"/>
                                        </p:tgtEl>
                                        <p:attrNameLst>
                                          <p:attrName>ppt_y</p:attrName>
                                        </p:attrNameLst>
                                      </p:cBhvr>
                                      <p:tavLst>
                                        <p:tav tm="0">
                                          <p:val>
                                            <p:strVal val="#ppt_y"/>
                                          </p:val>
                                        </p:tav>
                                        <p:tav tm="100000">
                                          <p:val>
                                            <p:strVal val="#ppt_y"/>
                                          </p:val>
                                        </p:tav>
                                      </p:tavLst>
                                    </p:anim>
                                    <p:anim calcmode="lin" valueType="num">
                                      <p:cBhvr>
                                        <p:cTn id="176" dur="500" fill="hold"/>
                                        <p:tgtEl>
                                          <p:spTgt spid="375"/>
                                        </p:tgtEl>
                                        <p:attrNameLst>
                                          <p:attrName>ppt_h</p:attrName>
                                        </p:attrNameLst>
                                      </p:cBhvr>
                                      <p:tavLst>
                                        <p:tav tm="0">
                                          <p:val>
                                            <p:strVal val="#ppt_h/10"/>
                                          </p:val>
                                        </p:tav>
                                        <p:tav tm="50000">
                                          <p:val>
                                            <p:strVal val="#ppt_h+.01"/>
                                          </p:val>
                                        </p:tav>
                                        <p:tav tm="100000">
                                          <p:val>
                                            <p:strVal val="#ppt_h"/>
                                          </p:val>
                                        </p:tav>
                                      </p:tavLst>
                                    </p:anim>
                                    <p:anim calcmode="lin" valueType="num">
                                      <p:cBhvr>
                                        <p:cTn id="177" dur="500" fill="hold"/>
                                        <p:tgtEl>
                                          <p:spTgt spid="375"/>
                                        </p:tgtEl>
                                        <p:attrNameLst>
                                          <p:attrName>ppt_w</p:attrName>
                                        </p:attrNameLst>
                                      </p:cBhvr>
                                      <p:tavLst>
                                        <p:tav tm="0">
                                          <p:val>
                                            <p:strVal val="#ppt_w/10"/>
                                          </p:val>
                                        </p:tav>
                                        <p:tav tm="50000">
                                          <p:val>
                                            <p:strVal val="#ppt_w+.01"/>
                                          </p:val>
                                        </p:tav>
                                        <p:tav tm="100000">
                                          <p:val>
                                            <p:strVal val="#ppt_w"/>
                                          </p:val>
                                        </p:tav>
                                      </p:tavLst>
                                    </p:anim>
                                    <p:animEffect transition="in" filter="fade">
                                      <p:cBhvr>
                                        <p:cTn id="178" dur="500" tmFilter="0,0; .5, 1; 1, 1"/>
                                        <p:tgtEl>
                                          <p:spTgt spid="37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100">
                <p:cTn id="179" repeatCount="indefinite" fill="hold" display="0">
                  <p:stCondLst>
                    <p:cond delay="indefinite"/>
                  </p:stCondLst>
                  <p:endCondLst>
                    <p:cond evt="onStopAudio" delay="0">
                      <p:tgtEl>
                        <p:sldTgt/>
                      </p:tgtEl>
                    </p:cond>
                  </p:endCondLst>
                </p:cTn>
                <p:tgtEl>
                  <p:spTgt spid="2"/>
                </p:tgtEl>
              </p:cMediaNode>
            </p:audio>
          </p:childTnLst>
        </p:cTn>
      </p:par>
    </p:tnLst>
    <p:bldLst>
      <p:bldP spid="334" grpId="0" animBg="1"/>
      <p:bldP spid="334" grpId="1" animBg="1"/>
      <p:bldP spid="334" grpId="2" animBg="1"/>
      <p:bldP spid="335" grpId="0" animBg="1"/>
      <p:bldP spid="335" grpId="1" animBg="1"/>
      <p:bldP spid="335" grpId="2" animBg="1"/>
      <p:bldP spid="348" grpId="0" animBg="1"/>
      <p:bldP spid="348" grpId="1" animBg="1"/>
      <p:bldP spid="348" grpId="2" animBg="1"/>
      <p:bldP spid="349" grpId="0" animBg="1"/>
      <p:bldP spid="349" grpId="1" animBg="1"/>
      <p:bldP spid="349" grpId="2" animBg="1"/>
      <p:bldP spid="356" grpId="0" animBg="1"/>
      <p:bldP spid="356" grpId="1" animBg="1"/>
      <p:bldP spid="356" grpId="2" animBg="1"/>
      <p:bldP spid="366" grpId="0" animBg="1"/>
      <p:bldP spid="366" grpId="1" animBg="1"/>
      <p:bldP spid="366" grpId="2" animBg="1"/>
      <p:bldP spid="373" grpId="0" animBg="1"/>
      <p:bldP spid="373" grpId="1" animBg="1"/>
      <p:bldP spid="373" grpId="2" animBg="1"/>
      <p:bldP spid="374" grpId="0"/>
      <p:bldP spid="37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706852" y="1347614"/>
            <a:ext cx="2352980" cy="2352980"/>
            <a:chOff x="304800" y="673100"/>
            <a:chExt cx="4000500" cy="4000500"/>
          </a:xfrm>
          <a:effectLst>
            <a:outerShdw blurRad="444500" dist="254000" dir="684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mj-ea"/>
                <a:ea typeface="+mj-ea"/>
              </a:endParaRPr>
            </a:p>
          </p:txBody>
        </p:sp>
        <p:sp>
          <p:nvSpPr>
            <p:cNvPr id="20" name="椭圆 1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mj-ea"/>
                <a:ea typeface="+mj-ea"/>
              </a:endParaRPr>
            </a:p>
          </p:txBody>
        </p:sp>
      </p:grpSp>
      <p:sp>
        <p:nvSpPr>
          <p:cNvPr id="21" name="矩形 20"/>
          <p:cNvSpPr/>
          <p:nvPr/>
        </p:nvSpPr>
        <p:spPr>
          <a:xfrm>
            <a:off x="1033496" y="2002394"/>
            <a:ext cx="1652198" cy="861774"/>
          </a:xfrm>
          <a:prstGeom prst="rect">
            <a:avLst/>
          </a:prstGeom>
        </p:spPr>
        <p:txBody>
          <a:bodyPr wrap="square">
            <a:spAutoFit/>
          </a:bodyPr>
          <a:lstStyle/>
          <a:p>
            <a:pPr marL="0" marR="0" lvl="0" indent="0" defTabSz="934085" eaLnBrk="1" fontAlgn="auto" latinLnBrk="0" hangingPunct="1">
              <a:lnSpc>
                <a:spcPct val="100000"/>
              </a:lnSpc>
              <a:spcBef>
                <a:spcPts val="0"/>
              </a:spcBef>
              <a:spcAft>
                <a:spcPts val="0"/>
              </a:spcAft>
              <a:buClrTx/>
              <a:buSzTx/>
              <a:buFontTx/>
              <a:buNone/>
              <a:defRPr/>
            </a:pPr>
            <a:r>
              <a:rPr kumimoji="0" lang="zh-CN" altLang="en-US" sz="5000" b="1" i="0" u="none" strike="noStrike" kern="0" cap="none" spc="0" normalizeH="0" baseline="0" noProof="0" dirty="0" smtClean="0">
                <a:ln>
                  <a:noFill/>
                </a:ln>
                <a:solidFill>
                  <a:srgbClr val="080808"/>
                </a:solidFill>
                <a:effectLst/>
                <a:uLnTx/>
                <a:uFillTx/>
                <a:latin typeface="+mj-ea"/>
                <a:ea typeface="+mj-ea"/>
              </a:rPr>
              <a:t>目 录</a:t>
            </a:r>
            <a:endParaRPr kumimoji="0" lang="zh-CN" altLang="en-US" sz="5000" b="1" i="0" u="none" strike="noStrike" kern="0" cap="none" spc="0" normalizeH="0" baseline="0" noProof="0" dirty="0">
              <a:ln>
                <a:noFill/>
              </a:ln>
              <a:solidFill>
                <a:srgbClr val="080808"/>
              </a:solidFill>
              <a:effectLst/>
              <a:uLnTx/>
              <a:uFillTx/>
              <a:latin typeface="+mj-ea"/>
              <a:ea typeface="+mj-ea"/>
            </a:endParaRPr>
          </a:p>
        </p:txBody>
      </p:sp>
      <p:sp>
        <p:nvSpPr>
          <p:cNvPr id="22" name="Rectangle 4"/>
          <p:cNvSpPr txBox="1">
            <a:spLocks noChangeArrowheads="1"/>
          </p:cNvSpPr>
          <p:nvPr/>
        </p:nvSpPr>
        <p:spPr bwMode="auto">
          <a:xfrm>
            <a:off x="1143145" y="2852870"/>
            <a:ext cx="1372458"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5" rIns="68571" bIns="34285"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lvl="0" fontAlgn="auto">
              <a:spcBef>
                <a:spcPts val="0"/>
              </a:spcBef>
              <a:spcAft>
                <a:spcPts val="0"/>
              </a:spcAft>
              <a:defRPr/>
            </a:pPr>
            <a:r>
              <a:rPr kumimoji="0" lang="en-US" altLang="zh-CN" sz="1500" b="0" i="0" u="none" strike="noStrike" kern="0" cap="none" spc="0" normalizeH="0" baseline="0" noProof="0" dirty="0" smtClean="0">
                <a:ln>
                  <a:noFill/>
                </a:ln>
                <a:solidFill>
                  <a:srgbClr val="080808"/>
                </a:solidFill>
                <a:effectLst/>
                <a:uLnTx/>
                <a:uFillTx/>
                <a:latin typeface="+mj-ea"/>
              </a:rPr>
              <a:t>CATALOG</a:t>
            </a:r>
            <a:endParaRPr kumimoji="0" lang="zh-CN" altLang="en-US" sz="1500" b="0" i="0" u="none" strike="noStrike" kern="0" cap="none" spc="0" normalizeH="0" baseline="0" noProof="0" dirty="0">
              <a:ln>
                <a:noFill/>
              </a:ln>
              <a:solidFill>
                <a:srgbClr val="080808"/>
              </a:solidFill>
              <a:effectLst/>
              <a:uLnTx/>
              <a:uFillTx/>
              <a:latin typeface="+mj-ea"/>
            </a:endParaRPr>
          </a:p>
        </p:txBody>
      </p:sp>
      <p:grpSp>
        <p:nvGrpSpPr>
          <p:cNvPr id="84" name="组合 83"/>
          <p:cNvGrpSpPr/>
          <p:nvPr/>
        </p:nvGrpSpPr>
        <p:grpSpPr>
          <a:xfrm>
            <a:off x="5731949" y="1480847"/>
            <a:ext cx="1602228" cy="1359398"/>
            <a:chOff x="5553262" y="2638733"/>
            <a:chExt cx="2397222" cy="2093640"/>
          </a:xfrm>
        </p:grpSpPr>
        <p:grpSp>
          <p:nvGrpSpPr>
            <p:cNvPr id="85" name="组合 84"/>
            <p:cNvGrpSpPr/>
            <p:nvPr/>
          </p:nvGrpSpPr>
          <p:grpSpPr>
            <a:xfrm>
              <a:off x="5553262" y="2638733"/>
              <a:ext cx="2397222" cy="2093640"/>
              <a:chOff x="5553262" y="2638733"/>
              <a:chExt cx="2397222" cy="2093640"/>
            </a:xfrm>
          </p:grpSpPr>
          <p:grpSp>
            <p:nvGrpSpPr>
              <p:cNvPr id="87" name="组合 86"/>
              <p:cNvGrpSpPr/>
              <p:nvPr/>
            </p:nvGrpSpPr>
            <p:grpSpPr>
              <a:xfrm>
                <a:off x="5553262" y="2638733"/>
                <a:ext cx="2397222" cy="2093640"/>
                <a:chOff x="1511944" y="2420246"/>
                <a:chExt cx="2627152" cy="2294453"/>
              </a:xfrm>
              <a:effectLst>
                <a:outerShdw blurRad="203200" dist="38100" dir="3780000" sx="103000" sy="103000" algn="t" rotWithShape="0">
                  <a:prstClr val="black">
                    <a:alpha val="25000"/>
                  </a:prstClr>
                </a:outerShdw>
              </a:effectLst>
            </p:grpSpPr>
            <p:sp>
              <p:nvSpPr>
                <p:cNvPr id="89"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ln>
                <a:effectLst/>
              </p:spPr>
              <p:txBody>
                <a:bodyPr vert="horz" wrap="square" lIns="91440" tIns="45720" rIns="91440" bIns="45720" numCol="1" anchor="t" anchorCtr="0" compatLnSpc="1"/>
                <a:lstStyle/>
                <a:p>
                  <a:endParaRPr lang="zh-CN" altLang="en-US">
                    <a:latin typeface="+mj-ea"/>
                    <a:ea typeface="+mj-ea"/>
                  </a:endParaRPr>
                </a:p>
              </p:txBody>
            </p:sp>
            <p:sp>
              <p:nvSpPr>
                <p:cNvPr id="90"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p:spPr>
              <p:txBody>
                <a:bodyPr vert="horz" wrap="square" lIns="91440" tIns="45720" rIns="91440" bIns="45720" numCol="1" anchor="t" anchorCtr="0" compatLnSpc="1"/>
                <a:lstStyle/>
                <a:p>
                  <a:endParaRPr lang="zh-CN" altLang="en-US">
                    <a:latin typeface="+mj-ea"/>
                    <a:ea typeface="+mj-ea"/>
                  </a:endParaRPr>
                </a:p>
              </p:txBody>
            </p:sp>
          </p:grpSp>
          <p:sp>
            <p:nvSpPr>
              <p:cNvPr id="88" name="Freeform 7"/>
              <p:cNvSpPr/>
              <p:nvPr/>
            </p:nvSpPr>
            <p:spPr bwMode="auto">
              <a:xfrm>
                <a:off x="5864945" y="2882683"/>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3"/>
              </a:solidFill>
              <a:ln w="7938" cap="flat">
                <a:noFill/>
                <a:prstDash val="solid"/>
                <a:miter lim="800000"/>
              </a:ln>
              <a:effectLst/>
            </p:spPr>
            <p:txBody>
              <a:bodyPr vert="horz" wrap="square" lIns="91440" tIns="45720" rIns="91440" bIns="45720" numCol="1" anchor="t" anchorCtr="0" compatLnSpc="1"/>
              <a:lstStyle/>
              <a:p>
                <a:endParaRPr lang="zh-CN" altLang="en-US">
                  <a:latin typeface="+mj-ea"/>
                  <a:ea typeface="+mj-ea"/>
                </a:endParaRPr>
              </a:p>
            </p:txBody>
          </p:sp>
        </p:grpSp>
        <p:sp>
          <p:nvSpPr>
            <p:cNvPr id="86" name="TextBox 85"/>
            <p:cNvSpPr txBox="1"/>
            <p:nvPr/>
          </p:nvSpPr>
          <p:spPr>
            <a:xfrm>
              <a:off x="6259489" y="3110169"/>
              <a:ext cx="1273333" cy="995429"/>
            </a:xfrm>
            <a:prstGeom prst="rect">
              <a:avLst/>
            </a:prstGeom>
            <a:noFill/>
          </p:spPr>
          <p:txBody>
            <a:bodyPr wrap="square" rtlCol="0">
              <a:spAutoFit/>
            </a:bodyPr>
            <a:lstStyle/>
            <a:p>
              <a:r>
                <a:rPr lang="en-US" altLang="zh-CN" sz="3600" dirty="0">
                  <a:solidFill>
                    <a:schemeClr val="bg1"/>
                  </a:solidFill>
                  <a:latin typeface="+mj-ea"/>
                  <a:ea typeface="+mj-ea"/>
                </a:rPr>
                <a:t>03</a:t>
              </a:r>
              <a:endParaRPr lang="zh-CN" altLang="en-US" sz="3600" dirty="0">
                <a:solidFill>
                  <a:schemeClr val="bg1"/>
                </a:solidFill>
                <a:latin typeface="+mj-ea"/>
                <a:ea typeface="+mj-ea"/>
              </a:endParaRPr>
            </a:p>
          </p:txBody>
        </p:sp>
      </p:grpSp>
      <p:grpSp>
        <p:nvGrpSpPr>
          <p:cNvPr id="91" name="组合 90"/>
          <p:cNvGrpSpPr/>
          <p:nvPr/>
        </p:nvGrpSpPr>
        <p:grpSpPr>
          <a:xfrm>
            <a:off x="3278088" y="1492091"/>
            <a:ext cx="1602228" cy="1359398"/>
            <a:chOff x="1881842" y="2656049"/>
            <a:chExt cx="2397222" cy="2093640"/>
          </a:xfrm>
        </p:grpSpPr>
        <p:grpSp>
          <p:nvGrpSpPr>
            <p:cNvPr id="92" name="组合 91"/>
            <p:cNvGrpSpPr/>
            <p:nvPr/>
          </p:nvGrpSpPr>
          <p:grpSpPr>
            <a:xfrm>
              <a:off x="1881842" y="2656049"/>
              <a:ext cx="2397222" cy="2093640"/>
              <a:chOff x="1511944" y="2420246"/>
              <a:chExt cx="2627152" cy="2294453"/>
            </a:xfrm>
            <a:effectLst>
              <a:outerShdw blurRad="203200" dist="38100" dir="3780000" sx="103000" sy="103000" algn="t" rotWithShape="0">
                <a:prstClr val="black">
                  <a:alpha val="25000"/>
                </a:prstClr>
              </a:outerShdw>
            </a:effectLst>
          </p:grpSpPr>
          <p:sp>
            <p:nvSpPr>
              <p:cNvPr id="95"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ln>
              <a:effectLst/>
            </p:spPr>
            <p:txBody>
              <a:bodyPr vert="horz" wrap="square" lIns="91440" tIns="45720" rIns="91440" bIns="45720" numCol="1" anchor="t" anchorCtr="0" compatLnSpc="1"/>
              <a:lstStyle/>
              <a:p>
                <a:endParaRPr lang="zh-CN" altLang="en-US">
                  <a:latin typeface="+mj-ea"/>
                  <a:ea typeface="+mj-ea"/>
                </a:endParaRPr>
              </a:p>
            </p:txBody>
          </p:sp>
          <p:sp>
            <p:nvSpPr>
              <p:cNvPr id="96"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p:spPr>
            <p:txBody>
              <a:bodyPr vert="horz" wrap="square" lIns="91440" tIns="45720" rIns="91440" bIns="45720" numCol="1" anchor="t" anchorCtr="0" compatLnSpc="1"/>
              <a:lstStyle/>
              <a:p>
                <a:endParaRPr lang="zh-CN" altLang="en-US">
                  <a:latin typeface="+mj-ea"/>
                  <a:ea typeface="+mj-ea"/>
                </a:endParaRPr>
              </a:p>
            </p:txBody>
          </p:sp>
        </p:grpSp>
        <p:sp>
          <p:nvSpPr>
            <p:cNvPr id="93" name="Freeform 7"/>
            <p:cNvSpPr/>
            <p:nvPr/>
          </p:nvSpPr>
          <p:spPr bwMode="auto">
            <a:xfrm>
              <a:off x="2193523" y="2932555"/>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1"/>
            </a:solidFill>
            <a:ln w="7938" cap="flat">
              <a:noFill/>
              <a:prstDash val="solid"/>
              <a:miter lim="800000"/>
            </a:ln>
            <a:effectLst/>
          </p:spPr>
          <p:txBody>
            <a:bodyPr vert="horz" wrap="square" lIns="91440" tIns="45720" rIns="91440" bIns="45720" numCol="1" anchor="t" anchorCtr="0" compatLnSpc="1"/>
            <a:lstStyle/>
            <a:p>
              <a:endParaRPr lang="zh-CN" altLang="en-US">
                <a:latin typeface="+mj-ea"/>
                <a:ea typeface="+mj-ea"/>
              </a:endParaRPr>
            </a:p>
          </p:txBody>
        </p:sp>
        <p:sp>
          <p:nvSpPr>
            <p:cNvPr id="94" name="TextBox 93"/>
            <p:cNvSpPr txBox="1"/>
            <p:nvPr/>
          </p:nvSpPr>
          <p:spPr>
            <a:xfrm>
              <a:off x="2575311" y="3250047"/>
              <a:ext cx="1157729" cy="995429"/>
            </a:xfrm>
            <a:prstGeom prst="rect">
              <a:avLst/>
            </a:prstGeom>
            <a:noFill/>
          </p:spPr>
          <p:txBody>
            <a:bodyPr wrap="square" rtlCol="0">
              <a:spAutoFit/>
            </a:bodyPr>
            <a:lstStyle/>
            <a:p>
              <a:r>
                <a:rPr lang="en-US" altLang="zh-CN" sz="3600" dirty="0">
                  <a:solidFill>
                    <a:schemeClr val="bg1"/>
                  </a:solidFill>
                  <a:latin typeface="+mj-ea"/>
                  <a:ea typeface="+mj-ea"/>
                </a:rPr>
                <a:t>01</a:t>
              </a:r>
              <a:endParaRPr lang="zh-CN" altLang="en-US" sz="3600" dirty="0">
                <a:solidFill>
                  <a:schemeClr val="bg1"/>
                </a:solidFill>
                <a:latin typeface="+mj-ea"/>
                <a:ea typeface="+mj-ea"/>
              </a:endParaRPr>
            </a:p>
          </p:txBody>
        </p:sp>
      </p:grpSp>
      <p:grpSp>
        <p:nvGrpSpPr>
          <p:cNvPr id="97" name="组合 96"/>
          <p:cNvGrpSpPr/>
          <p:nvPr/>
        </p:nvGrpSpPr>
        <p:grpSpPr>
          <a:xfrm>
            <a:off x="4507954" y="2171789"/>
            <a:ext cx="1602228" cy="1359398"/>
            <a:chOff x="3721944" y="3702869"/>
            <a:chExt cx="2397222" cy="2093640"/>
          </a:xfrm>
        </p:grpSpPr>
        <p:grpSp>
          <p:nvGrpSpPr>
            <p:cNvPr id="98" name="组合 97"/>
            <p:cNvGrpSpPr/>
            <p:nvPr/>
          </p:nvGrpSpPr>
          <p:grpSpPr>
            <a:xfrm>
              <a:off x="3721944" y="3702869"/>
              <a:ext cx="2397222" cy="2093640"/>
              <a:chOff x="3721944" y="3702869"/>
              <a:chExt cx="2397222" cy="2093640"/>
            </a:xfrm>
          </p:grpSpPr>
          <p:grpSp>
            <p:nvGrpSpPr>
              <p:cNvPr id="100" name="组合 99"/>
              <p:cNvGrpSpPr/>
              <p:nvPr/>
            </p:nvGrpSpPr>
            <p:grpSpPr>
              <a:xfrm>
                <a:off x="3721944" y="3702869"/>
                <a:ext cx="2397222" cy="2093640"/>
                <a:chOff x="1511944" y="2420246"/>
                <a:chExt cx="2627152" cy="2294453"/>
              </a:xfrm>
              <a:effectLst>
                <a:outerShdw blurRad="203200" dist="38100" dir="3780000" sx="103000" sy="103000" algn="t" rotWithShape="0">
                  <a:prstClr val="black">
                    <a:alpha val="25000"/>
                  </a:prstClr>
                </a:outerShdw>
              </a:effectLst>
            </p:grpSpPr>
            <p:sp>
              <p:nvSpPr>
                <p:cNvPr id="102"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ln>
                <a:effectLst/>
              </p:spPr>
              <p:txBody>
                <a:bodyPr vert="horz" wrap="square" lIns="91440" tIns="45720" rIns="91440" bIns="45720" numCol="1" anchor="t" anchorCtr="0" compatLnSpc="1"/>
                <a:lstStyle/>
                <a:p>
                  <a:endParaRPr lang="zh-CN" altLang="en-US">
                    <a:latin typeface="+mj-ea"/>
                    <a:ea typeface="+mj-ea"/>
                  </a:endParaRPr>
                </a:p>
              </p:txBody>
            </p:sp>
            <p:sp>
              <p:nvSpPr>
                <p:cNvPr id="103"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p:spPr>
              <p:txBody>
                <a:bodyPr vert="horz" wrap="square" lIns="91440" tIns="45720" rIns="91440" bIns="45720" numCol="1" anchor="t" anchorCtr="0" compatLnSpc="1"/>
                <a:lstStyle/>
                <a:p>
                  <a:endParaRPr lang="zh-CN" altLang="en-US">
                    <a:latin typeface="+mj-ea"/>
                    <a:ea typeface="+mj-ea"/>
                  </a:endParaRPr>
                </a:p>
              </p:txBody>
            </p:sp>
          </p:grpSp>
          <p:sp>
            <p:nvSpPr>
              <p:cNvPr id="101" name="Freeform 7"/>
              <p:cNvSpPr/>
              <p:nvPr/>
            </p:nvSpPr>
            <p:spPr bwMode="auto">
              <a:xfrm>
                <a:off x="4033627" y="3946819"/>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2"/>
              </a:solidFill>
              <a:ln w="7938" cap="flat">
                <a:noFill/>
                <a:prstDash val="solid"/>
                <a:miter lim="800000"/>
              </a:ln>
              <a:effectLst/>
            </p:spPr>
            <p:txBody>
              <a:bodyPr vert="horz" wrap="square" lIns="91440" tIns="45720" rIns="91440" bIns="45720" numCol="1" anchor="t" anchorCtr="0" compatLnSpc="1"/>
              <a:lstStyle/>
              <a:p>
                <a:endParaRPr lang="zh-CN" altLang="en-US">
                  <a:latin typeface="+mj-ea"/>
                  <a:ea typeface="+mj-ea"/>
                </a:endParaRPr>
              </a:p>
            </p:txBody>
          </p:sp>
        </p:grpSp>
        <p:sp>
          <p:nvSpPr>
            <p:cNvPr id="99" name="TextBox 98"/>
            <p:cNvSpPr txBox="1"/>
            <p:nvPr/>
          </p:nvSpPr>
          <p:spPr>
            <a:xfrm>
              <a:off x="4382515" y="4183862"/>
              <a:ext cx="1220570" cy="995429"/>
            </a:xfrm>
            <a:prstGeom prst="rect">
              <a:avLst/>
            </a:prstGeom>
            <a:noFill/>
          </p:spPr>
          <p:txBody>
            <a:bodyPr wrap="square" rtlCol="0">
              <a:spAutoFit/>
            </a:bodyPr>
            <a:lstStyle/>
            <a:p>
              <a:r>
                <a:rPr lang="en-US" altLang="zh-CN" sz="3600" dirty="0">
                  <a:solidFill>
                    <a:schemeClr val="bg1"/>
                  </a:solidFill>
                  <a:latin typeface="+mj-ea"/>
                  <a:ea typeface="+mj-ea"/>
                </a:rPr>
                <a:t>02</a:t>
              </a:r>
              <a:endParaRPr lang="zh-CN" altLang="en-US" sz="3600" dirty="0">
                <a:solidFill>
                  <a:schemeClr val="bg1"/>
                </a:solidFill>
                <a:latin typeface="+mj-ea"/>
                <a:ea typeface="+mj-ea"/>
              </a:endParaRPr>
            </a:p>
          </p:txBody>
        </p:sp>
      </p:grpSp>
      <p:grpSp>
        <p:nvGrpSpPr>
          <p:cNvPr id="104" name="组合 103"/>
          <p:cNvGrpSpPr/>
          <p:nvPr/>
        </p:nvGrpSpPr>
        <p:grpSpPr>
          <a:xfrm>
            <a:off x="6958451" y="2164982"/>
            <a:ext cx="1602228" cy="1359398"/>
            <a:chOff x="7388330" y="3692384"/>
            <a:chExt cx="2397222" cy="2093640"/>
          </a:xfrm>
        </p:grpSpPr>
        <p:grpSp>
          <p:nvGrpSpPr>
            <p:cNvPr id="105" name="组合 104"/>
            <p:cNvGrpSpPr/>
            <p:nvPr/>
          </p:nvGrpSpPr>
          <p:grpSpPr>
            <a:xfrm>
              <a:off x="7388330" y="3692384"/>
              <a:ext cx="2397222" cy="2093640"/>
              <a:chOff x="7388330" y="3692384"/>
              <a:chExt cx="2397222" cy="2093640"/>
            </a:xfrm>
          </p:grpSpPr>
          <p:grpSp>
            <p:nvGrpSpPr>
              <p:cNvPr id="107" name="组合 106"/>
              <p:cNvGrpSpPr/>
              <p:nvPr/>
            </p:nvGrpSpPr>
            <p:grpSpPr>
              <a:xfrm>
                <a:off x="7388330" y="3692384"/>
                <a:ext cx="2397222" cy="2093640"/>
                <a:chOff x="1511944" y="2420246"/>
                <a:chExt cx="2627152" cy="2294453"/>
              </a:xfrm>
              <a:effectLst>
                <a:outerShdw blurRad="203200" dist="38100" dir="3780000" sx="103000" sy="103000" algn="t" rotWithShape="0">
                  <a:prstClr val="black">
                    <a:alpha val="25000"/>
                  </a:prstClr>
                </a:outerShdw>
              </a:effectLst>
            </p:grpSpPr>
            <p:sp>
              <p:nvSpPr>
                <p:cNvPr id="109"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ln>
                <a:effectLst/>
              </p:spPr>
              <p:txBody>
                <a:bodyPr vert="horz" wrap="square" lIns="91440" tIns="45720" rIns="91440" bIns="45720" numCol="1" anchor="t" anchorCtr="0" compatLnSpc="1"/>
                <a:lstStyle/>
                <a:p>
                  <a:endParaRPr lang="zh-CN" altLang="en-US">
                    <a:latin typeface="+mj-ea"/>
                    <a:ea typeface="+mj-ea"/>
                  </a:endParaRPr>
                </a:p>
              </p:txBody>
            </p:sp>
            <p:sp>
              <p:nvSpPr>
                <p:cNvPr id="110"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p:spPr>
              <p:txBody>
                <a:bodyPr vert="horz" wrap="square" lIns="91440" tIns="45720" rIns="91440" bIns="45720" numCol="1" anchor="t" anchorCtr="0" compatLnSpc="1"/>
                <a:lstStyle/>
                <a:p>
                  <a:endParaRPr lang="zh-CN" altLang="en-US">
                    <a:latin typeface="+mj-ea"/>
                    <a:ea typeface="+mj-ea"/>
                  </a:endParaRPr>
                </a:p>
              </p:txBody>
            </p:sp>
          </p:grpSp>
          <p:sp>
            <p:nvSpPr>
              <p:cNvPr id="108" name="Freeform 7"/>
              <p:cNvSpPr/>
              <p:nvPr/>
            </p:nvSpPr>
            <p:spPr bwMode="auto">
              <a:xfrm>
                <a:off x="7700013" y="3936334"/>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4"/>
              </a:solidFill>
              <a:ln w="7938" cap="flat">
                <a:noFill/>
                <a:prstDash val="solid"/>
                <a:miter lim="800000"/>
              </a:ln>
              <a:effectLst/>
            </p:spPr>
            <p:txBody>
              <a:bodyPr vert="horz" wrap="square" lIns="91440" tIns="45720" rIns="91440" bIns="45720" numCol="1" anchor="t" anchorCtr="0" compatLnSpc="1"/>
              <a:lstStyle/>
              <a:p>
                <a:endParaRPr lang="zh-CN" altLang="en-US">
                  <a:latin typeface="+mj-ea"/>
                  <a:ea typeface="+mj-ea"/>
                </a:endParaRPr>
              </a:p>
            </p:txBody>
          </p:sp>
        </p:grpSp>
        <p:sp>
          <p:nvSpPr>
            <p:cNvPr id="106" name="TextBox 105"/>
            <p:cNvSpPr txBox="1"/>
            <p:nvPr/>
          </p:nvSpPr>
          <p:spPr>
            <a:xfrm>
              <a:off x="8048903" y="4173377"/>
              <a:ext cx="1185202" cy="995429"/>
            </a:xfrm>
            <a:prstGeom prst="rect">
              <a:avLst/>
            </a:prstGeom>
            <a:noFill/>
          </p:spPr>
          <p:txBody>
            <a:bodyPr wrap="square" rtlCol="0">
              <a:spAutoFit/>
            </a:bodyPr>
            <a:lstStyle/>
            <a:p>
              <a:r>
                <a:rPr lang="en-US" altLang="zh-CN" sz="3600" dirty="0">
                  <a:solidFill>
                    <a:schemeClr val="bg1"/>
                  </a:solidFill>
                  <a:latin typeface="+mj-ea"/>
                  <a:ea typeface="+mj-ea"/>
                </a:rPr>
                <a:t>04</a:t>
              </a:r>
              <a:endParaRPr lang="zh-CN" altLang="en-US" sz="3600" dirty="0">
                <a:solidFill>
                  <a:schemeClr val="bg1"/>
                </a:solidFill>
                <a:latin typeface="+mj-ea"/>
                <a:ea typeface="+mj-ea"/>
              </a:endParaRPr>
            </a:p>
          </p:txBody>
        </p:sp>
      </p:grpSp>
      <p:grpSp>
        <p:nvGrpSpPr>
          <p:cNvPr id="111" name="组合 110"/>
          <p:cNvGrpSpPr/>
          <p:nvPr/>
        </p:nvGrpSpPr>
        <p:grpSpPr>
          <a:xfrm>
            <a:off x="3639327" y="2967176"/>
            <a:ext cx="1027882" cy="471555"/>
            <a:chOff x="2328257" y="4927865"/>
            <a:chExt cx="1537897" cy="726254"/>
          </a:xfrm>
        </p:grpSpPr>
        <p:sp>
          <p:nvSpPr>
            <p:cNvPr id="112" name="TextBox 111"/>
            <p:cNvSpPr txBox="1"/>
            <p:nvPr/>
          </p:nvSpPr>
          <p:spPr>
            <a:xfrm>
              <a:off x="2328257" y="4927865"/>
              <a:ext cx="1537897" cy="497714"/>
            </a:xfrm>
            <a:prstGeom prst="rect">
              <a:avLst/>
            </a:prstGeom>
            <a:noFill/>
          </p:spPr>
          <p:txBody>
            <a:bodyPr wrap="square" rtlCol="0">
              <a:spAutoFit/>
            </a:bodyPr>
            <a:lstStyle/>
            <a:p>
              <a:r>
                <a:rPr lang="zh-CN" altLang="en-US" sz="1500" dirty="0" smtClean="0">
                  <a:solidFill>
                    <a:schemeClr val="tx1">
                      <a:lumMod val="65000"/>
                      <a:lumOff val="35000"/>
                    </a:schemeClr>
                  </a:solidFill>
                  <a:latin typeface="+mj-ea"/>
                  <a:ea typeface="+mj-ea"/>
                </a:rPr>
                <a:t>标题内容</a:t>
              </a:r>
              <a:endParaRPr lang="zh-CN" altLang="en-US" sz="1500" dirty="0">
                <a:solidFill>
                  <a:schemeClr val="tx1">
                    <a:lumMod val="65000"/>
                    <a:lumOff val="35000"/>
                  </a:schemeClr>
                </a:solidFill>
                <a:latin typeface="+mj-ea"/>
                <a:ea typeface="+mj-ea"/>
              </a:endParaRPr>
            </a:p>
          </p:txBody>
        </p:sp>
        <p:sp>
          <p:nvSpPr>
            <p:cNvPr id="113" name="TextBox 112"/>
            <p:cNvSpPr txBox="1"/>
            <p:nvPr/>
          </p:nvSpPr>
          <p:spPr>
            <a:xfrm>
              <a:off x="2419469" y="5322308"/>
              <a:ext cx="1379770" cy="331811"/>
            </a:xfrm>
            <a:prstGeom prst="rect">
              <a:avLst/>
            </a:prstGeom>
            <a:noFill/>
          </p:spPr>
          <p:txBody>
            <a:bodyPr wrap="square" rtlCol="0">
              <a:spAutoFit/>
            </a:bodyPr>
            <a:lstStyle/>
            <a:p>
              <a:r>
                <a:rPr lang="en-US" altLang="zh-CN" sz="800" dirty="0">
                  <a:solidFill>
                    <a:schemeClr val="tx1">
                      <a:lumMod val="50000"/>
                      <a:lumOff val="50000"/>
                    </a:schemeClr>
                  </a:solidFill>
                  <a:latin typeface="+mj-ea"/>
                  <a:ea typeface="+mj-ea"/>
                </a:rPr>
                <a:t>WORKREPORT</a:t>
              </a:r>
              <a:endParaRPr lang="zh-CN" altLang="en-US" sz="800" dirty="0">
                <a:solidFill>
                  <a:schemeClr val="tx1">
                    <a:lumMod val="50000"/>
                    <a:lumOff val="50000"/>
                  </a:schemeClr>
                </a:solidFill>
                <a:latin typeface="+mj-ea"/>
                <a:ea typeface="+mj-ea"/>
              </a:endParaRPr>
            </a:p>
          </p:txBody>
        </p:sp>
      </p:grpSp>
      <p:grpSp>
        <p:nvGrpSpPr>
          <p:cNvPr id="114" name="组合 113"/>
          <p:cNvGrpSpPr/>
          <p:nvPr/>
        </p:nvGrpSpPr>
        <p:grpSpPr>
          <a:xfrm>
            <a:off x="4858857" y="1541057"/>
            <a:ext cx="1027882" cy="446865"/>
            <a:chOff x="4246958" y="2731461"/>
            <a:chExt cx="1537897" cy="688227"/>
          </a:xfrm>
        </p:grpSpPr>
        <p:sp>
          <p:nvSpPr>
            <p:cNvPr id="115" name="TextBox 114"/>
            <p:cNvSpPr txBox="1"/>
            <p:nvPr/>
          </p:nvSpPr>
          <p:spPr>
            <a:xfrm>
              <a:off x="4246958" y="2731461"/>
              <a:ext cx="1537897" cy="497714"/>
            </a:xfrm>
            <a:prstGeom prst="rect">
              <a:avLst/>
            </a:prstGeom>
            <a:noFill/>
          </p:spPr>
          <p:txBody>
            <a:bodyPr wrap="square" rtlCol="0">
              <a:spAutoFit/>
            </a:bodyPr>
            <a:lstStyle/>
            <a:p>
              <a:r>
                <a:rPr lang="zh-CN" altLang="en-US" sz="1500" dirty="0" smtClean="0">
                  <a:solidFill>
                    <a:schemeClr val="tx1">
                      <a:lumMod val="65000"/>
                      <a:lumOff val="35000"/>
                    </a:schemeClr>
                  </a:solidFill>
                  <a:latin typeface="+mj-ea"/>
                  <a:ea typeface="+mj-ea"/>
                </a:rPr>
                <a:t>标题内容</a:t>
              </a:r>
              <a:endParaRPr lang="zh-CN" altLang="en-US" sz="1500" dirty="0">
                <a:solidFill>
                  <a:schemeClr val="tx1">
                    <a:lumMod val="65000"/>
                    <a:lumOff val="35000"/>
                  </a:schemeClr>
                </a:solidFill>
                <a:latin typeface="+mj-ea"/>
                <a:ea typeface="+mj-ea"/>
              </a:endParaRPr>
            </a:p>
          </p:txBody>
        </p:sp>
        <p:sp>
          <p:nvSpPr>
            <p:cNvPr id="116" name="TextBox 115"/>
            <p:cNvSpPr txBox="1"/>
            <p:nvPr/>
          </p:nvSpPr>
          <p:spPr>
            <a:xfrm>
              <a:off x="4335082" y="3111579"/>
              <a:ext cx="1286284" cy="308109"/>
            </a:xfrm>
            <a:prstGeom prst="rect">
              <a:avLst/>
            </a:prstGeom>
            <a:noFill/>
          </p:spPr>
          <p:txBody>
            <a:bodyPr wrap="square" rtlCol="0">
              <a:spAutoFit/>
            </a:bodyPr>
            <a:lstStyle/>
            <a:p>
              <a:r>
                <a:rPr lang="en-US" altLang="zh-CN" sz="700" dirty="0">
                  <a:solidFill>
                    <a:schemeClr val="tx1">
                      <a:lumMod val="50000"/>
                      <a:lumOff val="50000"/>
                    </a:schemeClr>
                  </a:solidFill>
                  <a:latin typeface="+mj-ea"/>
                  <a:ea typeface="+mj-ea"/>
                </a:rPr>
                <a:t>WORKREPORT</a:t>
              </a:r>
              <a:endParaRPr lang="zh-CN" altLang="en-US" sz="700" dirty="0">
                <a:solidFill>
                  <a:schemeClr val="tx1">
                    <a:lumMod val="50000"/>
                    <a:lumOff val="50000"/>
                  </a:schemeClr>
                </a:solidFill>
                <a:latin typeface="+mj-ea"/>
                <a:ea typeface="+mj-ea"/>
              </a:endParaRPr>
            </a:p>
          </p:txBody>
        </p:sp>
      </p:grpSp>
      <p:grpSp>
        <p:nvGrpSpPr>
          <p:cNvPr id="117" name="组合 116"/>
          <p:cNvGrpSpPr/>
          <p:nvPr/>
        </p:nvGrpSpPr>
        <p:grpSpPr>
          <a:xfrm>
            <a:off x="6093849" y="3000164"/>
            <a:ext cx="1027882" cy="466656"/>
            <a:chOff x="5982926" y="4927865"/>
            <a:chExt cx="1537897" cy="718707"/>
          </a:xfrm>
        </p:grpSpPr>
        <p:sp>
          <p:nvSpPr>
            <p:cNvPr id="118" name="TextBox 117"/>
            <p:cNvSpPr txBox="1"/>
            <p:nvPr/>
          </p:nvSpPr>
          <p:spPr>
            <a:xfrm>
              <a:off x="5982926" y="4927865"/>
              <a:ext cx="1537897" cy="497714"/>
            </a:xfrm>
            <a:prstGeom prst="rect">
              <a:avLst/>
            </a:prstGeom>
            <a:noFill/>
          </p:spPr>
          <p:txBody>
            <a:bodyPr wrap="square" rtlCol="0">
              <a:spAutoFit/>
            </a:bodyPr>
            <a:lstStyle/>
            <a:p>
              <a:r>
                <a:rPr lang="zh-CN" altLang="en-US" sz="1500" dirty="0" smtClean="0">
                  <a:solidFill>
                    <a:schemeClr val="tx1">
                      <a:lumMod val="65000"/>
                      <a:lumOff val="35000"/>
                    </a:schemeClr>
                  </a:solidFill>
                  <a:latin typeface="+mj-ea"/>
                  <a:ea typeface="+mj-ea"/>
                </a:rPr>
                <a:t>标题内容</a:t>
              </a:r>
              <a:endParaRPr lang="zh-CN" altLang="en-US" sz="1500" dirty="0">
                <a:solidFill>
                  <a:schemeClr val="tx1">
                    <a:lumMod val="65000"/>
                    <a:lumOff val="35000"/>
                  </a:schemeClr>
                </a:solidFill>
                <a:latin typeface="+mj-ea"/>
                <a:ea typeface="+mj-ea"/>
              </a:endParaRPr>
            </a:p>
          </p:txBody>
        </p:sp>
        <p:sp>
          <p:nvSpPr>
            <p:cNvPr id="119" name="TextBox 118"/>
            <p:cNvSpPr txBox="1"/>
            <p:nvPr/>
          </p:nvSpPr>
          <p:spPr>
            <a:xfrm>
              <a:off x="6071050" y="5338463"/>
              <a:ext cx="1286284" cy="308109"/>
            </a:xfrm>
            <a:prstGeom prst="rect">
              <a:avLst/>
            </a:prstGeom>
            <a:noFill/>
          </p:spPr>
          <p:txBody>
            <a:bodyPr wrap="square" rtlCol="0">
              <a:spAutoFit/>
            </a:bodyPr>
            <a:lstStyle/>
            <a:p>
              <a:r>
                <a:rPr lang="en-US" altLang="zh-CN" sz="700" dirty="0">
                  <a:solidFill>
                    <a:schemeClr val="tx1">
                      <a:lumMod val="50000"/>
                      <a:lumOff val="50000"/>
                    </a:schemeClr>
                  </a:solidFill>
                  <a:latin typeface="+mj-ea"/>
                  <a:ea typeface="+mj-ea"/>
                </a:rPr>
                <a:t>WORKREPORT</a:t>
              </a:r>
              <a:endParaRPr lang="zh-CN" altLang="en-US" sz="700" dirty="0">
                <a:solidFill>
                  <a:schemeClr val="tx1">
                    <a:lumMod val="50000"/>
                    <a:lumOff val="50000"/>
                  </a:schemeClr>
                </a:solidFill>
                <a:latin typeface="+mj-ea"/>
                <a:ea typeface="+mj-ea"/>
              </a:endParaRPr>
            </a:p>
          </p:txBody>
        </p:sp>
      </p:grpSp>
      <p:grpSp>
        <p:nvGrpSpPr>
          <p:cNvPr id="120" name="组合 119"/>
          <p:cNvGrpSpPr/>
          <p:nvPr/>
        </p:nvGrpSpPr>
        <p:grpSpPr>
          <a:xfrm>
            <a:off x="7259916" y="1541057"/>
            <a:ext cx="1027882" cy="446865"/>
            <a:chOff x="7839376" y="2731461"/>
            <a:chExt cx="1537897" cy="688227"/>
          </a:xfrm>
        </p:grpSpPr>
        <p:sp>
          <p:nvSpPr>
            <p:cNvPr id="121" name="TextBox 120"/>
            <p:cNvSpPr txBox="1"/>
            <p:nvPr/>
          </p:nvSpPr>
          <p:spPr>
            <a:xfrm>
              <a:off x="7839376" y="2731461"/>
              <a:ext cx="1537897" cy="497714"/>
            </a:xfrm>
            <a:prstGeom prst="rect">
              <a:avLst/>
            </a:prstGeom>
            <a:noFill/>
          </p:spPr>
          <p:txBody>
            <a:bodyPr wrap="square" rtlCol="0">
              <a:spAutoFit/>
            </a:bodyPr>
            <a:lstStyle/>
            <a:p>
              <a:r>
                <a:rPr lang="zh-CN" altLang="en-US" sz="1500" dirty="0" smtClean="0">
                  <a:solidFill>
                    <a:schemeClr val="tx1">
                      <a:lumMod val="65000"/>
                      <a:lumOff val="35000"/>
                    </a:schemeClr>
                  </a:solidFill>
                  <a:latin typeface="+mj-ea"/>
                  <a:ea typeface="+mj-ea"/>
                </a:rPr>
                <a:t>标题内容</a:t>
              </a:r>
              <a:endParaRPr lang="zh-CN" altLang="en-US" sz="1500" dirty="0">
                <a:solidFill>
                  <a:schemeClr val="tx1">
                    <a:lumMod val="65000"/>
                    <a:lumOff val="35000"/>
                  </a:schemeClr>
                </a:solidFill>
                <a:latin typeface="+mj-ea"/>
                <a:ea typeface="+mj-ea"/>
              </a:endParaRPr>
            </a:p>
          </p:txBody>
        </p:sp>
        <p:sp>
          <p:nvSpPr>
            <p:cNvPr id="122" name="TextBox 121"/>
            <p:cNvSpPr txBox="1"/>
            <p:nvPr/>
          </p:nvSpPr>
          <p:spPr>
            <a:xfrm>
              <a:off x="7947821" y="3111579"/>
              <a:ext cx="1286284" cy="308109"/>
            </a:xfrm>
            <a:prstGeom prst="rect">
              <a:avLst/>
            </a:prstGeom>
            <a:noFill/>
          </p:spPr>
          <p:txBody>
            <a:bodyPr wrap="square" rtlCol="0">
              <a:spAutoFit/>
            </a:bodyPr>
            <a:lstStyle/>
            <a:p>
              <a:r>
                <a:rPr lang="en-US" altLang="zh-CN" sz="700" dirty="0">
                  <a:solidFill>
                    <a:schemeClr val="tx1">
                      <a:lumMod val="50000"/>
                      <a:lumOff val="50000"/>
                    </a:schemeClr>
                  </a:solidFill>
                  <a:latin typeface="+mj-ea"/>
                  <a:ea typeface="+mj-ea"/>
                </a:rPr>
                <a:t>WORKREPORT</a:t>
              </a:r>
              <a:endParaRPr lang="zh-CN" altLang="en-US" sz="700" dirty="0">
                <a:solidFill>
                  <a:schemeClr val="tx1">
                    <a:lumMod val="50000"/>
                    <a:lumOff val="50000"/>
                  </a:schemeClr>
                </a:solidFill>
                <a:latin typeface="+mj-ea"/>
                <a:ea typeface="+mj-ea"/>
              </a:endParaRPr>
            </a:p>
          </p:txBody>
        </p:sp>
      </p:grpSp>
    </p:spTree>
  </p:cSld>
  <p:clrMapOvr>
    <a:masterClrMapping/>
  </p:clrMapOvr>
  <mc:AlternateContent xmlns:mc="http://schemas.openxmlformats.org/markup-compatibility/2006" xmlns:p14="http://schemas.microsoft.com/office/powerpoint/2010/main">
    <mc:Choice Requires="p14">
      <p:transition spd="slow" p14:dur="1200" advTm="6000">
        <p14:prism dir="r"/>
      </p:transition>
    </mc:Choice>
    <mc:Fallback xmlns="">
      <p:transition spd="slow" advTm="6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35000" fill="hold" nodeType="withEffect" p14:presetBounceEnd="55000">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14:bounceEnd="55000">
                                          <p:cBhvr additive="base">
                                            <p:cTn id="7" dur="2000" fill="hold"/>
                                            <p:tgtEl>
                                              <p:spTgt spid="18"/>
                                            </p:tgtEl>
                                            <p:attrNameLst>
                                              <p:attrName>ppt_x</p:attrName>
                                            </p:attrNameLst>
                                          </p:cBhvr>
                                          <p:tavLst>
                                            <p:tav tm="0">
                                              <p:val>
                                                <p:strVal val="#ppt_x"/>
                                              </p:val>
                                            </p:tav>
                                            <p:tav tm="100000">
                                              <p:val>
                                                <p:strVal val="#ppt_x"/>
                                              </p:val>
                                            </p:tav>
                                          </p:tavLst>
                                        </p:anim>
                                        <p:anim calcmode="lin" valueType="num" p14:bounceEnd="55000">
                                          <p:cBhvr additive="base">
                                            <p:cTn id="8" dur="2000" fill="hold"/>
                                            <p:tgtEl>
                                              <p:spTgt spid="18"/>
                                            </p:tgtEl>
                                            <p:attrNameLst>
                                              <p:attrName>ppt_y</p:attrName>
                                            </p:attrNameLst>
                                          </p:cBhvr>
                                          <p:tavLst>
                                            <p:tav tm="0">
                                              <p:val>
                                                <p:strVal val="0-#ppt_h/2"/>
                                              </p:val>
                                            </p:tav>
                                            <p:tav tm="100000">
                                              <p:val>
                                                <p:strVal val="#ppt_y"/>
                                              </p:val>
                                            </p:tav>
                                          </p:tavLst>
                                        </p:anim>
                                      </p:childTnLst>
                                    </p:cTn>
                                  </p:par>
                                  <p:par>
                                    <p:cTn id="9" presetID="56" presetClass="entr" presetSubtype="0" fill="hold" grpId="0" nodeType="withEffect">
                                      <p:stCondLst>
                                        <p:cond delay="1000"/>
                                      </p:stCondLst>
                                      <p:iterate type="lt">
                                        <p:tmPct val="10000"/>
                                      </p:iterate>
                                      <p:childTnLst>
                                        <p:set>
                                          <p:cBhvr>
                                            <p:cTn id="10" dur="1" fill="hold">
                                              <p:stCondLst>
                                                <p:cond delay="0"/>
                                              </p:stCondLst>
                                            </p:cTn>
                                            <p:tgtEl>
                                              <p:spTgt spid="21"/>
                                            </p:tgtEl>
                                            <p:attrNameLst>
                                              <p:attrName>style.visibility</p:attrName>
                                            </p:attrNameLst>
                                          </p:cBhvr>
                                          <p:to>
                                            <p:strVal val="visible"/>
                                          </p:to>
                                        </p:set>
                                        <p:anim by="(-#ppt_w*2)" calcmode="lin" valueType="num">
                                          <p:cBhvr rctx="PPT">
                                            <p:cTn id="11" dur="500" autoRev="1" fill="hold">
                                              <p:stCondLst>
                                                <p:cond delay="0"/>
                                              </p:stCondLst>
                                            </p:cTn>
                                            <p:tgtEl>
                                              <p:spTgt spid="21"/>
                                            </p:tgtEl>
                                            <p:attrNameLst>
                                              <p:attrName>ppt_w</p:attrName>
                                            </p:attrNameLst>
                                          </p:cBhvr>
                                        </p:anim>
                                        <p:anim by="(#ppt_w*0.50)" calcmode="lin" valueType="num">
                                          <p:cBhvr>
                                            <p:cTn id="12" dur="500" decel="50000" autoRev="1" fill="hold">
                                              <p:stCondLst>
                                                <p:cond delay="0"/>
                                              </p:stCondLst>
                                            </p:cTn>
                                            <p:tgtEl>
                                              <p:spTgt spid="21"/>
                                            </p:tgtEl>
                                            <p:attrNameLst>
                                              <p:attrName>ppt_x</p:attrName>
                                            </p:attrNameLst>
                                          </p:cBhvr>
                                        </p:anim>
                                        <p:anim from="(-#ppt_h/2)" to="(#ppt_y)" calcmode="lin" valueType="num">
                                          <p:cBhvr>
                                            <p:cTn id="13" dur="1000" fill="hold">
                                              <p:stCondLst>
                                                <p:cond delay="0"/>
                                              </p:stCondLst>
                                            </p:cTn>
                                            <p:tgtEl>
                                              <p:spTgt spid="21"/>
                                            </p:tgtEl>
                                            <p:attrNameLst>
                                              <p:attrName>ppt_y</p:attrName>
                                            </p:attrNameLst>
                                          </p:cBhvr>
                                        </p:anim>
                                        <p:animRot by="21600000">
                                          <p:cBhvr>
                                            <p:cTn id="14" dur="1000" fill="hold">
                                              <p:stCondLst>
                                                <p:cond delay="0"/>
                                              </p:stCondLst>
                                            </p:cTn>
                                            <p:tgtEl>
                                              <p:spTgt spid="21"/>
                                            </p:tgtEl>
                                            <p:attrNameLst>
                                              <p:attrName>r</p:attrName>
                                            </p:attrNameLst>
                                          </p:cBhvr>
                                        </p:animRot>
                                      </p:childTnLst>
                                    </p:cTn>
                                  </p:par>
                                  <p:par>
                                    <p:cTn id="15" presetID="22" presetClass="entr" presetSubtype="8" fill="hold" grpId="0" nodeType="withEffect">
                                      <p:stCondLst>
                                        <p:cond delay="1500"/>
                                      </p:stCondLst>
                                      <p:childTnLst>
                                        <p:set>
                                          <p:cBhvr>
                                            <p:cTn id="16" dur="1" fill="hold">
                                              <p:stCondLst>
                                                <p:cond delay="0"/>
                                              </p:stCondLst>
                                            </p:cTn>
                                            <p:tgtEl>
                                              <p:spTgt spid="22"/>
                                            </p:tgtEl>
                                            <p:attrNameLst>
                                              <p:attrName>style.visibility</p:attrName>
                                            </p:attrNameLst>
                                          </p:cBhvr>
                                          <p:to>
                                            <p:strVal val="visible"/>
                                          </p:to>
                                        </p:set>
                                        <p:animEffect transition="in" filter="wipe(left)">
                                          <p:cBhvr>
                                            <p:cTn id="17" dur="500"/>
                                            <p:tgtEl>
                                              <p:spTgt spid="22"/>
                                            </p:tgtEl>
                                          </p:cBhvr>
                                        </p:animEffect>
                                      </p:childTnLst>
                                    </p:cTn>
                                  </p:par>
                                </p:childTnLst>
                              </p:cTn>
                            </p:par>
                            <p:par>
                              <p:cTn id="18" fill="hold">
                                <p:stCondLst>
                                  <p:cond delay="0"/>
                                </p:stCondLst>
                                <p:childTnLst>
                                  <p:par>
                                    <p:cTn id="19" presetID="2" presetClass="entr" presetSubtype="3" accel="52000" fill="hold" nodeType="afterEffect" p14:presetBounceEnd="38000">
                                      <p:stCondLst>
                                        <p:cond delay="0"/>
                                      </p:stCondLst>
                                      <p:childTnLst>
                                        <p:set>
                                          <p:cBhvr>
                                            <p:cTn id="20" dur="1" fill="hold">
                                              <p:stCondLst>
                                                <p:cond delay="0"/>
                                              </p:stCondLst>
                                            </p:cTn>
                                            <p:tgtEl>
                                              <p:spTgt spid="91"/>
                                            </p:tgtEl>
                                            <p:attrNameLst>
                                              <p:attrName>style.visibility</p:attrName>
                                            </p:attrNameLst>
                                          </p:cBhvr>
                                          <p:to>
                                            <p:strVal val="visible"/>
                                          </p:to>
                                        </p:set>
                                        <p:anim calcmode="lin" valueType="num" p14:bounceEnd="38000">
                                          <p:cBhvr additive="base">
                                            <p:cTn id="21" dur="2000" fill="hold"/>
                                            <p:tgtEl>
                                              <p:spTgt spid="91"/>
                                            </p:tgtEl>
                                            <p:attrNameLst>
                                              <p:attrName>ppt_x</p:attrName>
                                            </p:attrNameLst>
                                          </p:cBhvr>
                                          <p:tavLst>
                                            <p:tav tm="0">
                                              <p:val>
                                                <p:strVal val="1+#ppt_w/2"/>
                                              </p:val>
                                            </p:tav>
                                            <p:tav tm="100000">
                                              <p:val>
                                                <p:strVal val="#ppt_x"/>
                                              </p:val>
                                            </p:tav>
                                          </p:tavLst>
                                        </p:anim>
                                        <p:anim calcmode="lin" valueType="num" p14:bounceEnd="38000">
                                          <p:cBhvr additive="base">
                                            <p:cTn id="22" dur="2000" fill="hold"/>
                                            <p:tgtEl>
                                              <p:spTgt spid="91"/>
                                            </p:tgtEl>
                                            <p:attrNameLst>
                                              <p:attrName>ppt_y</p:attrName>
                                            </p:attrNameLst>
                                          </p:cBhvr>
                                          <p:tavLst>
                                            <p:tav tm="0">
                                              <p:val>
                                                <p:strVal val="0-#ppt_h/2"/>
                                              </p:val>
                                            </p:tav>
                                            <p:tav tm="100000">
                                              <p:val>
                                                <p:strVal val="#ppt_y"/>
                                              </p:val>
                                            </p:tav>
                                          </p:tavLst>
                                        </p:anim>
                                      </p:childTnLst>
                                    </p:cTn>
                                  </p:par>
                                  <p:par>
                                    <p:cTn id="23" presetID="2" presetClass="entr" presetSubtype="12" accel="52000" fill="hold" nodeType="withEffect" p14:presetBounceEnd="38000">
                                      <p:stCondLst>
                                        <p:cond delay="0"/>
                                      </p:stCondLst>
                                      <p:childTnLst>
                                        <p:set>
                                          <p:cBhvr>
                                            <p:cTn id="24" dur="1" fill="hold">
                                              <p:stCondLst>
                                                <p:cond delay="0"/>
                                              </p:stCondLst>
                                            </p:cTn>
                                            <p:tgtEl>
                                              <p:spTgt spid="97"/>
                                            </p:tgtEl>
                                            <p:attrNameLst>
                                              <p:attrName>style.visibility</p:attrName>
                                            </p:attrNameLst>
                                          </p:cBhvr>
                                          <p:to>
                                            <p:strVal val="visible"/>
                                          </p:to>
                                        </p:set>
                                        <p:anim calcmode="lin" valueType="num" p14:bounceEnd="38000">
                                          <p:cBhvr additive="base">
                                            <p:cTn id="25" dur="2000" fill="hold"/>
                                            <p:tgtEl>
                                              <p:spTgt spid="97"/>
                                            </p:tgtEl>
                                            <p:attrNameLst>
                                              <p:attrName>ppt_x</p:attrName>
                                            </p:attrNameLst>
                                          </p:cBhvr>
                                          <p:tavLst>
                                            <p:tav tm="0">
                                              <p:val>
                                                <p:strVal val="0-#ppt_w/2"/>
                                              </p:val>
                                            </p:tav>
                                            <p:tav tm="100000">
                                              <p:val>
                                                <p:strVal val="#ppt_x"/>
                                              </p:val>
                                            </p:tav>
                                          </p:tavLst>
                                        </p:anim>
                                        <p:anim calcmode="lin" valueType="num" p14:bounceEnd="38000">
                                          <p:cBhvr additive="base">
                                            <p:cTn id="26" dur="2000" fill="hold"/>
                                            <p:tgtEl>
                                              <p:spTgt spid="97"/>
                                            </p:tgtEl>
                                            <p:attrNameLst>
                                              <p:attrName>ppt_y</p:attrName>
                                            </p:attrNameLst>
                                          </p:cBhvr>
                                          <p:tavLst>
                                            <p:tav tm="0">
                                              <p:val>
                                                <p:strVal val="1+#ppt_h/2"/>
                                              </p:val>
                                            </p:tav>
                                            <p:tav tm="100000">
                                              <p:val>
                                                <p:strVal val="#ppt_y"/>
                                              </p:val>
                                            </p:tav>
                                          </p:tavLst>
                                        </p:anim>
                                      </p:childTnLst>
                                    </p:cTn>
                                  </p:par>
                                  <p:par>
                                    <p:cTn id="27" presetID="2" presetClass="entr" presetSubtype="3" accel="52000" fill="hold" nodeType="withEffect" p14:presetBounceEnd="38000">
                                      <p:stCondLst>
                                        <p:cond delay="0"/>
                                      </p:stCondLst>
                                      <p:childTnLst>
                                        <p:set>
                                          <p:cBhvr>
                                            <p:cTn id="28" dur="1" fill="hold">
                                              <p:stCondLst>
                                                <p:cond delay="0"/>
                                              </p:stCondLst>
                                            </p:cTn>
                                            <p:tgtEl>
                                              <p:spTgt spid="84"/>
                                            </p:tgtEl>
                                            <p:attrNameLst>
                                              <p:attrName>style.visibility</p:attrName>
                                            </p:attrNameLst>
                                          </p:cBhvr>
                                          <p:to>
                                            <p:strVal val="visible"/>
                                          </p:to>
                                        </p:set>
                                        <p:anim calcmode="lin" valueType="num" p14:bounceEnd="38000">
                                          <p:cBhvr additive="base">
                                            <p:cTn id="29" dur="2000" fill="hold"/>
                                            <p:tgtEl>
                                              <p:spTgt spid="84"/>
                                            </p:tgtEl>
                                            <p:attrNameLst>
                                              <p:attrName>ppt_x</p:attrName>
                                            </p:attrNameLst>
                                          </p:cBhvr>
                                          <p:tavLst>
                                            <p:tav tm="0">
                                              <p:val>
                                                <p:strVal val="1+#ppt_w/2"/>
                                              </p:val>
                                            </p:tav>
                                            <p:tav tm="100000">
                                              <p:val>
                                                <p:strVal val="#ppt_x"/>
                                              </p:val>
                                            </p:tav>
                                          </p:tavLst>
                                        </p:anim>
                                        <p:anim calcmode="lin" valueType="num" p14:bounceEnd="38000">
                                          <p:cBhvr additive="base">
                                            <p:cTn id="30" dur="2000" fill="hold"/>
                                            <p:tgtEl>
                                              <p:spTgt spid="84"/>
                                            </p:tgtEl>
                                            <p:attrNameLst>
                                              <p:attrName>ppt_y</p:attrName>
                                            </p:attrNameLst>
                                          </p:cBhvr>
                                          <p:tavLst>
                                            <p:tav tm="0">
                                              <p:val>
                                                <p:strVal val="0-#ppt_h/2"/>
                                              </p:val>
                                            </p:tav>
                                            <p:tav tm="100000">
                                              <p:val>
                                                <p:strVal val="#ppt_y"/>
                                              </p:val>
                                            </p:tav>
                                          </p:tavLst>
                                        </p:anim>
                                      </p:childTnLst>
                                    </p:cTn>
                                  </p:par>
                                  <p:par>
                                    <p:cTn id="31" presetID="2" presetClass="entr" presetSubtype="12" accel="52000" fill="hold" nodeType="withEffect" p14:presetBounceEnd="38000">
                                      <p:stCondLst>
                                        <p:cond delay="0"/>
                                      </p:stCondLst>
                                      <p:childTnLst>
                                        <p:set>
                                          <p:cBhvr>
                                            <p:cTn id="32" dur="1" fill="hold">
                                              <p:stCondLst>
                                                <p:cond delay="0"/>
                                              </p:stCondLst>
                                            </p:cTn>
                                            <p:tgtEl>
                                              <p:spTgt spid="104"/>
                                            </p:tgtEl>
                                            <p:attrNameLst>
                                              <p:attrName>style.visibility</p:attrName>
                                            </p:attrNameLst>
                                          </p:cBhvr>
                                          <p:to>
                                            <p:strVal val="visible"/>
                                          </p:to>
                                        </p:set>
                                        <p:anim calcmode="lin" valueType="num" p14:bounceEnd="38000">
                                          <p:cBhvr additive="base">
                                            <p:cTn id="33" dur="2000" fill="hold"/>
                                            <p:tgtEl>
                                              <p:spTgt spid="104"/>
                                            </p:tgtEl>
                                            <p:attrNameLst>
                                              <p:attrName>ppt_x</p:attrName>
                                            </p:attrNameLst>
                                          </p:cBhvr>
                                          <p:tavLst>
                                            <p:tav tm="0">
                                              <p:val>
                                                <p:strVal val="0-#ppt_w/2"/>
                                              </p:val>
                                            </p:tav>
                                            <p:tav tm="100000">
                                              <p:val>
                                                <p:strVal val="#ppt_x"/>
                                              </p:val>
                                            </p:tav>
                                          </p:tavLst>
                                        </p:anim>
                                        <p:anim calcmode="lin" valueType="num" p14:bounceEnd="38000">
                                          <p:cBhvr additive="base">
                                            <p:cTn id="34" dur="2000" fill="hold"/>
                                            <p:tgtEl>
                                              <p:spTgt spid="104"/>
                                            </p:tgtEl>
                                            <p:attrNameLst>
                                              <p:attrName>ppt_y</p:attrName>
                                            </p:attrNameLst>
                                          </p:cBhvr>
                                          <p:tavLst>
                                            <p:tav tm="0">
                                              <p:val>
                                                <p:strVal val="1+#ppt_h/2"/>
                                              </p:val>
                                            </p:tav>
                                            <p:tav tm="100000">
                                              <p:val>
                                                <p:strVal val="#ppt_y"/>
                                              </p:val>
                                            </p:tav>
                                          </p:tavLst>
                                        </p:anim>
                                      </p:childTnLst>
                                    </p:cTn>
                                  </p:par>
                                  <p:par>
                                    <p:cTn id="35" presetID="42" presetClass="entr" presetSubtype="0" fill="hold" nodeType="withEffect">
                                      <p:stCondLst>
                                        <p:cond delay="1400"/>
                                      </p:stCondLst>
                                      <p:childTnLst>
                                        <p:set>
                                          <p:cBhvr>
                                            <p:cTn id="36" dur="1" fill="hold">
                                              <p:stCondLst>
                                                <p:cond delay="0"/>
                                              </p:stCondLst>
                                            </p:cTn>
                                            <p:tgtEl>
                                              <p:spTgt spid="111"/>
                                            </p:tgtEl>
                                            <p:attrNameLst>
                                              <p:attrName>style.visibility</p:attrName>
                                            </p:attrNameLst>
                                          </p:cBhvr>
                                          <p:to>
                                            <p:strVal val="visible"/>
                                          </p:to>
                                        </p:set>
                                        <p:animEffect transition="in" filter="fade">
                                          <p:cBhvr>
                                            <p:cTn id="37" dur="1000"/>
                                            <p:tgtEl>
                                              <p:spTgt spid="111"/>
                                            </p:tgtEl>
                                          </p:cBhvr>
                                        </p:animEffect>
                                        <p:anim calcmode="lin" valueType="num">
                                          <p:cBhvr>
                                            <p:cTn id="38" dur="1000" fill="hold"/>
                                            <p:tgtEl>
                                              <p:spTgt spid="111"/>
                                            </p:tgtEl>
                                            <p:attrNameLst>
                                              <p:attrName>ppt_x</p:attrName>
                                            </p:attrNameLst>
                                          </p:cBhvr>
                                          <p:tavLst>
                                            <p:tav tm="0">
                                              <p:val>
                                                <p:strVal val="#ppt_x"/>
                                              </p:val>
                                            </p:tav>
                                            <p:tav tm="100000">
                                              <p:val>
                                                <p:strVal val="#ppt_x"/>
                                              </p:val>
                                            </p:tav>
                                          </p:tavLst>
                                        </p:anim>
                                        <p:anim calcmode="lin" valueType="num">
                                          <p:cBhvr>
                                            <p:cTn id="39" dur="1000" fill="hold"/>
                                            <p:tgtEl>
                                              <p:spTgt spid="111"/>
                                            </p:tgtEl>
                                            <p:attrNameLst>
                                              <p:attrName>ppt_y</p:attrName>
                                            </p:attrNameLst>
                                          </p:cBhvr>
                                          <p:tavLst>
                                            <p:tav tm="0">
                                              <p:val>
                                                <p:strVal val="#ppt_y+.1"/>
                                              </p:val>
                                            </p:tav>
                                            <p:tav tm="100000">
                                              <p:val>
                                                <p:strVal val="#ppt_y"/>
                                              </p:val>
                                            </p:tav>
                                          </p:tavLst>
                                        </p:anim>
                                      </p:childTnLst>
                                    </p:cTn>
                                  </p:par>
                                  <p:par>
                                    <p:cTn id="40" presetID="47" presetClass="entr" presetSubtype="0" fill="hold" nodeType="withEffect">
                                      <p:stCondLst>
                                        <p:cond delay="1600"/>
                                      </p:stCondLst>
                                      <p:childTnLst>
                                        <p:set>
                                          <p:cBhvr>
                                            <p:cTn id="41" dur="1" fill="hold">
                                              <p:stCondLst>
                                                <p:cond delay="0"/>
                                              </p:stCondLst>
                                            </p:cTn>
                                            <p:tgtEl>
                                              <p:spTgt spid="114"/>
                                            </p:tgtEl>
                                            <p:attrNameLst>
                                              <p:attrName>style.visibility</p:attrName>
                                            </p:attrNameLst>
                                          </p:cBhvr>
                                          <p:to>
                                            <p:strVal val="visible"/>
                                          </p:to>
                                        </p:set>
                                        <p:animEffect transition="in" filter="fade">
                                          <p:cBhvr>
                                            <p:cTn id="42" dur="1000"/>
                                            <p:tgtEl>
                                              <p:spTgt spid="114"/>
                                            </p:tgtEl>
                                          </p:cBhvr>
                                        </p:animEffect>
                                        <p:anim calcmode="lin" valueType="num">
                                          <p:cBhvr>
                                            <p:cTn id="43" dur="1000" fill="hold"/>
                                            <p:tgtEl>
                                              <p:spTgt spid="114"/>
                                            </p:tgtEl>
                                            <p:attrNameLst>
                                              <p:attrName>ppt_x</p:attrName>
                                            </p:attrNameLst>
                                          </p:cBhvr>
                                          <p:tavLst>
                                            <p:tav tm="0">
                                              <p:val>
                                                <p:strVal val="#ppt_x"/>
                                              </p:val>
                                            </p:tav>
                                            <p:tav tm="100000">
                                              <p:val>
                                                <p:strVal val="#ppt_x"/>
                                              </p:val>
                                            </p:tav>
                                          </p:tavLst>
                                        </p:anim>
                                        <p:anim calcmode="lin" valueType="num">
                                          <p:cBhvr>
                                            <p:cTn id="44" dur="1000" fill="hold"/>
                                            <p:tgtEl>
                                              <p:spTgt spid="114"/>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1800"/>
                                      </p:stCondLst>
                                      <p:childTnLst>
                                        <p:set>
                                          <p:cBhvr>
                                            <p:cTn id="46" dur="1" fill="hold">
                                              <p:stCondLst>
                                                <p:cond delay="0"/>
                                              </p:stCondLst>
                                            </p:cTn>
                                            <p:tgtEl>
                                              <p:spTgt spid="117"/>
                                            </p:tgtEl>
                                            <p:attrNameLst>
                                              <p:attrName>style.visibility</p:attrName>
                                            </p:attrNameLst>
                                          </p:cBhvr>
                                          <p:to>
                                            <p:strVal val="visible"/>
                                          </p:to>
                                        </p:set>
                                        <p:animEffect transition="in" filter="fade">
                                          <p:cBhvr>
                                            <p:cTn id="47" dur="1000"/>
                                            <p:tgtEl>
                                              <p:spTgt spid="117"/>
                                            </p:tgtEl>
                                          </p:cBhvr>
                                        </p:animEffect>
                                        <p:anim calcmode="lin" valueType="num">
                                          <p:cBhvr>
                                            <p:cTn id="48" dur="1000" fill="hold"/>
                                            <p:tgtEl>
                                              <p:spTgt spid="117"/>
                                            </p:tgtEl>
                                            <p:attrNameLst>
                                              <p:attrName>ppt_x</p:attrName>
                                            </p:attrNameLst>
                                          </p:cBhvr>
                                          <p:tavLst>
                                            <p:tav tm="0">
                                              <p:val>
                                                <p:strVal val="#ppt_x"/>
                                              </p:val>
                                            </p:tav>
                                            <p:tav tm="100000">
                                              <p:val>
                                                <p:strVal val="#ppt_x"/>
                                              </p:val>
                                            </p:tav>
                                          </p:tavLst>
                                        </p:anim>
                                        <p:anim calcmode="lin" valueType="num">
                                          <p:cBhvr>
                                            <p:cTn id="49" dur="1000" fill="hold"/>
                                            <p:tgtEl>
                                              <p:spTgt spid="117"/>
                                            </p:tgtEl>
                                            <p:attrNameLst>
                                              <p:attrName>ppt_y</p:attrName>
                                            </p:attrNameLst>
                                          </p:cBhvr>
                                          <p:tavLst>
                                            <p:tav tm="0">
                                              <p:val>
                                                <p:strVal val="#ppt_y+.1"/>
                                              </p:val>
                                            </p:tav>
                                            <p:tav tm="100000">
                                              <p:val>
                                                <p:strVal val="#ppt_y"/>
                                              </p:val>
                                            </p:tav>
                                          </p:tavLst>
                                        </p:anim>
                                      </p:childTnLst>
                                    </p:cTn>
                                  </p:par>
                                  <p:par>
                                    <p:cTn id="50" presetID="47" presetClass="entr" presetSubtype="0" fill="hold" nodeType="withEffect">
                                      <p:stCondLst>
                                        <p:cond delay="2000"/>
                                      </p:stCondLst>
                                      <p:childTnLst>
                                        <p:set>
                                          <p:cBhvr>
                                            <p:cTn id="51" dur="1" fill="hold">
                                              <p:stCondLst>
                                                <p:cond delay="0"/>
                                              </p:stCondLst>
                                            </p:cTn>
                                            <p:tgtEl>
                                              <p:spTgt spid="120"/>
                                            </p:tgtEl>
                                            <p:attrNameLst>
                                              <p:attrName>style.visibility</p:attrName>
                                            </p:attrNameLst>
                                          </p:cBhvr>
                                          <p:to>
                                            <p:strVal val="visible"/>
                                          </p:to>
                                        </p:set>
                                        <p:animEffect transition="in" filter="fade">
                                          <p:cBhvr>
                                            <p:cTn id="52" dur="1000"/>
                                            <p:tgtEl>
                                              <p:spTgt spid="120"/>
                                            </p:tgtEl>
                                          </p:cBhvr>
                                        </p:animEffect>
                                        <p:anim calcmode="lin" valueType="num">
                                          <p:cBhvr>
                                            <p:cTn id="53" dur="1000" fill="hold"/>
                                            <p:tgtEl>
                                              <p:spTgt spid="120"/>
                                            </p:tgtEl>
                                            <p:attrNameLst>
                                              <p:attrName>ppt_x</p:attrName>
                                            </p:attrNameLst>
                                          </p:cBhvr>
                                          <p:tavLst>
                                            <p:tav tm="0">
                                              <p:val>
                                                <p:strVal val="#ppt_x"/>
                                              </p:val>
                                            </p:tav>
                                            <p:tav tm="100000">
                                              <p:val>
                                                <p:strVal val="#ppt_x"/>
                                              </p:val>
                                            </p:tav>
                                          </p:tavLst>
                                        </p:anim>
                                        <p:anim calcmode="lin" valueType="num">
                                          <p:cBhvr>
                                            <p:cTn id="54" dur="1000" fill="hold"/>
                                            <p:tgtEl>
                                              <p:spTgt spid="1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3500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2000" fill="hold"/>
                                            <p:tgtEl>
                                              <p:spTgt spid="18"/>
                                            </p:tgtEl>
                                            <p:attrNameLst>
                                              <p:attrName>ppt_x</p:attrName>
                                            </p:attrNameLst>
                                          </p:cBhvr>
                                          <p:tavLst>
                                            <p:tav tm="0">
                                              <p:val>
                                                <p:strVal val="#ppt_x"/>
                                              </p:val>
                                            </p:tav>
                                            <p:tav tm="100000">
                                              <p:val>
                                                <p:strVal val="#ppt_x"/>
                                              </p:val>
                                            </p:tav>
                                          </p:tavLst>
                                        </p:anim>
                                        <p:anim calcmode="lin" valueType="num">
                                          <p:cBhvr additive="base">
                                            <p:cTn id="8" dur="2000" fill="hold"/>
                                            <p:tgtEl>
                                              <p:spTgt spid="18"/>
                                            </p:tgtEl>
                                            <p:attrNameLst>
                                              <p:attrName>ppt_y</p:attrName>
                                            </p:attrNameLst>
                                          </p:cBhvr>
                                          <p:tavLst>
                                            <p:tav tm="0">
                                              <p:val>
                                                <p:strVal val="0-#ppt_h/2"/>
                                              </p:val>
                                            </p:tav>
                                            <p:tav tm="100000">
                                              <p:val>
                                                <p:strVal val="#ppt_y"/>
                                              </p:val>
                                            </p:tav>
                                          </p:tavLst>
                                        </p:anim>
                                      </p:childTnLst>
                                    </p:cTn>
                                  </p:par>
                                  <p:par>
                                    <p:cTn id="9" presetID="56" presetClass="entr" presetSubtype="0" fill="hold" grpId="0" nodeType="withEffect">
                                      <p:stCondLst>
                                        <p:cond delay="1000"/>
                                      </p:stCondLst>
                                      <p:iterate type="lt">
                                        <p:tmPct val="10000"/>
                                      </p:iterate>
                                      <p:childTnLst>
                                        <p:set>
                                          <p:cBhvr>
                                            <p:cTn id="10" dur="1" fill="hold">
                                              <p:stCondLst>
                                                <p:cond delay="0"/>
                                              </p:stCondLst>
                                            </p:cTn>
                                            <p:tgtEl>
                                              <p:spTgt spid="21"/>
                                            </p:tgtEl>
                                            <p:attrNameLst>
                                              <p:attrName>style.visibility</p:attrName>
                                            </p:attrNameLst>
                                          </p:cBhvr>
                                          <p:to>
                                            <p:strVal val="visible"/>
                                          </p:to>
                                        </p:set>
                                        <p:anim by="(-#ppt_w*2)" calcmode="lin" valueType="num">
                                          <p:cBhvr rctx="PPT">
                                            <p:cTn id="11" dur="500" autoRev="1" fill="hold">
                                              <p:stCondLst>
                                                <p:cond delay="0"/>
                                              </p:stCondLst>
                                            </p:cTn>
                                            <p:tgtEl>
                                              <p:spTgt spid="21"/>
                                            </p:tgtEl>
                                            <p:attrNameLst>
                                              <p:attrName>ppt_w</p:attrName>
                                            </p:attrNameLst>
                                          </p:cBhvr>
                                        </p:anim>
                                        <p:anim by="(#ppt_w*0.50)" calcmode="lin" valueType="num">
                                          <p:cBhvr>
                                            <p:cTn id="12" dur="500" decel="50000" autoRev="1" fill="hold">
                                              <p:stCondLst>
                                                <p:cond delay="0"/>
                                              </p:stCondLst>
                                            </p:cTn>
                                            <p:tgtEl>
                                              <p:spTgt spid="21"/>
                                            </p:tgtEl>
                                            <p:attrNameLst>
                                              <p:attrName>ppt_x</p:attrName>
                                            </p:attrNameLst>
                                          </p:cBhvr>
                                        </p:anim>
                                        <p:anim from="(-#ppt_h/2)" to="(#ppt_y)" calcmode="lin" valueType="num">
                                          <p:cBhvr>
                                            <p:cTn id="13" dur="1000" fill="hold">
                                              <p:stCondLst>
                                                <p:cond delay="0"/>
                                              </p:stCondLst>
                                            </p:cTn>
                                            <p:tgtEl>
                                              <p:spTgt spid="21"/>
                                            </p:tgtEl>
                                            <p:attrNameLst>
                                              <p:attrName>ppt_y</p:attrName>
                                            </p:attrNameLst>
                                          </p:cBhvr>
                                        </p:anim>
                                        <p:animRot by="21600000">
                                          <p:cBhvr>
                                            <p:cTn id="14" dur="1000" fill="hold">
                                              <p:stCondLst>
                                                <p:cond delay="0"/>
                                              </p:stCondLst>
                                            </p:cTn>
                                            <p:tgtEl>
                                              <p:spTgt spid="21"/>
                                            </p:tgtEl>
                                            <p:attrNameLst>
                                              <p:attrName>r</p:attrName>
                                            </p:attrNameLst>
                                          </p:cBhvr>
                                        </p:animRot>
                                      </p:childTnLst>
                                    </p:cTn>
                                  </p:par>
                                  <p:par>
                                    <p:cTn id="15" presetID="22" presetClass="entr" presetSubtype="8" fill="hold" grpId="0" nodeType="withEffect">
                                      <p:stCondLst>
                                        <p:cond delay="1500"/>
                                      </p:stCondLst>
                                      <p:childTnLst>
                                        <p:set>
                                          <p:cBhvr>
                                            <p:cTn id="16" dur="1" fill="hold">
                                              <p:stCondLst>
                                                <p:cond delay="0"/>
                                              </p:stCondLst>
                                            </p:cTn>
                                            <p:tgtEl>
                                              <p:spTgt spid="22"/>
                                            </p:tgtEl>
                                            <p:attrNameLst>
                                              <p:attrName>style.visibility</p:attrName>
                                            </p:attrNameLst>
                                          </p:cBhvr>
                                          <p:to>
                                            <p:strVal val="visible"/>
                                          </p:to>
                                        </p:set>
                                        <p:animEffect transition="in" filter="wipe(left)">
                                          <p:cBhvr>
                                            <p:cTn id="17" dur="500"/>
                                            <p:tgtEl>
                                              <p:spTgt spid="22"/>
                                            </p:tgtEl>
                                          </p:cBhvr>
                                        </p:animEffect>
                                      </p:childTnLst>
                                    </p:cTn>
                                  </p:par>
                                </p:childTnLst>
                              </p:cTn>
                            </p:par>
                            <p:par>
                              <p:cTn id="18" fill="hold">
                                <p:stCondLst>
                                  <p:cond delay="0"/>
                                </p:stCondLst>
                                <p:childTnLst>
                                  <p:par>
                                    <p:cTn id="19" presetID="2" presetClass="entr" presetSubtype="3" accel="52000" fill="hold" nodeType="afterEffect">
                                      <p:stCondLst>
                                        <p:cond delay="0"/>
                                      </p:stCondLst>
                                      <p:childTnLst>
                                        <p:set>
                                          <p:cBhvr>
                                            <p:cTn id="20" dur="1" fill="hold">
                                              <p:stCondLst>
                                                <p:cond delay="0"/>
                                              </p:stCondLst>
                                            </p:cTn>
                                            <p:tgtEl>
                                              <p:spTgt spid="91"/>
                                            </p:tgtEl>
                                            <p:attrNameLst>
                                              <p:attrName>style.visibility</p:attrName>
                                            </p:attrNameLst>
                                          </p:cBhvr>
                                          <p:to>
                                            <p:strVal val="visible"/>
                                          </p:to>
                                        </p:set>
                                        <p:anim calcmode="lin" valueType="num">
                                          <p:cBhvr additive="base">
                                            <p:cTn id="21" dur="2000" fill="hold"/>
                                            <p:tgtEl>
                                              <p:spTgt spid="91"/>
                                            </p:tgtEl>
                                            <p:attrNameLst>
                                              <p:attrName>ppt_x</p:attrName>
                                            </p:attrNameLst>
                                          </p:cBhvr>
                                          <p:tavLst>
                                            <p:tav tm="0">
                                              <p:val>
                                                <p:strVal val="1+#ppt_w/2"/>
                                              </p:val>
                                            </p:tav>
                                            <p:tav tm="100000">
                                              <p:val>
                                                <p:strVal val="#ppt_x"/>
                                              </p:val>
                                            </p:tav>
                                          </p:tavLst>
                                        </p:anim>
                                        <p:anim calcmode="lin" valueType="num">
                                          <p:cBhvr additive="base">
                                            <p:cTn id="22" dur="2000" fill="hold"/>
                                            <p:tgtEl>
                                              <p:spTgt spid="91"/>
                                            </p:tgtEl>
                                            <p:attrNameLst>
                                              <p:attrName>ppt_y</p:attrName>
                                            </p:attrNameLst>
                                          </p:cBhvr>
                                          <p:tavLst>
                                            <p:tav tm="0">
                                              <p:val>
                                                <p:strVal val="0-#ppt_h/2"/>
                                              </p:val>
                                            </p:tav>
                                            <p:tav tm="100000">
                                              <p:val>
                                                <p:strVal val="#ppt_y"/>
                                              </p:val>
                                            </p:tav>
                                          </p:tavLst>
                                        </p:anim>
                                      </p:childTnLst>
                                    </p:cTn>
                                  </p:par>
                                  <p:par>
                                    <p:cTn id="23" presetID="2" presetClass="entr" presetSubtype="12" accel="52000" fill="hold" nodeType="withEffect">
                                      <p:stCondLst>
                                        <p:cond delay="0"/>
                                      </p:stCondLst>
                                      <p:childTnLst>
                                        <p:set>
                                          <p:cBhvr>
                                            <p:cTn id="24" dur="1" fill="hold">
                                              <p:stCondLst>
                                                <p:cond delay="0"/>
                                              </p:stCondLst>
                                            </p:cTn>
                                            <p:tgtEl>
                                              <p:spTgt spid="97"/>
                                            </p:tgtEl>
                                            <p:attrNameLst>
                                              <p:attrName>style.visibility</p:attrName>
                                            </p:attrNameLst>
                                          </p:cBhvr>
                                          <p:to>
                                            <p:strVal val="visible"/>
                                          </p:to>
                                        </p:set>
                                        <p:anim calcmode="lin" valueType="num">
                                          <p:cBhvr additive="base">
                                            <p:cTn id="25" dur="2000" fill="hold"/>
                                            <p:tgtEl>
                                              <p:spTgt spid="97"/>
                                            </p:tgtEl>
                                            <p:attrNameLst>
                                              <p:attrName>ppt_x</p:attrName>
                                            </p:attrNameLst>
                                          </p:cBhvr>
                                          <p:tavLst>
                                            <p:tav tm="0">
                                              <p:val>
                                                <p:strVal val="0-#ppt_w/2"/>
                                              </p:val>
                                            </p:tav>
                                            <p:tav tm="100000">
                                              <p:val>
                                                <p:strVal val="#ppt_x"/>
                                              </p:val>
                                            </p:tav>
                                          </p:tavLst>
                                        </p:anim>
                                        <p:anim calcmode="lin" valueType="num">
                                          <p:cBhvr additive="base">
                                            <p:cTn id="26" dur="2000" fill="hold"/>
                                            <p:tgtEl>
                                              <p:spTgt spid="97"/>
                                            </p:tgtEl>
                                            <p:attrNameLst>
                                              <p:attrName>ppt_y</p:attrName>
                                            </p:attrNameLst>
                                          </p:cBhvr>
                                          <p:tavLst>
                                            <p:tav tm="0">
                                              <p:val>
                                                <p:strVal val="1+#ppt_h/2"/>
                                              </p:val>
                                            </p:tav>
                                            <p:tav tm="100000">
                                              <p:val>
                                                <p:strVal val="#ppt_y"/>
                                              </p:val>
                                            </p:tav>
                                          </p:tavLst>
                                        </p:anim>
                                      </p:childTnLst>
                                    </p:cTn>
                                  </p:par>
                                  <p:par>
                                    <p:cTn id="27" presetID="2" presetClass="entr" presetSubtype="3" accel="52000" fill="hold" nodeType="withEffect">
                                      <p:stCondLst>
                                        <p:cond delay="0"/>
                                      </p:stCondLst>
                                      <p:childTnLst>
                                        <p:set>
                                          <p:cBhvr>
                                            <p:cTn id="28" dur="1" fill="hold">
                                              <p:stCondLst>
                                                <p:cond delay="0"/>
                                              </p:stCondLst>
                                            </p:cTn>
                                            <p:tgtEl>
                                              <p:spTgt spid="84"/>
                                            </p:tgtEl>
                                            <p:attrNameLst>
                                              <p:attrName>style.visibility</p:attrName>
                                            </p:attrNameLst>
                                          </p:cBhvr>
                                          <p:to>
                                            <p:strVal val="visible"/>
                                          </p:to>
                                        </p:set>
                                        <p:anim calcmode="lin" valueType="num">
                                          <p:cBhvr additive="base">
                                            <p:cTn id="29" dur="2000" fill="hold"/>
                                            <p:tgtEl>
                                              <p:spTgt spid="84"/>
                                            </p:tgtEl>
                                            <p:attrNameLst>
                                              <p:attrName>ppt_x</p:attrName>
                                            </p:attrNameLst>
                                          </p:cBhvr>
                                          <p:tavLst>
                                            <p:tav tm="0">
                                              <p:val>
                                                <p:strVal val="1+#ppt_w/2"/>
                                              </p:val>
                                            </p:tav>
                                            <p:tav tm="100000">
                                              <p:val>
                                                <p:strVal val="#ppt_x"/>
                                              </p:val>
                                            </p:tav>
                                          </p:tavLst>
                                        </p:anim>
                                        <p:anim calcmode="lin" valueType="num">
                                          <p:cBhvr additive="base">
                                            <p:cTn id="30" dur="2000" fill="hold"/>
                                            <p:tgtEl>
                                              <p:spTgt spid="84"/>
                                            </p:tgtEl>
                                            <p:attrNameLst>
                                              <p:attrName>ppt_y</p:attrName>
                                            </p:attrNameLst>
                                          </p:cBhvr>
                                          <p:tavLst>
                                            <p:tav tm="0">
                                              <p:val>
                                                <p:strVal val="0-#ppt_h/2"/>
                                              </p:val>
                                            </p:tav>
                                            <p:tav tm="100000">
                                              <p:val>
                                                <p:strVal val="#ppt_y"/>
                                              </p:val>
                                            </p:tav>
                                          </p:tavLst>
                                        </p:anim>
                                      </p:childTnLst>
                                    </p:cTn>
                                  </p:par>
                                  <p:par>
                                    <p:cTn id="31" presetID="2" presetClass="entr" presetSubtype="12" accel="52000" fill="hold" nodeType="withEffect">
                                      <p:stCondLst>
                                        <p:cond delay="0"/>
                                      </p:stCondLst>
                                      <p:childTnLst>
                                        <p:set>
                                          <p:cBhvr>
                                            <p:cTn id="32" dur="1" fill="hold">
                                              <p:stCondLst>
                                                <p:cond delay="0"/>
                                              </p:stCondLst>
                                            </p:cTn>
                                            <p:tgtEl>
                                              <p:spTgt spid="104"/>
                                            </p:tgtEl>
                                            <p:attrNameLst>
                                              <p:attrName>style.visibility</p:attrName>
                                            </p:attrNameLst>
                                          </p:cBhvr>
                                          <p:to>
                                            <p:strVal val="visible"/>
                                          </p:to>
                                        </p:set>
                                        <p:anim calcmode="lin" valueType="num">
                                          <p:cBhvr additive="base">
                                            <p:cTn id="33" dur="2000" fill="hold"/>
                                            <p:tgtEl>
                                              <p:spTgt spid="104"/>
                                            </p:tgtEl>
                                            <p:attrNameLst>
                                              <p:attrName>ppt_x</p:attrName>
                                            </p:attrNameLst>
                                          </p:cBhvr>
                                          <p:tavLst>
                                            <p:tav tm="0">
                                              <p:val>
                                                <p:strVal val="0-#ppt_w/2"/>
                                              </p:val>
                                            </p:tav>
                                            <p:tav tm="100000">
                                              <p:val>
                                                <p:strVal val="#ppt_x"/>
                                              </p:val>
                                            </p:tav>
                                          </p:tavLst>
                                        </p:anim>
                                        <p:anim calcmode="lin" valueType="num">
                                          <p:cBhvr additive="base">
                                            <p:cTn id="34" dur="2000" fill="hold"/>
                                            <p:tgtEl>
                                              <p:spTgt spid="104"/>
                                            </p:tgtEl>
                                            <p:attrNameLst>
                                              <p:attrName>ppt_y</p:attrName>
                                            </p:attrNameLst>
                                          </p:cBhvr>
                                          <p:tavLst>
                                            <p:tav tm="0">
                                              <p:val>
                                                <p:strVal val="1+#ppt_h/2"/>
                                              </p:val>
                                            </p:tav>
                                            <p:tav tm="100000">
                                              <p:val>
                                                <p:strVal val="#ppt_y"/>
                                              </p:val>
                                            </p:tav>
                                          </p:tavLst>
                                        </p:anim>
                                      </p:childTnLst>
                                    </p:cTn>
                                  </p:par>
                                  <p:par>
                                    <p:cTn id="35" presetID="42" presetClass="entr" presetSubtype="0" fill="hold" nodeType="withEffect">
                                      <p:stCondLst>
                                        <p:cond delay="1400"/>
                                      </p:stCondLst>
                                      <p:childTnLst>
                                        <p:set>
                                          <p:cBhvr>
                                            <p:cTn id="36" dur="1" fill="hold">
                                              <p:stCondLst>
                                                <p:cond delay="0"/>
                                              </p:stCondLst>
                                            </p:cTn>
                                            <p:tgtEl>
                                              <p:spTgt spid="111"/>
                                            </p:tgtEl>
                                            <p:attrNameLst>
                                              <p:attrName>style.visibility</p:attrName>
                                            </p:attrNameLst>
                                          </p:cBhvr>
                                          <p:to>
                                            <p:strVal val="visible"/>
                                          </p:to>
                                        </p:set>
                                        <p:animEffect transition="in" filter="fade">
                                          <p:cBhvr>
                                            <p:cTn id="37" dur="1000"/>
                                            <p:tgtEl>
                                              <p:spTgt spid="111"/>
                                            </p:tgtEl>
                                          </p:cBhvr>
                                        </p:animEffect>
                                        <p:anim calcmode="lin" valueType="num">
                                          <p:cBhvr>
                                            <p:cTn id="38" dur="1000" fill="hold"/>
                                            <p:tgtEl>
                                              <p:spTgt spid="111"/>
                                            </p:tgtEl>
                                            <p:attrNameLst>
                                              <p:attrName>ppt_x</p:attrName>
                                            </p:attrNameLst>
                                          </p:cBhvr>
                                          <p:tavLst>
                                            <p:tav tm="0">
                                              <p:val>
                                                <p:strVal val="#ppt_x"/>
                                              </p:val>
                                            </p:tav>
                                            <p:tav tm="100000">
                                              <p:val>
                                                <p:strVal val="#ppt_x"/>
                                              </p:val>
                                            </p:tav>
                                          </p:tavLst>
                                        </p:anim>
                                        <p:anim calcmode="lin" valueType="num">
                                          <p:cBhvr>
                                            <p:cTn id="39" dur="1000" fill="hold"/>
                                            <p:tgtEl>
                                              <p:spTgt spid="111"/>
                                            </p:tgtEl>
                                            <p:attrNameLst>
                                              <p:attrName>ppt_y</p:attrName>
                                            </p:attrNameLst>
                                          </p:cBhvr>
                                          <p:tavLst>
                                            <p:tav tm="0">
                                              <p:val>
                                                <p:strVal val="#ppt_y+.1"/>
                                              </p:val>
                                            </p:tav>
                                            <p:tav tm="100000">
                                              <p:val>
                                                <p:strVal val="#ppt_y"/>
                                              </p:val>
                                            </p:tav>
                                          </p:tavLst>
                                        </p:anim>
                                      </p:childTnLst>
                                    </p:cTn>
                                  </p:par>
                                  <p:par>
                                    <p:cTn id="40" presetID="47" presetClass="entr" presetSubtype="0" fill="hold" nodeType="withEffect">
                                      <p:stCondLst>
                                        <p:cond delay="1600"/>
                                      </p:stCondLst>
                                      <p:childTnLst>
                                        <p:set>
                                          <p:cBhvr>
                                            <p:cTn id="41" dur="1" fill="hold">
                                              <p:stCondLst>
                                                <p:cond delay="0"/>
                                              </p:stCondLst>
                                            </p:cTn>
                                            <p:tgtEl>
                                              <p:spTgt spid="114"/>
                                            </p:tgtEl>
                                            <p:attrNameLst>
                                              <p:attrName>style.visibility</p:attrName>
                                            </p:attrNameLst>
                                          </p:cBhvr>
                                          <p:to>
                                            <p:strVal val="visible"/>
                                          </p:to>
                                        </p:set>
                                        <p:animEffect transition="in" filter="fade">
                                          <p:cBhvr>
                                            <p:cTn id="42" dur="1000"/>
                                            <p:tgtEl>
                                              <p:spTgt spid="114"/>
                                            </p:tgtEl>
                                          </p:cBhvr>
                                        </p:animEffect>
                                        <p:anim calcmode="lin" valueType="num">
                                          <p:cBhvr>
                                            <p:cTn id="43" dur="1000" fill="hold"/>
                                            <p:tgtEl>
                                              <p:spTgt spid="114"/>
                                            </p:tgtEl>
                                            <p:attrNameLst>
                                              <p:attrName>ppt_x</p:attrName>
                                            </p:attrNameLst>
                                          </p:cBhvr>
                                          <p:tavLst>
                                            <p:tav tm="0">
                                              <p:val>
                                                <p:strVal val="#ppt_x"/>
                                              </p:val>
                                            </p:tav>
                                            <p:tav tm="100000">
                                              <p:val>
                                                <p:strVal val="#ppt_x"/>
                                              </p:val>
                                            </p:tav>
                                          </p:tavLst>
                                        </p:anim>
                                        <p:anim calcmode="lin" valueType="num">
                                          <p:cBhvr>
                                            <p:cTn id="44" dur="1000" fill="hold"/>
                                            <p:tgtEl>
                                              <p:spTgt spid="114"/>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1800"/>
                                      </p:stCondLst>
                                      <p:childTnLst>
                                        <p:set>
                                          <p:cBhvr>
                                            <p:cTn id="46" dur="1" fill="hold">
                                              <p:stCondLst>
                                                <p:cond delay="0"/>
                                              </p:stCondLst>
                                            </p:cTn>
                                            <p:tgtEl>
                                              <p:spTgt spid="117"/>
                                            </p:tgtEl>
                                            <p:attrNameLst>
                                              <p:attrName>style.visibility</p:attrName>
                                            </p:attrNameLst>
                                          </p:cBhvr>
                                          <p:to>
                                            <p:strVal val="visible"/>
                                          </p:to>
                                        </p:set>
                                        <p:animEffect transition="in" filter="fade">
                                          <p:cBhvr>
                                            <p:cTn id="47" dur="1000"/>
                                            <p:tgtEl>
                                              <p:spTgt spid="117"/>
                                            </p:tgtEl>
                                          </p:cBhvr>
                                        </p:animEffect>
                                        <p:anim calcmode="lin" valueType="num">
                                          <p:cBhvr>
                                            <p:cTn id="48" dur="1000" fill="hold"/>
                                            <p:tgtEl>
                                              <p:spTgt spid="117"/>
                                            </p:tgtEl>
                                            <p:attrNameLst>
                                              <p:attrName>ppt_x</p:attrName>
                                            </p:attrNameLst>
                                          </p:cBhvr>
                                          <p:tavLst>
                                            <p:tav tm="0">
                                              <p:val>
                                                <p:strVal val="#ppt_x"/>
                                              </p:val>
                                            </p:tav>
                                            <p:tav tm="100000">
                                              <p:val>
                                                <p:strVal val="#ppt_x"/>
                                              </p:val>
                                            </p:tav>
                                          </p:tavLst>
                                        </p:anim>
                                        <p:anim calcmode="lin" valueType="num">
                                          <p:cBhvr>
                                            <p:cTn id="49" dur="1000" fill="hold"/>
                                            <p:tgtEl>
                                              <p:spTgt spid="117"/>
                                            </p:tgtEl>
                                            <p:attrNameLst>
                                              <p:attrName>ppt_y</p:attrName>
                                            </p:attrNameLst>
                                          </p:cBhvr>
                                          <p:tavLst>
                                            <p:tav tm="0">
                                              <p:val>
                                                <p:strVal val="#ppt_y+.1"/>
                                              </p:val>
                                            </p:tav>
                                            <p:tav tm="100000">
                                              <p:val>
                                                <p:strVal val="#ppt_y"/>
                                              </p:val>
                                            </p:tav>
                                          </p:tavLst>
                                        </p:anim>
                                      </p:childTnLst>
                                    </p:cTn>
                                  </p:par>
                                  <p:par>
                                    <p:cTn id="50" presetID="47" presetClass="entr" presetSubtype="0" fill="hold" nodeType="withEffect">
                                      <p:stCondLst>
                                        <p:cond delay="2000"/>
                                      </p:stCondLst>
                                      <p:childTnLst>
                                        <p:set>
                                          <p:cBhvr>
                                            <p:cTn id="51" dur="1" fill="hold">
                                              <p:stCondLst>
                                                <p:cond delay="0"/>
                                              </p:stCondLst>
                                            </p:cTn>
                                            <p:tgtEl>
                                              <p:spTgt spid="120"/>
                                            </p:tgtEl>
                                            <p:attrNameLst>
                                              <p:attrName>style.visibility</p:attrName>
                                            </p:attrNameLst>
                                          </p:cBhvr>
                                          <p:to>
                                            <p:strVal val="visible"/>
                                          </p:to>
                                        </p:set>
                                        <p:animEffect transition="in" filter="fade">
                                          <p:cBhvr>
                                            <p:cTn id="52" dur="1000"/>
                                            <p:tgtEl>
                                              <p:spTgt spid="120"/>
                                            </p:tgtEl>
                                          </p:cBhvr>
                                        </p:animEffect>
                                        <p:anim calcmode="lin" valueType="num">
                                          <p:cBhvr>
                                            <p:cTn id="53" dur="1000" fill="hold"/>
                                            <p:tgtEl>
                                              <p:spTgt spid="120"/>
                                            </p:tgtEl>
                                            <p:attrNameLst>
                                              <p:attrName>ppt_x</p:attrName>
                                            </p:attrNameLst>
                                          </p:cBhvr>
                                          <p:tavLst>
                                            <p:tav tm="0">
                                              <p:val>
                                                <p:strVal val="#ppt_x"/>
                                              </p:val>
                                            </p:tav>
                                            <p:tav tm="100000">
                                              <p:val>
                                                <p:strVal val="#ppt_x"/>
                                              </p:val>
                                            </p:tav>
                                          </p:tavLst>
                                        </p:anim>
                                        <p:anim calcmode="lin" valueType="num">
                                          <p:cBhvr>
                                            <p:cTn id="54" dur="1000" fill="hold"/>
                                            <p:tgtEl>
                                              <p:spTgt spid="1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3851922" y="1707654"/>
            <a:ext cx="2954655" cy="1077218"/>
          </a:xfrm>
          <a:prstGeom prst="rect">
            <a:avLst/>
          </a:prstGeom>
          <a:noFill/>
        </p:spPr>
        <p:txBody>
          <a:bodyPr wrap="none" rtlCol="0">
            <a:spAutoFit/>
          </a:bodyPr>
          <a:lstStyle/>
          <a:p>
            <a:pPr marL="0" lvl="1"/>
            <a:r>
              <a:rPr lang="zh-CN" altLang="en-US" sz="1400" b="1" dirty="0" smtClean="0">
                <a:solidFill>
                  <a:srgbClr val="080808"/>
                </a:solidFill>
                <a:latin typeface="+mj-ea"/>
                <a:ea typeface="+mj-ea"/>
              </a:rPr>
              <a:t> </a:t>
            </a:r>
            <a:r>
              <a:rPr lang="zh-CN" altLang="en-US" sz="2800" b="1" dirty="0" smtClean="0">
                <a:solidFill>
                  <a:srgbClr val="080808"/>
                </a:solidFill>
                <a:latin typeface="+mj-ea"/>
                <a:ea typeface="+mj-ea"/>
              </a:rPr>
              <a:t>第一部分</a:t>
            </a:r>
            <a:endParaRPr lang="en-US" altLang="zh-CN" sz="2800" b="1" dirty="0">
              <a:solidFill>
                <a:srgbClr val="080808"/>
              </a:solidFill>
              <a:latin typeface="+mj-ea"/>
              <a:ea typeface="+mj-ea"/>
            </a:endParaRPr>
          </a:p>
          <a:p>
            <a:pPr marL="0" lvl="1" algn="ctr"/>
            <a:r>
              <a:rPr lang="zh-CN" altLang="en-US" sz="3600" b="1" dirty="0" smtClean="0">
                <a:solidFill>
                  <a:schemeClr val="accent1"/>
                </a:solidFill>
                <a:latin typeface="+mj-ea"/>
                <a:ea typeface="+mj-ea"/>
              </a:rPr>
              <a:t>标题文字内容</a:t>
            </a:r>
            <a:endParaRPr lang="en-US" altLang="zh-CN" sz="3600" b="1" dirty="0" smtClean="0">
              <a:solidFill>
                <a:schemeClr val="accent1"/>
              </a:solidFill>
              <a:latin typeface="+mj-ea"/>
              <a:ea typeface="+mj-ea"/>
            </a:endParaRPr>
          </a:p>
        </p:txBody>
      </p:sp>
      <p:cxnSp>
        <p:nvCxnSpPr>
          <p:cNvPr id="13" name="直接连接符 12"/>
          <p:cNvCxnSpPr/>
          <p:nvPr/>
        </p:nvCxnSpPr>
        <p:spPr>
          <a:xfrm flipV="1">
            <a:off x="3635896" y="1635646"/>
            <a:ext cx="0" cy="1924424"/>
          </a:xfrm>
          <a:prstGeom prst="line">
            <a:avLst/>
          </a:prstGeom>
          <a:ln w="12700">
            <a:solidFill>
              <a:srgbClr val="080808"/>
            </a:solidFill>
            <a:prstDash val="dash"/>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2317896" y="3229730"/>
            <a:ext cx="902846" cy="246221"/>
          </a:xfrm>
          <a:prstGeom prst="rect">
            <a:avLst/>
          </a:prstGeom>
          <a:noFill/>
        </p:spPr>
        <p:txBody>
          <a:bodyPr wrap="square" lIns="0" tIns="0" rIns="0" bIns="0" rtlCol="0">
            <a:spAutoFit/>
          </a:bodyPr>
          <a:lstStyle/>
          <a:p>
            <a:r>
              <a:rPr lang="en-US" altLang="zh-CN" sz="1600" dirty="0" smtClean="0">
                <a:solidFill>
                  <a:srgbClr val="080808"/>
                </a:solidFill>
                <a:latin typeface="+mj-ea"/>
                <a:ea typeface="+mj-ea"/>
              </a:rPr>
              <a:t>PART 01</a:t>
            </a:r>
            <a:endParaRPr lang="zh-CN" altLang="en-US" sz="1600" dirty="0" smtClean="0">
              <a:solidFill>
                <a:srgbClr val="080808"/>
              </a:solidFill>
              <a:latin typeface="+mj-ea"/>
              <a:ea typeface="+mj-ea"/>
            </a:endParaRPr>
          </a:p>
        </p:txBody>
      </p:sp>
      <p:grpSp>
        <p:nvGrpSpPr>
          <p:cNvPr id="16" name="组合 15"/>
          <p:cNvGrpSpPr/>
          <p:nvPr/>
        </p:nvGrpSpPr>
        <p:grpSpPr>
          <a:xfrm>
            <a:off x="2123728" y="1707656"/>
            <a:ext cx="1197175" cy="1197175"/>
            <a:chOff x="304800" y="673100"/>
            <a:chExt cx="4000500" cy="4000500"/>
          </a:xfrm>
          <a:effectLst>
            <a:outerShdw blurRad="444500" dist="254000" dir="810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mj-ea"/>
                <a:ea typeface="+mj-ea"/>
              </a:endParaRPr>
            </a:p>
          </p:txBody>
        </p:sp>
        <p:sp>
          <p:nvSpPr>
            <p:cNvPr id="19" name="椭圆 1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mj-ea"/>
                <a:ea typeface="+mj-ea"/>
              </a:endParaRPr>
            </a:p>
          </p:txBody>
        </p:sp>
      </p:grpSp>
      <p:sp>
        <p:nvSpPr>
          <p:cNvPr id="25" name="TextBox 24"/>
          <p:cNvSpPr txBox="1"/>
          <p:nvPr/>
        </p:nvSpPr>
        <p:spPr>
          <a:xfrm>
            <a:off x="3948592" y="2787774"/>
            <a:ext cx="1027882" cy="245726"/>
          </a:xfrm>
          <a:prstGeom prst="rect">
            <a:avLst/>
          </a:prstGeom>
          <a:noFill/>
        </p:spPr>
        <p:txBody>
          <a:bodyPr wrap="square" lIns="60469" tIns="30235" rIns="60469" bIns="30235" rtlCol="0">
            <a:spAutoFit/>
          </a:bodyPr>
          <a:lstStyle/>
          <a:p>
            <a:r>
              <a:rPr lang="en-US" altLang="zh-CN" sz="1200" dirty="0" smtClean="0">
                <a:solidFill>
                  <a:srgbClr val="080808"/>
                </a:solidFill>
                <a:latin typeface="+mj-ea"/>
                <a:ea typeface="+mj-ea"/>
              </a:rPr>
              <a:t>※ </a:t>
            </a:r>
            <a:r>
              <a:rPr lang="zh-CN" altLang="en-US" sz="1200" dirty="0" smtClean="0">
                <a:solidFill>
                  <a:srgbClr val="080808"/>
                </a:solidFill>
                <a:latin typeface="+mj-ea"/>
                <a:ea typeface="+mj-ea"/>
              </a:rPr>
              <a:t>添加内容</a:t>
            </a:r>
            <a:endParaRPr lang="zh-CN" altLang="en-US" sz="1200" dirty="0">
              <a:solidFill>
                <a:srgbClr val="080808"/>
              </a:solidFill>
              <a:latin typeface="+mj-ea"/>
              <a:ea typeface="+mj-ea"/>
            </a:endParaRPr>
          </a:p>
        </p:txBody>
      </p:sp>
      <p:sp>
        <p:nvSpPr>
          <p:cNvPr id="26" name="TextBox 25"/>
          <p:cNvSpPr txBox="1"/>
          <p:nvPr/>
        </p:nvSpPr>
        <p:spPr>
          <a:xfrm>
            <a:off x="5001263" y="2787774"/>
            <a:ext cx="985236" cy="245726"/>
          </a:xfrm>
          <a:prstGeom prst="rect">
            <a:avLst/>
          </a:prstGeom>
          <a:noFill/>
        </p:spPr>
        <p:txBody>
          <a:bodyPr wrap="square" lIns="60469" tIns="30235" rIns="60469" bIns="30235" rtlCol="0">
            <a:spAutoFit/>
          </a:bodyPr>
          <a:lstStyle/>
          <a:p>
            <a:r>
              <a:rPr lang="en-US" altLang="zh-CN" sz="1200" dirty="0" smtClean="0">
                <a:solidFill>
                  <a:srgbClr val="080808"/>
                </a:solidFill>
                <a:latin typeface="+mj-ea"/>
                <a:ea typeface="+mj-ea"/>
              </a:rPr>
              <a:t>※ </a:t>
            </a:r>
            <a:r>
              <a:rPr lang="zh-CN" altLang="en-US" sz="1200" dirty="0" smtClean="0">
                <a:solidFill>
                  <a:srgbClr val="080808"/>
                </a:solidFill>
                <a:latin typeface="+mj-ea"/>
                <a:ea typeface="+mj-ea"/>
              </a:rPr>
              <a:t>添加</a:t>
            </a:r>
            <a:r>
              <a:rPr lang="zh-CN" altLang="en-US" sz="1200" dirty="0">
                <a:solidFill>
                  <a:srgbClr val="080808"/>
                </a:solidFill>
                <a:latin typeface="+mj-ea"/>
                <a:ea typeface="+mj-ea"/>
              </a:rPr>
              <a:t>内容</a:t>
            </a:r>
          </a:p>
        </p:txBody>
      </p:sp>
      <p:sp>
        <p:nvSpPr>
          <p:cNvPr id="27" name="TextBox 26"/>
          <p:cNvSpPr txBox="1"/>
          <p:nvPr/>
        </p:nvSpPr>
        <p:spPr>
          <a:xfrm>
            <a:off x="6011289" y="2787774"/>
            <a:ext cx="1027882" cy="245726"/>
          </a:xfrm>
          <a:prstGeom prst="rect">
            <a:avLst/>
          </a:prstGeom>
          <a:noFill/>
        </p:spPr>
        <p:txBody>
          <a:bodyPr wrap="square" lIns="60469" tIns="30235" rIns="60469" bIns="30235" rtlCol="0">
            <a:spAutoFit/>
          </a:bodyPr>
          <a:lstStyle/>
          <a:p>
            <a:r>
              <a:rPr lang="en-US" altLang="zh-CN" sz="1200" dirty="0" smtClean="0">
                <a:solidFill>
                  <a:srgbClr val="080808"/>
                </a:solidFill>
                <a:latin typeface="+mj-ea"/>
                <a:ea typeface="+mj-ea"/>
              </a:rPr>
              <a:t>※ </a:t>
            </a:r>
            <a:r>
              <a:rPr lang="zh-CN" altLang="en-US" sz="1200" dirty="0" smtClean="0">
                <a:solidFill>
                  <a:srgbClr val="080808"/>
                </a:solidFill>
                <a:latin typeface="+mj-ea"/>
                <a:ea typeface="+mj-ea"/>
              </a:rPr>
              <a:t>添加</a:t>
            </a:r>
            <a:r>
              <a:rPr lang="zh-CN" altLang="en-US" sz="1200" dirty="0">
                <a:solidFill>
                  <a:srgbClr val="080808"/>
                </a:solidFill>
                <a:latin typeface="+mj-ea"/>
                <a:ea typeface="+mj-ea"/>
              </a:rPr>
              <a:t>内容</a:t>
            </a:r>
          </a:p>
        </p:txBody>
      </p:sp>
      <p:sp>
        <p:nvSpPr>
          <p:cNvPr id="28" name="TextBox 27"/>
          <p:cNvSpPr txBox="1"/>
          <p:nvPr/>
        </p:nvSpPr>
        <p:spPr>
          <a:xfrm>
            <a:off x="3948592" y="3134845"/>
            <a:ext cx="985236" cy="245726"/>
          </a:xfrm>
          <a:prstGeom prst="rect">
            <a:avLst/>
          </a:prstGeom>
          <a:noFill/>
        </p:spPr>
        <p:txBody>
          <a:bodyPr wrap="square" lIns="60469" tIns="30235" rIns="60469" bIns="30235" rtlCol="0">
            <a:spAutoFit/>
          </a:bodyPr>
          <a:lstStyle/>
          <a:p>
            <a:r>
              <a:rPr lang="en-US" altLang="zh-CN" sz="1200" dirty="0" smtClean="0">
                <a:solidFill>
                  <a:srgbClr val="080808"/>
                </a:solidFill>
                <a:latin typeface="+mj-ea"/>
                <a:ea typeface="+mj-ea"/>
              </a:rPr>
              <a:t>※ </a:t>
            </a:r>
            <a:r>
              <a:rPr lang="zh-CN" altLang="en-US" sz="1200" dirty="0" smtClean="0">
                <a:solidFill>
                  <a:srgbClr val="080808"/>
                </a:solidFill>
                <a:latin typeface="+mj-ea"/>
                <a:ea typeface="+mj-ea"/>
              </a:rPr>
              <a:t>添加</a:t>
            </a:r>
            <a:r>
              <a:rPr lang="zh-CN" altLang="en-US" sz="1200" dirty="0">
                <a:solidFill>
                  <a:srgbClr val="080808"/>
                </a:solidFill>
                <a:latin typeface="+mj-ea"/>
                <a:ea typeface="+mj-ea"/>
              </a:rPr>
              <a:t>内容</a:t>
            </a:r>
          </a:p>
        </p:txBody>
      </p:sp>
      <p:sp>
        <p:nvSpPr>
          <p:cNvPr id="29" name="TextBox 28"/>
          <p:cNvSpPr txBox="1"/>
          <p:nvPr/>
        </p:nvSpPr>
        <p:spPr>
          <a:xfrm>
            <a:off x="5001264" y="3134845"/>
            <a:ext cx="985236" cy="245726"/>
          </a:xfrm>
          <a:prstGeom prst="rect">
            <a:avLst/>
          </a:prstGeom>
          <a:noFill/>
        </p:spPr>
        <p:txBody>
          <a:bodyPr wrap="square" lIns="60469" tIns="30235" rIns="60469" bIns="30235" rtlCol="0">
            <a:spAutoFit/>
          </a:bodyPr>
          <a:lstStyle/>
          <a:p>
            <a:r>
              <a:rPr lang="en-US" altLang="zh-CN" sz="1200" dirty="0" smtClean="0">
                <a:solidFill>
                  <a:srgbClr val="080808"/>
                </a:solidFill>
                <a:latin typeface="+mj-ea"/>
                <a:ea typeface="+mj-ea"/>
              </a:rPr>
              <a:t>※ </a:t>
            </a:r>
            <a:r>
              <a:rPr lang="zh-CN" altLang="en-US" sz="1200" dirty="0" smtClean="0">
                <a:solidFill>
                  <a:srgbClr val="080808"/>
                </a:solidFill>
                <a:latin typeface="+mj-ea"/>
                <a:ea typeface="+mj-ea"/>
              </a:rPr>
              <a:t>添加</a:t>
            </a:r>
            <a:r>
              <a:rPr lang="zh-CN" altLang="en-US" sz="1200" dirty="0">
                <a:solidFill>
                  <a:srgbClr val="080808"/>
                </a:solidFill>
                <a:latin typeface="+mj-ea"/>
                <a:ea typeface="+mj-ea"/>
              </a:rPr>
              <a:t>内容</a:t>
            </a:r>
          </a:p>
        </p:txBody>
      </p:sp>
      <p:sp>
        <p:nvSpPr>
          <p:cNvPr id="30" name="TextBox 29"/>
          <p:cNvSpPr txBox="1"/>
          <p:nvPr/>
        </p:nvSpPr>
        <p:spPr>
          <a:xfrm>
            <a:off x="6010903" y="3134845"/>
            <a:ext cx="985236" cy="245726"/>
          </a:xfrm>
          <a:prstGeom prst="rect">
            <a:avLst/>
          </a:prstGeom>
          <a:noFill/>
        </p:spPr>
        <p:txBody>
          <a:bodyPr wrap="square" lIns="60469" tIns="30235" rIns="60469" bIns="30235" rtlCol="0">
            <a:spAutoFit/>
          </a:bodyPr>
          <a:lstStyle/>
          <a:p>
            <a:r>
              <a:rPr lang="en-US" altLang="zh-CN" sz="1200" dirty="0" smtClean="0">
                <a:solidFill>
                  <a:srgbClr val="080808"/>
                </a:solidFill>
                <a:latin typeface="+mj-ea"/>
                <a:ea typeface="+mj-ea"/>
              </a:rPr>
              <a:t>※ </a:t>
            </a:r>
            <a:r>
              <a:rPr lang="zh-CN" altLang="en-US" sz="1200" dirty="0" smtClean="0">
                <a:solidFill>
                  <a:srgbClr val="080808"/>
                </a:solidFill>
                <a:latin typeface="+mj-ea"/>
                <a:ea typeface="+mj-ea"/>
              </a:rPr>
              <a:t>添加</a:t>
            </a:r>
            <a:r>
              <a:rPr lang="zh-CN" altLang="en-US" sz="1200" dirty="0">
                <a:solidFill>
                  <a:srgbClr val="080808"/>
                </a:solidFill>
                <a:latin typeface="+mj-ea"/>
                <a:ea typeface="+mj-ea"/>
              </a:rPr>
              <a:t>内容</a:t>
            </a:r>
          </a:p>
        </p:txBody>
      </p:sp>
      <p:sp>
        <p:nvSpPr>
          <p:cNvPr id="75" name="TextBox 13"/>
          <p:cNvSpPr txBox="1"/>
          <p:nvPr/>
        </p:nvSpPr>
        <p:spPr>
          <a:xfrm>
            <a:off x="2344338" y="1921522"/>
            <a:ext cx="902846" cy="769441"/>
          </a:xfrm>
          <a:prstGeom prst="rect">
            <a:avLst/>
          </a:prstGeom>
          <a:noFill/>
        </p:spPr>
        <p:txBody>
          <a:bodyPr wrap="square" lIns="0" tIns="0" rIns="0" bIns="0" rtlCol="0">
            <a:spAutoFit/>
          </a:bodyPr>
          <a:lstStyle/>
          <a:p>
            <a:r>
              <a:rPr lang="en-US" altLang="zh-CN" sz="5000" b="1" dirty="0" smtClean="0">
                <a:solidFill>
                  <a:schemeClr val="accent1"/>
                </a:solidFill>
                <a:latin typeface="+mj-ea"/>
                <a:ea typeface="+mj-ea"/>
              </a:rPr>
              <a:t>01</a:t>
            </a:r>
            <a:endParaRPr lang="zh-CN" altLang="en-US" sz="5000" b="1" dirty="0" smtClean="0">
              <a:solidFill>
                <a:schemeClr val="accent1"/>
              </a:solidFill>
              <a:latin typeface="+mj-ea"/>
              <a:ea typeface="+mj-ea"/>
            </a:endParaRPr>
          </a:p>
        </p:txBody>
      </p:sp>
    </p:spTree>
  </p:cSld>
  <p:clrMapOvr>
    <a:masterClrMapping/>
  </p:clrMapOvr>
  <mc:AlternateContent xmlns:mc="http://schemas.openxmlformats.org/markup-compatibility/2006" xmlns:p14="http://schemas.microsoft.com/office/powerpoint/2010/main">
    <mc:Choice Requires="p14">
      <p:transition spd="slow" p14:dur="1200" advTm="4000">
        <p14:prism dir="u"/>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childTnLst>
                          </p:cTn>
                        </p:par>
                        <p:par>
                          <p:cTn id="12" fill="hold">
                            <p:stCondLst>
                              <p:cond delay="1000"/>
                            </p:stCondLst>
                            <p:childTnLst>
                              <p:par>
                                <p:cTn id="13" presetID="47" presetClass="entr" presetSubtype="0" fill="hold" grpId="0" nodeType="afterEffect">
                                  <p:stCondLst>
                                    <p:cond delay="0"/>
                                  </p:stCondLst>
                                  <p:childTnLst>
                                    <p:set>
                                      <p:cBhvr>
                                        <p:cTn id="14" dur="1" fill="hold">
                                          <p:stCondLst>
                                            <p:cond delay="0"/>
                                          </p:stCondLst>
                                        </p:cTn>
                                        <p:tgtEl>
                                          <p:spTgt spid="75"/>
                                        </p:tgtEl>
                                        <p:attrNameLst>
                                          <p:attrName>style.visibility</p:attrName>
                                        </p:attrNameLst>
                                      </p:cBhvr>
                                      <p:to>
                                        <p:strVal val="visible"/>
                                      </p:to>
                                    </p:set>
                                    <p:animEffect transition="in" filter="fade">
                                      <p:cBhvr>
                                        <p:cTn id="15" dur="500"/>
                                        <p:tgtEl>
                                          <p:spTgt spid="75"/>
                                        </p:tgtEl>
                                      </p:cBhvr>
                                    </p:animEffect>
                                    <p:anim calcmode="lin" valueType="num">
                                      <p:cBhvr>
                                        <p:cTn id="16" dur="500" fill="hold"/>
                                        <p:tgtEl>
                                          <p:spTgt spid="75"/>
                                        </p:tgtEl>
                                        <p:attrNameLst>
                                          <p:attrName>ppt_x</p:attrName>
                                        </p:attrNameLst>
                                      </p:cBhvr>
                                      <p:tavLst>
                                        <p:tav tm="0">
                                          <p:val>
                                            <p:strVal val="#ppt_x"/>
                                          </p:val>
                                        </p:tav>
                                        <p:tav tm="100000">
                                          <p:val>
                                            <p:strVal val="#ppt_x"/>
                                          </p:val>
                                        </p:tav>
                                      </p:tavLst>
                                    </p:anim>
                                    <p:anim calcmode="lin" valueType="num">
                                      <p:cBhvr>
                                        <p:cTn id="17" dur="500" fill="hold"/>
                                        <p:tgtEl>
                                          <p:spTgt spid="75"/>
                                        </p:tgtEl>
                                        <p:attrNameLst>
                                          <p:attrName>ppt_y</p:attrName>
                                        </p:attrNameLst>
                                      </p:cBhvr>
                                      <p:tavLst>
                                        <p:tav tm="0">
                                          <p:val>
                                            <p:strVal val="#ppt_y-.1"/>
                                          </p:val>
                                        </p:tav>
                                        <p:tav tm="100000">
                                          <p:val>
                                            <p:strVal val="#ppt_y"/>
                                          </p:val>
                                        </p:tav>
                                      </p:tavLst>
                                    </p:anim>
                                  </p:childTnLst>
                                </p:cTn>
                              </p:par>
                            </p:childTnLst>
                          </p:cTn>
                        </p:par>
                        <p:par>
                          <p:cTn id="18" fill="hold">
                            <p:stCondLst>
                              <p:cond delay="1500"/>
                            </p:stCondLst>
                            <p:childTnLst>
                              <p:par>
                                <p:cTn id="19" presetID="12" presetClass="entr" presetSubtype="8"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p:tgtEl>
                                          <p:spTgt spid="12"/>
                                        </p:tgtEl>
                                        <p:attrNameLst>
                                          <p:attrName>ppt_x</p:attrName>
                                        </p:attrNameLst>
                                      </p:cBhvr>
                                      <p:tavLst>
                                        <p:tav tm="0">
                                          <p:val>
                                            <p:strVal val="#ppt_x-#ppt_w*1.125000"/>
                                          </p:val>
                                        </p:tav>
                                        <p:tav tm="100000">
                                          <p:val>
                                            <p:strVal val="#ppt_x"/>
                                          </p:val>
                                        </p:tav>
                                      </p:tavLst>
                                    </p:anim>
                                    <p:animEffect transition="in" filter="wipe(right)">
                                      <p:cBhvr>
                                        <p:cTn id="22" dur="500"/>
                                        <p:tgtEl>
                                          <p:spTgt spid="12"/>
                                        </p:tgtEl>
                                      </p:cBhvr>
                                    </p:animEffect>
                                  </p:childTnLst>
                                </p:cTn>
                              </p:par>
                            </p:childTnLst>
                          </p:cTn>
                        </p:par>
                        <p:par>
                          <p:cTn id="23" fill="hold">
                            <p:stCondLst>
                              <p:cond delay="2000"/>
                            </p:stCondLst>
                            <p:childTnLst>
                              <p:par>
                                <p:cTn id="24" presetID="47" presetClass="entr" presetSubtype="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anim calcmode="lin" valueType="num">
                                      <p:cBhvr>
                                        <p:cTn id="27" dur="500" fill="hold"/>
                                        <p:tgtEl>
                                          <p:spTgt spid="14"/>
                                        </p:tgtEl>
                                        <p:attrNameLst>
                                          <p:attrName>ppt_x</p:attrName>
                                        </p:attrNameLst>
                                      </p:cBhvr>
                                      <p:tavLst>
                                        <p:tav tm="0">
                                          <p:val>
                                            <p:strVal val="#ppt_x"/>
                                          </p:val>
                                        </p:tav>
                                        <p:tav tm="100000">
                                          <p:val>
                                            <p:strVal val="#ppt_x"/>
                                          </p:val>
                                        </p:tav>
                                      </p:tavLst>
                                    </p:anim>
                                    <p:anim calcmode="lin" valueType="num">
                                      <p:cBhvr>
                                        <p:cTn id="28" dur="500" fill="hold"/>
                                        <p:tgtEl>
                                          <p:spTgt spid="14"/>
                                        </p:tgtEl>
                                        <p:attrNameLst>
                                          <p:attrName>ppt_y</p:attrName>
                                        </p:attrNameLst>
                                      </p:cBhvr>
                                      <p:tavLst>
                                        <p:tav tm="0">
                                          <p:val>
                                            <p:strVal val="#ppt_y-.1"/>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25"/>
                                        </p:tgtEl>
                                        <p:attrNameLst>
                                          <p:attrName>style.visibility</p:attrName>
                                        </p:attrNameLst>
                                      </p:cBhvr>
                                      <p:to>
                                        <p:strVal val="visible"/>
                                      </p:to>
                                    </p:set>
                                    <p:anim calcmode="lin" valueType="num">
                                      <p:cBhvr additive="base">
                                        <p:cTn id="32" dur="500" fill="hold"/>
                                        <p:tgtEl>
                                          <p:spTgt spid="25"/>
                                        </p:tgtEl>
                                        <p:attrNameLst>
                                          <p:attrName>ppt_x</p:attrName>
                                        </p:attrNameLst>
                                      </p:cBhvr>
                                      <p:tavLst>
                                        <p:tav tm="0">
                                          <p:val>
                                            <p:strVal val="#ppt_x"/>
                                          </p:val>
                                        </p:tav>
                                        <p:tav tm="100000">
                                          <p:val>
                                            <p:strVal val="#ppt_x"/>
                                          </p:val>
                                        </p:tav>
                                      </p:tavLst>
                                    </p:anim>
                                    <p:anim calcmode="lin" valueType="num">
                                      <p:cBhvr additive="base">
                                        <p:cTn id="33" dur="500" fill="hold"/>
                                        <p:tgtEl>
                                          <p:spTgt spid="25"/>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200"/>
                                  </p:stCondLst>
                                  <p:childTnLst>
                                    <p:set>
                                      <p:cBhvr>
                                        <p:cTn id="35" dur="1" fill="hold">
                                          <p:stCondLst>
                                            <p:cond delay="0"/>
                                          </p:stCondLst>
                                        </p:cTn>
                                        <p:tgtEl>
                                          <p:spTgt spid="26"/>
                                        </p:tgtEl>
                                        <p:attrNameLst>
                                          <p:attrName>style.visibility</p:attrName>
                                        </p:attrNameLst>
                                      </p:cBhvr>
                                      <p:to>
                                        <p:strVal val="visible"/>
                                      </p:to>
                                    </p:set>
                                    <p:anim calcmode="lin" valueType="num">
                                      <p:cBhvr additive="base">
                                        <p:cTn id="36" dur="500" fill="hold"/>
                                        <p:tgtEl>
                                          <p:spTgt spid="26"/>
                                        </p:tgtEl>
                                        <p:attrNameLst>
                                          <p:attrName>ppt_x</p:attrName>
                                        </p:attrNameLst>
                                      </p:cBhvr>
                                      <p:tavLst>
                                        <p:tav tm="0">
                                          <p:val>
                                            <p:strVal val="#ppt_x"/>
                                          </p:val>
                                        </p:tav>
                                        <p:tav tm="100000">
                                          <p:val>
                                            <p:strVal val="#ppt_x"/>
                                          </p:val>
                                        </p:tav>
                                      </p:tavLst>
                                    </p:anim>
                                    <p:anim calcmode="lin" valueType="num">
                                      <p:cBhvr additive="base">
                                        <p:cTn id="37" dur="500" fill="hold"/>
                                        <p:tgtEl>
                                          <p:spTgt spid="26"/>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400"/>
                                  </p:stCondLst>
                                  <p:childTnLst>
                                    <p:set>
                                      <p:cBhvr>
                                        <p:cTn id="39" dur="1" fill="hold">
                                          <p:stCondLst>
                                            <p:cond delay="0"/>
                                          </p:stCondLst>
                                        </p:cTn>
                                        <p:tgtEl>
                                          <p:spTgt spid="27"/>
                                        </p:tgtEl>
                                        <p:attrNameLst>
                                          <p:attrName>style.visibility</p:attrName>
                                        </p:attrNameLst>
                                      </p:cBhvr>
                                      <p:to>
                                        <p:strVal val="visible"/>
                                      </p:to>
                                    </p:set>
                                    <p:anim calcmode="lin" valueType="num">
                                      <p:cBhvr additive="base">
                                        <p:cTn id="40" dur="500" fill="hold"/>
                                        <p:tgtEl>
                                          <p:spTgt spid="27"/>
                                        </p:tgtEl>
                                        <p:attrNameLst>
                                          <p:attrName>ppt_x</p:attrName>
                                        </p:attrNameLst>
                                      </p:cBhvr>
                                      <p:tavLst>
                                        <p:tav tm="0">
                                          <p:val>
                                            <p:strVal val="#ppt_x"/>
                                          </p:val>
                                        </p:tav>
                                        <p:tav tm="100000">
                                          <p:val>
                                            <p:strVal val="#ppt_x"/>
                                          </p:val>
                                        </p:tav>
                                      </p:tavLst>
                                    </p:anim>
                                    <p:anim calcmode="lin" valueType="num">
                                      <p:cBhvr additive="base">
                                        <p:cTn id="41" dur="500" fill="hold"/>
                                        <p:tgtEl>
                                          <p:spTgt spid="27"/>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600"/>
                                  </p:stCondLst>
                                  <p:childTnLst>
                                    <p:set>
                                      <p:cBhvr>
                                        <p:cTn id="43" dur="1" fill="hold">
                                          <p:stCondLst>
                                            <p:cond delay="0"/>
                                          </p:stCondLst>
                                        </p:cTn>
                                        <p:tgtEl>
                                          <p:spTgt spid="28"/>
                                        </p:tgtEl>
                                        <p:attrNameLst>
                                          <p:attrName>style.visibility</p:attrName>
                                        </p:attrNameLst>
                                      </p:cBhvr>
                                      <p:to>
                                        <p:strVal val="visible"/>
                                      </p:to>
                                    </p:set>
                                    <p:anim calcmode="lin" valueType="num">
                                      <p:cBhvr additive="base">
                                        <p:cTn id="44" dur="500" fill="hold"/>
                                        <p:tgtEl>
                                          <p:spTgt spid="28"/>
                                        </p:tgtEl>
                                        <p:attrNameLst>
                                          <p:attrName>ppt_x</p:attrName>
                                        </p:attrNameLst>
                                      </p:cBhvr>
                                      <p:tavLst>
                                        <p:tav tm="0">
                                          <p:val>
                                            <p:strVal val="#ppt_x"/>
                                          </p:val>
                                        </p:tav>
                                        <p:tav tm="100000">
                                          <p:val>
                                            <p:strVal val="#ppt_x"/>
                                          </p:val>
                                        </p:tav>
                                      </p:tavLst>
                                    </p:anim>
                                    <p:anim calcmode="lin" valueType="num">
                                      <p:cBhvr additive="base">
                                        <p:cTn id="45" dur="500" fill="hold"/>
                                        <p:tgtEl>
                                          <p:spTgt spid="28"/>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800"/>
                                  </p:stCondLst>
                                  <p:childTnLst>
                                    <p:set>
                                      <p:cBhvr>
                                        <p:cTn id="47" dur="1" fill="hold">
                                          <p:stCondLst>
                                            <p:cond delay="0"/>
                                          </p:stCondLst>
                                        </p:cTn>
                                        <p:tgtEl>
                                          <p:spTgt spid="29"/>
                                        </p:tgtEl>
                                        <p:attrNameLst>
                                          <p:attrName>style.visibility</p:attrName>
                                        </p:attrNameLst>
                                      </p:cBhvr>
                                      <p:to>
                                        <p:strVal val="visible"/>
                                      </p:to>
                                    </p:set>
                                    <p:anim calcmode="lin" valueType="num">
                                      <p:cBhvr additive="base">
                                        <p:cTn id="48" dur="500" fill="hold"/>
                                        <p:tgtEl>
                                          <p:spTgt spid="29"/>
                                        </p:tgtEl>
                                        <p:attrNameLst>
                                          <p:attrName>ppt_x</p:attrName>
                                        </p:attrNameLst>
                                      </p:cBhvr>
                                      <p:tavLst>
                                        <p:tav tm="0">
                                          <p:val>
                                            <p:strVal val="#ppt_x"/>
                                          </p:val>
                                        </p:tav>
                                        <p:tav tm="100000">
                                          <p:val>
                                            <p:strVal val="#ppt_x"/>
                                          </p:val>
                                        </p:tav>
                                      </p:tavLst>
                                    </p:anim>
                                    <p:anim calcmode="lin" valueType="num">
                                      <p:cBhvr additive="base">
                                        <p:cTn id="49" dur="500" fill="hold"/>
                                        <p:tgtEl>
                                          <p:spTgt spid="29"/>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1000"/>
                                  </p:stCondLst>
                                  <p:childTnLst>
                                    <p:set>
                                      <p:cBhvr>
                                        <p:cTn id="51" dur="1" fill="hold">
                                          <p:stCondLst>
                                            <p:cond delay="0"/>
                                          </p:stCondLst>
                                        </p:cTn>
                                        <p:tgtEl>
                                          <p:spTgt spid="30"/>
                                        </p:tgtEl>
                                        <p:attrNameLst>
                                          <p:attrName>style.visibility</p:attrName>
                                        </p:attrNameLst>
                                      </p:cBhvr>
                                      <p:to>
                                        <p:strVal val="visible"/>
                                      </p:to>
                                    </p:set>
                                    <p:anim calcmode="lin" valueType="num">
                                      <p:cBhvr additive="base">
                                        <p:cTn id="52" dur="500" fill="hold"/>
                                        <p:tgtEl>
                                          <p:spTgt spid="30"/>
                                        </p:tgtEl>
                                        <p:attrNameLst>
                                          <p:attrName>ppt_x</p:attrName>
                                        </p:attrNameLst>
                                      </p:cBhvr>
                                      <p:tavLst>
                                        <p:tav tm="0">
                                          <p:val>
                                            <p:strVal val="#ppt_x"/>
                                          </p:val>
                                        </p:tav>
                                        <p:tav tm="100000">
                                          <p:val>
                                            <p:strVal val="#ppt_x"/>
                                          </p:val>
                                        </p:tav>
                                      </p:tavLst>
                                    </p:anim>
                                    <p:anim calcmode="lin" valueType="num">
                                      <p:cBhvr additive="base">
                                        <p:cTn id="53"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25" grpId="0"/>
      <p:bldP spid="26" grpId="0"/>
      <p:bldP spid="27" grpId="0"/>
      <p:bldP spid="28" grpId="0"/>
      <p:bldP spid="29" grpId="0"/>
      <p:bldP spid="30" grpId="0"/>
      <p:bldP spid="7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54"/>
          <p:cNvSpPr/>
          <p:nvPr/>
        </p:nvSpPr>
        <p:spPr>
          <a:xfrm>
            <a:off x="2836047" y="1476711"/>
            <a:ext cx="3477652" cy="1802173"/>
          </a:xfrm>
          <a:custGeom>
            <a:avLst/>
            <a:gdLst>
              <a:gd name="connsiteX0" fmla="*/ 0 w 3439659"/>
              <a:gd name="connsiteY0" fmla="*/ 1719830 h 3439659"/>
              <a:gd name="connsiteX1" fmla="*/ 1719830 w 3439659"/>
              <a:gd name="connsiteY1" fmla="*/ 0 h 3439659"/>
              <a:gd name="connsiteX2" fmla="*/ 3439660 w 3439659"/>
              <a:gd name="connsiteY2" fmla="*/ 1719830 h 3439659"/>
              <a:gd name="connsiteX3" fmla="*/ 1719830 w 3439659"/>
              <a:gd name="connsiteY3" fmla="*/ 3439660 h 3439659"/>
              <a:gd name="connsiteX4" fmla="*/ 0 w 3439659"/>
              <a:gd name="connsiteY4" fmla="*/ 1719830 h 3439659"/>
              <a:gd name="connsiteX0-1" fmla="*/ 0 w 3487467"/>
              <a:gd name="connsiteY0-2" fmla="*/ 0 h 1719830"/>
              <a:gd name="connsiteX1-3" fmla="*/ 3439660 w 3487467"/>
              <a:gd name="connsiteY1-4" fmla="*/ 0 h 1719830"/>
              <a:gd name="connsiteX2-5" fmla="*/ 1719830 w 3487467"/>
              <a:gd name="connsiteY2-6" fmla="*/ 1719830 h 1719830"/>
              <a:gd name="connsiteX3-7" fmla="*/ 0 w 3487467"/>
              <a:gd name="connsiteY3-8" fmla="*/ 0 h 1719830"/>
              <a:gd name="connsiteX0-9" fmla="*/ 6132 w 3493599"/>
              <a:gd name="connsiteY0-10" fmla="*/ 130018 h 1849848"/>
              <a:gd name="connsiteX1-11" fmla="*/ 3445792 w 3493599"/>
              <a:gd name="connsiteY1-12" fmla="*/ 130018 h 1849848"/>
              <a:gd name="connsiteX2-13" fmla="*/ 1725962 w 3493599"/>
              <a:gd name="connsiteY2-14" fmla="*/ 1849848 h 1849848"/>
              <a:gd name="connsiteX3-15" fmla="*/ 6132 w 3493599"/>
              <a:gd name="connsiteY3-16" fmla="*/ 130018 h 1849848"/>
              <a:gd name="connsiteX0-17" fmla="*/ 6132 w 3493599"/>
              <a:gd name="connsiteY0-18" fmla="*/ 35412 h 1755242"/>
              <a:gd name="connsiteX1-19" fmla="*/ 3445792 w 3493599"/>
              <a:gd name="connsiteY1-20" fmla="*/ 35412 h 1755242"/>
              <a:gd name="connsiteX2-21" fmla="*/ 1725962 w 3493599"/>
              <a:gd name="connsiteY2-22" fmla="*/ 1755242 h 1755242"/>
              <a:gd name="connsiteX3-23" fmla="*/ 6132 w 3493599"/>
              <a:gd name="connsiteY3-24" fmla="*/ 35412 h 1755242"/>
              <a:gd name="connsiteX0-25" fmla="*/ 4377 w 3488420"/>
              <a:gd name="connsiteY0-26" fmla="*/ 11795 h 1772900"/>
              <a:gd name="connsiteX1-27" fmla="*/ 3450912 w 3488420"/>
              <a:gd name="connsiteY1-28" fmla="*/ 53046 h 1772900"/>
              <a:gd name="connsiteX2-29" fmla="*/ 1731082 w 3488420"/>
              <a:gd name="connsiteY2-30" fmla="*/ 1772876 h 1772900"/>
              <a:gd name="connsiteX3-31" fmla="*/ 4377 w 3488420"/>
              <a:gd name="connsiteY3-32" fmla="*/ 11795 h 1772900"/>
              <a:gd name="connsiteX0-33" fmla="*/ 39013 w 3522446"/>
              <a:gd name="connsiteY0-34" fmla="*/ 134148 h 1909003"/>
              <a:gd name="connsiteX1-35" fmla="*/ 3485548 w 3522446"/>
              <a:gd name="connsiteY1-36" fmla="*/ 175399 h 1909003"/>
              <a:gd name="connsiteX2-37" fmla="*/ 1738217 w 3522446"/>
              <a:gd name="connsiteY2-38" fmla="*/ 1908979 h 1909003"/>
              <a:gd name="connsiteX3-39" fmla="*/ 39013 w 3522446"/>
              <a:gd name="connsiteY3-40" fmla="*/ 134148 h 1909003"/>
              <a:gd name="connsiteX0-41" fmla="*/ 55067 w 3553265"/>
              <a:gd name="connsiteY0-42" fmla="*/ 134148 h 1909002"/>
              <a:gd name="connsiteX1-43" fmla="*/ 3501602 w 3553265"/>
              <a:gd name="connsiteY1-44" fmla="*/ 175399 h 1909002"/>
              <a:gd name="connsiteX2-45" fmla="*/ 1754271 w 3553265"/>
              <a:gd name="connsiteY2-46" fmla="*/ 1908979 h 1909002"/>
              <a:gd name="connsiteX3-47" fmla="*/ 55067 w 3553265"/>
              <a:gd name="connsiteY3-48" fmla="*/ 134148 h 1909002"/>
              <a:gd name="connsiteX0-49" fmla="*/ 39426 w 3502160"/>
              <a:gd name="connsiteY0-50" fmla="*/ 134148 h 1909003"/>
              <a:gd name="connsiteX1-51" fmla="*/ 3465335 w 3502160"/>
              <a:gd name="connsiteY1-52" fmla="*/ 175399 h 1909003"/>
              <a:gd name="connsiteX2-53" fmla="*/ 1718004 w 3502160"/>
              <a:gd name="connsiteY2-54" fmla="*/ 1908979 h 1909003"/>
              <a:gd name="connsiteX3-55" fmla="*/ 39426 w 3502160"/>
              <a:gd name="connsiteY3-56" fmla="*/ 134148 h 1909003"/>
              <a:gd name="connsiteX0-57" fmla="*/ 8999 w 3471733"/>
              <a:gd name="connsiteY0-58" fmla="*/ 21578 h 1796433"/>
              <a:gd name="connsiteX1-59" fmla="*/ 3434908 w 3471733"/>
              <a:gd name="connsiteY1-60" fmla="*/ 62829 h 1796433"/>
              <a:gd name="connsiteX2-61" fmla="*/ 1687577 w 3471733"/>
              <a:gd name="connsiteY2-62" fmla="*/ 1796409 h 1796433"/>
              <a:gd name="connsiteX3-63" fmla="*/ 8999 w 3471733"/>
              <a:gd name="connsiteY3-64" fmla="*/ 21578 h 1796433"/>
              <a:gd name="connsiteX0-65" fmla="*/ 39425 w 3502159"/>
              <a:gd name="connsiteY0-66" fmla="*/ 135675 h 1931154"/>
              <a:gd name="connsiteX1-67" fmla="*/ 3465334 w 3502159"/>
              <a:gd name="connsiteY1-68" fmla="*/ 176926 h 1931154"/>
              <a:gd name="connsiteX2-69" fmla="*/ 1718003 w 3502159"/>
              <a:gd name="connsiteY2-70" fmla="*/ 1931131 h 1931154"/>
              <a:gd name="connsiteX3-71" fmla="*/ 39425 w 3502159"/>
              <a:gd name="connsiteY3-72" fmla="*/ 135675 h 1931154"/>
              <a:gd name="connsiteX0-73" fmla="*/ 7276 w 3470010"/>
              <a:gd name="connsiteY0-74" fmla="*/ 26065 h 1821544"/>
              <a:gd name="connsiteX1-75" fmla="*/ 3433185 w 3470010"/>
              <a:gd name="connsiteY1-76" fmla="*/ 67316 h 1821544"/>
              <a:gd name="connsiteX2-77" fmla="*/ 1685854 w 3470010"/>
              <a:gd name="connsiteY2-78" fmla="*/ 1821521 h 1821544"/>
              <a:gd name="connsiteX3-79" fmla="*/ 7276 w 3470010"/>
              <a:gd name="connsiteY3-80" fmla="*/ 26065 h 1821544"/>
              <a:gd name="connsiteX0-81" fmla="*/ 12669 w 3492943"/>
              <a:gd name="connsiteY0-82" fmla="*/ 26065 h 1822469"/>
              <a:gd name="connsiteX1-83" fmla="*/ 3438578 w 3492943"/>
              <a:gd name="connsiteY1-84" fmla="*/ 67316 h 1822469"/>
              <a:gd name="connsiteX2-85" fmla="*/ 1691247 w 3492943"/>
              <a:gd name="connsiteY2-86" fmla="*/ 1821521 h 1822469"/>
              <a:gd name="connsiteX3-87" fmla="*/ 12669 w 3492943"/>
              <a:gd name="connsiteY3-88" fmla="*/ 26065 h 1822469"/>
              <a:gd name="connsiteX0-89" fmla="*/ 48756 w 3529030"/>
              <a:gd name="connsiteY0-90" fmla="*/ 3139 h 1799516"/>
              <a:gd name="connsiteX1-91" fmla="*/ 3474665 w 3529030"/>
              <a:gd name="connsiteY1-92" fmla="*/ 44390 h 1799516"/>
              <a:gd name="connsiteX2-93" fmla="*/ 1727334 w 3529030"/>
              <a:gd name="connsiteY2-94" fmla="*/ 1798595 h 1799516"/>
              <a:gd name="connsiteX3-95" fmla="*/ 48756 w 3529030"/>
              <a:gd name="connsiteY3-96" fmla="*/ 3139 h 1799516"/>
              <a:gd name="connsiteX0-97" fmla="*/ 48756 w 3529030"/>
              <a:gd name="connsiteY0-98" fmla="*/ 5796 h 1802173"/>
              <a:gd name="connsiteX1-99" fmla="*/ 3474665 w 3529030"/>
              <a:gd name="connsiteY1-100" fmla="*/ 47047 h 1802173"/>
              <a:gd name="connsiteX2-101" fmla="*/ 1727334 w 3529030"/>
              <a:gd name="connsiteY2-102" fmla="*/ 1801252 h 1802173"/>
              <a:gd name="connsiteX3-103" fmla="*/ 48756 w 3529030"/>
              <a:gd name="connsiteY3-104" fmla="*/ 5796 h 1802173"/>
              <a:gd name="connsiteX0-105" fmla="*/ 48756 w 3477652"/>
              <a:gd name="connsiteY0-106" fmla="*/ 5796 h 1802173"/>
              <a:gd name="connsiteX1-107" fmla="*/ 3474665 w 3477652"/>
              <a:gd name="connsiteY1-108" fmla="*/ 47047 h 1802173"/>
              <a:gd name="connsiteX2-109" fmla="*/ 1727334 w 3477652"/>
              <a:gd name="connsiteY2-110" fmla="*/ 1801252 h 1802173"/>
              <a:gd name="connsiteX3-111" fmla="*/ 48756 w 3477652"/>
              <a:gd name="connsiteY3-112" fmla="*/ 5796 h 1802173"/>
            </a:gdLst>
            <a:ahLst/>
            <a:cxnLst>
              <a:cxn ang="0">
                <a:pos x="connsiteX0-1" y="connsiteY0-2"/>
              </a:cxn>
              <a:cxn ang="0">
                <a:pos x="connsiteX1-3" y="connsiteY1-4"/>
              </a:cxn>
              <a:cxn ang="0">
                <a:pos x="connsiteX2-5" y="connsiteY2-6"/>
              </a:cxn>
              <a:cxn ang="0">
                <a:pos x="connsiteX3-7" y="connsiteY3-8"/>
              </a:cxn>
            </a:cxnLst>
            <a:rect l="l" t="t" r="r" b="b"/>
            <a:pathLst>
              <a:path w="3477652" h="1802173">
                <a:moveTo>
                  <a:pt x="48756" y="5796"/>
                </a:moveTo>
                <a:cubicBezTo>
                  <a:pt x="305602" y="15937"/>
                  <a:pt x="3181151" y="-33335"/>
                  <a:pt x="3474665" y="47047"/>
                </a:cubicBezTo>
                <a:cubicBezTo>
                  <a:pt x="3527547" y="271809"/>
                  <a:pt x="2875835" y="1753126"/>
                  <a:pt x="1727334" y="1801252"/>
                </a:cubicBezTo>
                <a:cubicBezTo>
                  <a:pt x="578833" y="1849378"/>
                  <a:pt x="-208090" y="-4345"/>
                  <a:pt x="48756" y="5796"/>
                </a:cubicBezTo>
                <a:close/>
              </a:path>
            </a:pathLst>
          </a:custGeom>
          <a:no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3" name="TextBox 3"/>
          <p:cNvSpPr txBox="1"/>
          <p:nvPr/>
        </p:nvSpPr>
        <p:spPr>
          <a:xfrm>
            <a:off x="1501304" y="1296443"/>
            <a:ext cx="902811" cy="307777"/>
          </a:xfrm>
          <a:prstGeom prst="rect">
            <a:avLst/>
          </a:prstGeom>
          <a:noFill/>
        </p:spPr>
        <p:txBody>
          <a:bodyPr wrap="none" rtlCol="0">
            <a:spAutoFit/>
          </a:bodyPr>
          <a:lstStyle/>
          <a:p>
            <a:pPr algn="ctr"/>
            <a:r>
              <a:rPr lang="zh-CN" altLang="en-US" sz="1400" b="1" dirty="0" smtClean="0">
                <a:latin typeface="+mj-ea"/>
                <a:ea typeface="+mj-ea"/>
              </a:rPr>
              <a:t>标题内容</a:t>
            </a:r>
            <a:endParaRPr lang="zh-CN" altLang="en-US" sz="1400" b="1" dirty="0">
              <a:latin typeface="+mj-ea"/>
              <a:ea typeface="+mj-ea"/>
            </a:endParaRPr>
          </a:p>
        </p:txBody>
      </p:sp>
      <p:cxnSp>
        <p:nvCxnSpPr>
          <p:cNvPr id="4" name="直接连接符 3"/>
          <p:cNvCxnSpPr/>
          <p:nvPr/>
        </p:nvCxnSpPr>
        <p:spPr>
          <a:xfrm flipV="1">
            <a:off x="2639023" y="1472730"/>
            <a:ext cx="1913927" cy="2123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V="1">
            <a:off x="3053802" y="1472730"/>
            <a:ext cx="1499148" cy="1054342"/>
          </a:xfrm>
          <a:prstGeom prst="line">
            <a:avLst/>
          </a:prstGeom>
          <a:ln w="762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V="1">
            <a:off x="3926638" y="1472731"/>
            <a:ext cx="626312" cy="1779464"/>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H="1" flipV="1">
            <a:off x="4552951" y="1472731"/>
            <a:ext cx="670571" cy="1717151"/>
          </a:xfrm>
          <a:prstGeom prst="line">
            <a:avLst/>
          </a:prstGeom>
          <a:ln w="762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flipV="1">
            <a:off x="4552950" y="1472730"/>
            <a:ext cx="1465240" cy="1054342"/>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4552950" y="1472729"/>
            <a:ext cx="1861284" cy="13806"/>
          </a:xfrm>
          <a:prstGeom prst="line">
            <a:avLst/>
          </a:prstGeom>
          <a:ln w="762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 name="椭圆 9"/>
          <p:cNvSpPr/>
          <p:nvPr/>
        </p:nvSpPr>
        <p:spPr>
          <a:xfrm>
            <a:off x="2854407" y="2129256"/>
            <a:ext cx="660132" cy="660132"/>
          </a:xfrm>
          <a:prstGeom prst="ellipse">
            <a:avLst/>
          </a:prstGeom>
          <a:solidFill>
            <a:schemeClr val="accent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1" name="椭圆 10"/>
          <p:cNvSpPr/>
          <p:nvPr/>
        </p:nvSpPr>
        <p:spPr>
          <a:xfrm>
            <a:off x="3635896" y="2859816"/>
            <a:ext cx="660132" cy="660132"/>
          </a:xfrm>
          <a:prstGeom prst="ellipse">
            <a:avLst/>
          </a:prstGeom>
          <a:solidFill>
            <a:schemeClr val="accent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2" name="椭圆 11"/>
          <p:cNvSpPr/>
          <p:nvPr/>
        </p:nvSpPr>
        <p:spPr>
          <a:xfrm>
            <a:off x="4888236" y="2826077"/>
            <a:ext cx="660132" cy="660132"/>
          </a:xfrm>
          <a:prstGeom prst="ellipse">
            <a:avLst/>
          </a:prstGeom>
          <a:solidFill>
            <a:schemeClr val="accent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3" name="椭圆 12"/>
          <p:cNvSpPr/>
          <p:nvPr/>
        </p:nvSpPr>
        <p:spPr>
          <a:xfrm>
            <a:off x="5641678" y="2032397"/>
            <a:ext cx="660132" cy="660132"/>
          </a:xfrm>
          <a:prstGeom prst="ellipse">
            <a:avLst/>
          </a:prstGeom>
          <a:solidFill>
            <a:schemeClr val="accent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4" name="椭圆 13"/>
          <p:cNvSpPr/>
          <p:nvPr/>
        </p:nvSpPr>
        <p:spPr>
          <a:xfrm>
            <a:off x="5940152" y="1164682"/>
            <a:ext cx="660132" cy="660132"/>
          </a:xfrm>
          <a:prstGeom prst="ellipse">
            <a:avLst/>
          </a:prstGeom>
          <a:solidFill>
            <a:schemeClr val="accent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5" name="椭圆 14"/>
          <p:cNvSpPr/>
          <p:nvPr/>
        </p:nvSpPr>
        <p:spPr>
          <a:xfrm>
            <a:off x="2573690" y="1153279"/>
            <a:ext cx="660132" cy="660132"/>
          </a:xfrm>
          <a:prstGeom prst="ellipse">
            <a:avLst/>
          </a:prstGeom>
          <a:solidFill>
            <a:schemeClr val="accent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6" name="TextBox 16"/>
          <p:cNvSpPr txBox="1"/>
          <p:nvPr/>
        </p:nvSpPr>
        <p:spPr>
          <a:xfrm>
            <a:off x="35496" y="1575732"/>
            <a:ext cx="2556284" cy="532453"/>
          </a:xfrm>
          <a:prstGeom prst="rect">
            <a:avLst/>
          </a:prstGeom>
          <a:noFill/>
        </p:spPr>
        <p:txBody>
          <a:bodyPr wrap="square" rtlCol="0">
            <a:spAutoFit/>
          </a:bodyPr>
          <a:lstStyle/>
          <a:p>
            <a:pPr algn="r">
              <a:lnSpc>
                <a:spcPct val="130000"/>
              </a:lnSpc>
              <a:defRPr/>
            </a:pPr>
            <a:r>
              <a:rPr lang="zh-CN" altLang="en-US" sz="1100" dirty="0" smtClean="0">
                <a:latin typeface="+mj-ea"/>
                <a:ea typeface="+mj-ea"/>
              </a:rPr>
              <a:t>点击</a:t>
            </a:r>
            <a:r>
              <a:rPr lang="zh-CN" altLang="en-US" sz="1100" dirty="0">
                <a:latin typeface="+mj-ea"/>
                <a:ea typeface="+mj-ea"/>
              </a:rPr>
              <a:t>输入简要文字内容，文字内容需概括精炼，不用多余的文字</a:t>
            </a:r>
            <a:r>
              <a:rPr lang="zh-CN" altLang="en-US" sz="1100" dirty="0" smtClean="0">
                <a:latin typeface="+mj-ea"/>
                <a:ea typeface="+mj-ea"/>
              </a:rPr>
              <a:t>修饰</a:t>
            </a:r>
            <a:r>
              <a:rPr lang="zh-CN" altLang="en-US" sz="1100" dirty="0">
                <a:latin typeface="+mj-ea"/>
                <a:ea typeface="+mj-ea"/>
              </a:rPr>
              <a:t>。</a:t>
            </a:r>
          </a:p>
        </p:txBody>
      </p:sp>
      <p:sp>
        <p:nvSpPr>
          <p:cNvPr id="17" name="TextBox 17"/>
          <p:cNvSpPr txBox="1"/>
          <p:nvPr/>
        </p:nvSpPr>
        <p:spPr>
          <a:xfrm>
            <a:off x="2005360" y="2448571"/>
            <a:ext cx="902811" cy="307777"/>
          </a:xfrm>
          <a:prstGeom prst="rect">
            <a:avLst/>
          </a:prstGeom>
          <a:noFill/>
        </p:spPr>
        <p:txBody>
          <a:bodyPr wrap="none" rtlCol="0">
            <a:spAutoFit/>
          </a:bodyPr>
          <a:lstStyle/>
          <a:p>
            <a:pPr algn="ctr"/>
            <a:r>
              <a:rPr lang="zh-CN" altLang="en-US" sz="1400" b="1" dirty="0">
                <a:latin typeface="+mj-ea"/>
                <a:ea typeface="+mj-ea"/>
              </a:rPr>
              <a:t>标题内容</a:t>
            </a:r>
          </a:p>
        </p:txBody>
      </p:sp>
      <p:sp>
        <p:nvSpPr>
          <p:cNvPr id="18" name="TextBox 18"/>
          <p:cNvSpPr txBox="1"/>
          <p:nvPr/>
        </p:nvSpPr>
        <p:spPr>
          <a:xfrm>
            <a:off x="539552" y="2727860"/>
            <a:ext cx="2556284" cy="532453"/>
          </a:xfrm>
          <a:prstGeom prst="rect">
            <a:avLst/>
          </a:prstGeom>
          <a:noFill/>
        </p:spPr>
        <p:txBody>
          <a:bodyPr wrap="square" rtlCol="0">
            <a:spAutoFit/>
          </a:bodyPr>
          <a:lstStyle/>
          <a:p>
            <a:pPr algn="r">
              <a:lnSpc>
                <a:spcPct val="130000"/>
              </a:lnSpc>
              <a:defRPr/>
            </a:pPr>
            <a:r>
              <a:rPr lang="zh-CN" altLang="en-US" sz="1100" dirty="0" smtClean="0">
                <a:latin typeface="+mj-ea"/>
                <a:ea typeface="+mj-ea"/>
              </a:rPr>
              <a:t>点击</a:t>
            </a:r>
            <a:r>
              <a:rPr lang="zh-CN" altLang="en-US" sz="1100" dirty="0">
                <a:latin typeface="+mj-ea"/>
                <a:ea typeface="+mj-ea"/>
              </a:rPr>
              <a:t>输入简要文字内容，文字内容需概括精炼，不用多余的文字</a:t>
            </a:r>
            <a:r>
              <a:rPr lang="zh-CN" altLang="en-US" sz="1100" dirty="0" smtClean="0">
                <a:latin typeface="+mj-ea"/>
                <a:ea typeface="+mj-ea"/>
              </a:rPr>
              <a:t>修饰</a:t>
            </a:r>
            <a:r>
              <a:rPr lang="zh-CN" altLang="en-US" sz="1100" dirty="0">
                <a:latin typeface="+mj-ea"/>
                <a:ea typeface="+mj-ea"/>
              </a:rPr>
              <a:t>。</a:t>
            </a:r>
          </a:p>
        </p:txBody>
      </p:sp>
      <p:sp>
        <p:nvSpPr>
          <p:cNvPr id="19" name="TextBox 19"/>
          <p:cNvSpPr txBox="1"/>
          <p:nvPr/>
        </p:nvSpPr>
        <p:spPr>
          <a:xfrm>
            <a:off x="2918116" y="3384675"/>
            <a:ext cx="902811" cy="307777"/>
          </a:xfrm>
          <a:prstGeom prst="rect">
            <a:avLst/>
          </a:prstGeom>
          <a:noFill/>
        </p:spPr>
        <p:txBody>
          <a:bodyPr wrap="none" rtlCol="0">
            <a:spAutoFit/>
          </a:bodyPr>
          <a:lstStyle/>
          <a:p>
            <a:pPr algn="ctr"/>
            <a:r>
              <a:rPr lang="zh-CN" altLang="en-US" sz="1400" b="1" dirty="0">
                <a:latin typeface="+mj-ea"/>
                <a:ea typeface="+mj-ea"/>
              </a:rPr>
              <a:t>标题内容</a:t>
            </a:r>
          </a:p>
        </p:txBody>
      </p:sp>
      <p:sp>
        <p:nvSpPr>
          <p:cNvPr id="20" name="TextBox 20"/>
          <p:cNvSpPr txBox="1"/>
          <p:nvPr/>
        </p:nvSpPr>
        <p:spPr>
          <a:xfrm>
            <a:off x="1452308" y="3663964"/>
            <a:ext cx="2556284" cy="532453"/>
          </a:xfrm>
          <a:prstGeom prst="rect">
            <a:avLst/>
          </a:prstGeom>
          <a:noFill/>
        </p:spPr>
        <p:txBody>
          <a:bodyPr wrap="square" rtlCol="0">
            <a:spAutoFit/>
          </a:bodyPr>
          <a:lstStyle/>
          <a:p>
            <a:pPr algn="r">
              <a:lnSpc>
                <a:spcPct val="130000"/>
              </a:lnSpc>
              <a:defRPr/>
            </a:pPr>
            <a:r>
              <a:rPr lang="zh-CN" altLang="en-US" sz="1100" dirty="0" smtClean="0">
                <a:latin typeface="+mj-ea"/>
                <a:ea typeface="+mj-ea"/>
              </a:rPr>
              <a:t>点击</a:t>
            </a:r>
            <a:r>
              <a:rPr lang="zh-CN" altLang="en-US" sz="1100" dirty="0">
                <a:latin typeface="+mj-ea"/>
                <a:ea typeface="+mj-ea"/>
              </a:rPr>
              <a:t>输入简要文字内容，文字内容需概括精炼，不用多余的文字</a:t>
            </a:r>
            <a:r>
              <a:rPr lang="zh-CN" altLang="en-US" sz="1100" dirty="0" smtClean="0">
                <a:latin typeface="+mj-ea"/>
                <a:ea typeface="+mj-ea"/>
              </a:rPr>
              <a:t>修饰</a:t>
            </a:r>
            <a:r>
              <a:rPr lang="zh-CN" altLang="en-US" sz="1100" dirty="0">
                <a:latin typeface="+mj-ea"/>
                <a:ea typeface="+mj-ea"/>
              </a:rPr>
              <a:t>。</a:t>
            </a:r>
          </a:p>
        </p:txBody>
      </p:sp>
      <p:sp>
        <p:nvSpPr>
          <p:cNvPr id="21" name="TextBox 21"/>
          <p:cNvSpPr txBox="1"/>
          <p:nvPr/>
        </p:nvSpPr>
        <p:spPr>
          <a:xfrm>
            <a:off x="5346328" y="3404329"/>
            <a:ext cx="902811" cy="307777"/>
          </a:xfrm>
          <a:prstGeom prst="rect">
            <a:avLst/>
          </a:prstGeom>
          <a:noFill/>
        </p:spPr>
        <p:txBody>
          <a:bodyPr wrap="none" rtlCol="0">
            <a:spAutoFit/>
          </a:bodyPr>
          <a:lstStyle/>
          <a:p>
            <a:pPr algn="ctr"/>
            <a:r>
              <a:rPr lang="zh-CN" altLang="en-US" sz="1400" b="1" dirty="0">
                <a:latin typeface="+mj-ea"/>
                <a:ea typeface="+mj-ea"/>
              </a:rPr>
              <a:t>标题内容</a:t>
            </a:r>
          </a:p>
        </p:txBody>
      </p:sp>
      <p:sp>
        <p:nvSpPr>
          <p:cNvPr id="22" name="TextBox 22"/>
          <p:cNvSpPr txBox="1"/>
          <p:nvPr/>
        </p:nvSpPr>
        <p:spPr>
          <a:xfrm>
            <a:off x="5184068" y="3684243"/>
            <a:ext cx="2556284" cy="532453"/>
          </a:xfrm>
          <a:prstGeom prst="rect">
            <a:avLst/>
          </a:prstGeom>
          <a:noFill/>
        </p:spPr>
        <p:txBody>
          <a:bodyPr wrap="square" rtlCol="0">
            <a:spAutoFit/>
          </a:bodyPr>
          <a:lstStyle/>
          <a:p>
            <a:pPr>
              <a:lnSpc>
                <a:spcPct val="130000"/>
              </a:lnSpc>
              <a:defRPr/>
            </a:pPr>
            <a:r>
              <a:rPr lang="zh-CN" altLang="en-US" sz="1100" dirty="0" smtClean="0">
                <a:latin typeface="+mj-ea"/>
                <a:ea typeface="+mj-ea"/>
              </a:rPr>
              <a:t>点击</a:t>
            </a:r>
            <a:r>
              <a:rPr lang="zh-CN" altLang="en-US" sz="1100" dirty="0">
                <a:latin typeface="+mj-ea"/>
                <a:ea typeface="+mj-ea"/>
              </a:rPr>
              <a:t>输入简要文字内容，文字内容需概括精炼，不用多余的文字</a:t>
            </a:r>
            <a:r>
              <a:rPr lang="zh-CN" altLang="en-US" sz="1100" dirty="0" smtClean="0">
                <a:latin typeface="+mj-ea"/>
                <a:ea typeface="+mj-ea"/>
              </a:rPr>
              <a:t>修饰</a:t>
            </a:r>
            <a:r>
              <a:rPr lang="zh-CN" altLang="en-US" sz="1100" dirty="0">
                <a:latin typeface="+mj-ea"/>
                <a:ea typeface="+mj-ea"/>
              </a:rPr>
              <a:t>。</a:t>
            </a:r>
          </a:p>
        </p:txBody>
      </p:sp>
      <p:sp>
        <p:nvSpPr>
          <p:cNvPr id="23" name="TextBox 23"/>
          <p:cNvSpPr txBox="1"/>
          <p:nvPr/>
        </p:nvSpPr>
        <p:spPr>
          <a:xfrm>
            <a:off x="6174420" y="2469362"/>
            <a:ext cx="902811" cy="307777"/>
          </a:xfrm>
          <a:prstGeom prst="rect">
            <a:avLst/>
          </a:prstGeom>
          <a:noFill/>
        </p:spPr>
        <p:txBody>
          <a:bodyPr wrap="none" rtlCol="0">
            <a:spAutoFit/>
          </a:bodyPr>
          <a:lstStyle/>
          <a:p>
            <a:pPr algn="ctr"/>
            <a:r>
              <a:rPr lang="zh-CN" altLang="en-US" sz="1400" b="1" dirty="0">
                <a:latin typeface="+mj-ea"/>
                <a:ea typeface="+mj-ea"/>
              </a:rPr>
              <a:t>标题内容</a:t>
            </a:r>
          </a:p>
        </p:txBody>
      </p:sp>
      <p:sp>
        <p:nvSpPr>
          <p:cNvPr id="24" name="TextBox 24"/>
          <p:cNvSpPr txBox="1"/>
          <p:nvPr/>
        </p:nvSpPr>
        <p:spPr>
          <a:xfrm>
            <a:off x="6012160" y="2749276"/>
            <a:ext cx="2556284" cy="532453"/>
          </a:xfrm>
          <a:prstGeom prst="rect">
            <a:avLst/>
          </a:prstGeom>
          <a:noFill/>
        </p:spPr>
        <p:txBody>
          <a:bodyPr wrap="square" rtlCol="0">
            <a:spAutoFit/>
          </a:bodyPr>
          <a:lstStyle/>
          <a:p>
            <a:pPr>
              <a:lnSpc>
                <a:spcPct val="130000"/>
              </a:lnSpc>
              <a:defRPr/>
            </a:pPr>
            <a:r>
              <a:rPr lang="zh-CN" altLang="en-US" sz="1100" dirty="0" smtClean="0">
                <a:latin typeface="+mj-ea"/>
                <a:ea typeface="+mj-ea"/>
              </a:rPr>
              <a:t>点击</a:t>
            </a:r>
            <a:r>
              <a:rPr lang="zh-CN" altLang="en-US" sz="1100" dirty="0">
                <a:latin typeface="+mj-ea"/>
                <a:ea typeface="+mj-ea"/>
              </a:rPr>
              <a:t>输入简要文字内容，文字内容需概括精炼，不用多余的文字</a:t>
            </a:r>
            <a:r>
              <a:rPr lang="zh-CN" altLang="en-US" sz="1100" dirty="0" smtClean="0">
                <a:latin typeface="+mj-ea"/>
                <a:ea typeface="+mj-ea"/>
              </a:rPr>
              <a:t>修饰</a:t>
            </a:r>
            <a:r>
              <a:rPr lang="zh-CN" altLang="en-US" sz="1100" dirty="0">
                <a:latin typeface="+mj-ea"/>
                <a:ea typeface="+mj-ea"/>
              </a:rPr>
              <a:t>。</a:t>
            </a:r>
          </a:p>
        </p:txBody>
      </p:sp>
      <p:sp>
        <p:nvSpPr>
          <p:cNvPr id="25" name="TextBox 25"/>
          <p:cNvSpPr txBox="1"/>
          <p:nvPr/>
        </p:nvSpPr>
        <p:spPr>
          <a:xfrm>
            <a:off x="6642472" y="1446112"/>
            <a:ext cx="902811" cy="307777"/>
          </a:xfrm>
          <a:prstGeom prst="rect">
            <a:avLst/>
          </a:prstGeom>
          <a:noFill/>
        </p:spPr>
        <p:txBody>
          <a:bodyPr wrap="none" rtlCol="0">
            <a:spAutoFit/>
          </a:bodyPr>
          <a:lstStyle/>
          <a:p>
            <a:pPr algn="ctr"/>
            <a:r>
              <a:rPr lang="zh-CN" altLang="en-US" sz="1400" b="1" dirty="0">
                <a:latin typeface="+mj-ea"/>
                <a:ea typeface="+mj-ea"/>
              </a:rPr>
              <a:t>标题内容</a:t>
            </a:r>
          </a:p>
        </p:txBody>
      </p:sp>
      <p:sp>
        <p:nvSpPr>
          <p:cNvPr id="26" name="TextBox 26"/>
          <p:cNvSpPr txBox="1"/>
          <p:nvPr/>
        </p:nvSpPr>
        <p:spPr>
          <a:xfrm>
            <a:off x="6480212" y="1726026"/>
            <a:ext cx="2556284" cy="532453"/>
          </a:xfrm>
          <a:prstGeom prst="rect">
            <a:avLst/>
          </a:prstGeom>
          <a:noFill/>
        </p:spPr>
        <p:txBody>
          <a:bodyPr wrap="square" rtlCol="0">
            <a:spAutoFit/>
          </a:bodyPr>
          <a:lstStyle/>
          <a:p>
            <a:pPr>
              <a:lnSpc>
                <a:spcPct val="130000"/>
              </a:lnSpc>
              <a:defRPr/>
            </a:pPr>
            <a:r>
              <a:rPr lang="zh-CN" altLang="en-US" sz="1100" dirty="0" smtClean="0">
                <a:latin typeface="+mj-ea"/>
                <a:ea typeface="+mj-ea"/>
              </a:rPr>
              <a:t>点击</a:t>
            </a:r>
            <a:r>
              <a:rPr lang="zh-CN" altLang="en-US" sz="1100" dirty="0">
                <a:latin typeface="+mj-ea"/>
                <a:ea typeface="+mj-ea"/>
              </a:rPr>
              <a:t>输入简要文字内容，文字内容需概括精炼，不用多余的文字</a:t>
            </a:r>
            <a:r>
              <a:rPr lang="zh-CN" altLang="en-US" sz="1100" dirty="0" smtClean="0">
                <a:latin typeface="+mj-ea"/>
                <a:ea typeface="+mj-ea"/>
              </a:rPr>
              <a:t>修饰</a:t>
            </a:r>
            <a:r>
              <a:rPr lang="zh-CN" altLang="en-US" sz="1100" dirty="0">
                <a:latin typeface="+mj-ea"/>
                <a:ea typeface="+mj-ea"/>
              </a:rPr>
              <a:t>。</a:t>
            </a:r>
          </a:p>
        </p:txBody>
      </p:sp>
      <p:grpSp>
        <p:nvGrpSpPr>
          <p:cNvPr id="27" name="组合 26"/>
          <p:cNvGrpSpPr/>
          <p:nvPr/>
        </p:nvGrpSpPr>
        <p:grpSpPr>
          <a:xfrm>
            <a:off x="3851771" y="771550"/>
            <a:ext cx="1402358" cy="1402358"/>
            <a:chOff x="3851771" y="1163107"/>
            <a:chExt cx="1402358" cy="1402358"/>
          </a:xfrm>
        </p:grpSpPr>
        <p:grpSp>
          <p:nvGrpSpPr>
            <p:cNvPr id="28" name="组合 27"/>
            <p:cNvGrpSpPr/>
            <p:nvPr/>
          </p:nvGrpSpPr>
          <p:grpSpPr>
            <a:xfrm>
              <a:off x="3851771" y="1163107"/>
              <a:ext cx="1402358" cy="1402358"/>
              <a:chOff x="304800" y="673100"/>
              <a:chExt cx="4000500" cy="4000500"/>
            </a:xfrm>
            <a:effectLst>
              <a:outerShdw blurRad="444500" dist="254000" dir="8100000" algn="tr" rotWithShape="0">
                <a:prstClr val="black">
                  <a:alpha val="50000"/>
                </a:prstClr>
              </a:outerShdw>
            </a:effectLst>
          </p:grpSpPr>
          <p:sp>
            <p:nvSpPr>
              <p:cNvPr id="30" name="同心圆 2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31" name="椭圆 3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29" name="TextBox 29"/>
            <p:cNvSpPr txBox="1"/>
            <p:nvPr/>
          </p:nvSpPr>
          <p:spPr>
            <a:xfrm>
              <a:off x="4306155" y="1616482"/>
              <a:ext cx="543739" cy="523220"/>
            </a:xfrm>
            <a:prstGeom prst="rect">
              <a:avLst/>
            </a:prstGeom>
            <a:noFill/>
          </p:spPr>
          <p:txBody>
            <a:bodyPr wrap="none" rtlCol="0">
              <a:spAutoFit/>
            </a:bodyPr>
            <a:lstStyle/>
            <a:p>
              <a:pPr algn="ctr" fontAlgn="auto">
                <a:spcBef>
                  <a:spcPts val="0"/>
                </a:spcBef>
                <a:spcAft>
                  <a:spcPts val="0"/>
                </a:spcAft>
                <a:defRPr/>
              </a:pPr>
              <a:r>
                <a:rPr lang="zh-CN" altLang="en-US" sz="1400" b="1" dirty="0" smtClean="0">
                  <a:solidFill>
                    <a:schemeClr val="tx1">
                      <a:lumMod val="85000"/>
                      <a:lumOff val="15000"/>
                    </a:schemeClr>
                  </a:solidFill>
                  <a:latin typeface="+mj-ea"/>
                  <a:ea typeface="+mj-ea"/>
                </a:rPr>
                <a:t>标题</a:t>
              </a:r>
              <a:endParaRPr lang="en-US" altLang="zh-CN" sz="1400" b="1" dirty="0" smtClean="0">
                <a:solidFill>
                  <a:schemeClr val="tx1">
                    <a:lumMod val="85000"/>
                    <a:lumOff val="15000"/>
                  </a:schemeClr>
                </a:solidFill>
                <a:latin typeface="+mj-ea"/>
                <a:ea typeface="+mj-ea"/>
              </a:endParaRPr>
            </a:p>
            <a:p>
              <a:pPr algn="ctr" fontAlgn="auto">
                <a:spcBef>
                  <a:spcPts val="0"/>
                </a:spcBef>
                <a:spcAft>
                  <a:spcPts val="0"/>
                </a:spcAft>
                <a:defRPr/>
              </a:pPr>
              <a:r>
                <a:rPr lang="zh-CN" altLang="en-US" sz="1400" b="1" dirty="0" smtClean="0">
                  <a:solidFill>
                    <a:schemeClr val="tx1">
                      <a:lumMod val="85000"/>
                      <a:lumOff val="15000"/>
                    </a:schemeClr>
                  </a:solidFill>
                  <a:latin typeface="+mj-ea"/>
                  <a:ea typeface="+mj-ea"/>
                </a:rPr>
                <a:t>内容</a:t>
              </a:r>
              <a:endParaRPr lang="zh-CN" altLang="en-US" sz="1400" b="1" dirty="0">
                <a:solidFill>
                  <a:schemeClr val="tx1">
                    <a:lumMod val="85000"/>
                    <a:lumOff val="15000"/>
                  </a:schemeClr>
                </a:solidFill>
                <a:latin typeface="+mj-ea"/>
                <a:ea typeface="+mj-ea"/>
              </a:endParaRPr>
            </a:p>
          </p:txBody>
        </p:sp>
      </p:grpSp>
    </p:spTree>
  </p:cSld>
  <p:clrMapOvr>
    <a:masterClrMapping/>
  </p:clrMapOvr>
  <mc:AlternateContent xmlns:mc="http://schemas.openxmlformats.org/markup-compatibility/2006" xmlns:p14="http://schemas.microsoft.com/office/powerpoint/2010/main">
    <mc:Choice Requires="p14">
      <p:transition spd="slow" p14:dur="1200" advTm="7000">
        <p14:prism/>
      </p:transition>
    </mc:Choice>
    <mc:Fallback xmlns="">
      <p:transition spd="slow" advTm="7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4000">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14:bounceEnd="44000">
                                          <p:cBhvr additive="base">
                                            <p:cTn id="7" dur="500" fill="hold"/>
                                            <p:tgtEl>
                                              <p:spTgt spid="27"/>
                                            </p:tgtEl>
                                            <p:attrNameLst>
                                              <p:attrName>ppt_x</p:attrName>
                                            </p:attrNameLst>
                                          </p:cBhvr>
                                          <p:tavLst>
                                            <p:tav tm="0">
                                              <p:val>
                                                <p:strVal val="#ppt_x"/>
                                              </p:val>
                                            </p:tav>
                                            <p:tav tm="100000">
                                              <p:val>
                                                <p:strVal val="#ppt_x"/>
                                              </p:val>
                                            </p:tav>
                                          </p:tavLst>
                                        </p:anim>
                                        <p:anim calcmode="lin" valueType="num" p14:bounceEnd="44000">
                                          <p:cBhvr additive="base">
                                            <p:cTn id="8" dur="500" fill="hold"/>
                                            <p:tgtEl>
                                              <p:spTgt spid="2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strips(downLeft)">
                                          <p:cBhvr>
                                            <p:cTn id="12" dur="500"/>
                                            <p:tgtEl>
                                              <p:spTgt spid="4"/>
                                            </p:tgtEl>
                                          </p:cBhvr>
                                        </p:animEffect>
                                      </p:childTnLst>
                                    </p:cTn>
                                  </p:par>
                                  <p:par>
                                    <p:cTn id="13" presetID="18" presetClass="entr" presetSubtype="12"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strips(downLeft)">
                                          <p:cBhvr>
                                            <p:cTn id="15" dur="500"/>
                                            <p:tgtEl>
                                              <p:spTgt spid="5"/>
                                            </p:tgtEl>
                                          </p:cBhvr>
                                        </p:animEffect>
                                      </p:childTnLst>
                                    </p:cTn>
                                  </p:par>
                                  <p:par>
                                    <p:cTn id="16" presetID="18" presetClass="entr" presetSubtype="12"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strips(downLeft)">
                                          <p:cBhvr>
                                            <p:cTn id="18" dur="500"/>
                                            <p:tgtEl>
                                              <p:spTgt spid="6"/>
                                            </p:tgtEl>
                                          </p:cBhvr>
                                        </p:animEffect>
                                      </p:childTnLst>
                                    </p:cTn>
                                  </p:par>
                                  <p:par>
                                    <p:cTn id="19" presetID="18" presetClass="entr" presetSubtype="6" fill="hold"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strips(downRight)">
                                          <p:cBhvr>
                                            <p:cTn id="21" dur="500"/>
                                            <p:tgtEl>
                                              <p:spTgt spid="7"/>
                                            </p:tgtEl>
                                          </p:cBhvr>
                                        </p:animEffect>
                                      </p:childTnLst>
                                    </p:cTn>
                                  </p:par>
                                  <p:par>
                                    <p:cTn id="22" presetID="18" presetClass="entr" presetSubtype="6" fill="hold"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strips(downRight)">
                                          <p:cBhvr>
                                            <p:cTn id="24" dur="500"/>
                                            <p:tgtEl>
                                              <p:spTgt spid="8"/>
                                            </p:tgtEl>
                                          </p:cBhvr>
                                        </p:animEffect>
                                      </p:childTnLst>
                                    </p:cTn>
                                  </p:par>
                                  <p:par>
                                    <p:cTn id="25" presetID="18" presetClass="entr" presetSubtype="6"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strips(downRight)">
                                          <p:cBhvr>
                                            <p:cTn id="27" dur="500"/>
                                            <p:tgtEl>
                                              <p:spTgt spid="9"/>
                                            </p:tgtEl>
                                          </p:cBhvr>
                                        </p:animEffect>
                                      </p:childTnLst>
                                    </p:cTn>
                                  </p:par>
                                </p:childTnLst>
                              </p:cTn>
                            </p:par>
                            <p:par>
                              <p:cTn id="28" fill="hold">
                                <p:stCondLst>
                                  <p:cond delay="1000"/>
                                </p:stCondLst>
                                <p:childTnLst>
                                  <p:par>
                                    <p:cTn id="29" presetID="2" presetClass="entr" presetSubtype="4" accel="55000" fill="hold" grpId="0" nodeType="afterEffect" p14:presetBounceEnd="58000">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14:bounceEnd="58000">
                                          <p:cBhvr additive="base">
                                            <p:cTn id="31" dur="1500" fill="hold"/>
                                            <p:tgtEl>
                                              <p:spTgt spid="15"/>
                                            </p:tgtEl>
                                            <p:attrNameLst>
                                              <p:attrName>ppt_x</p:attrName>
                                            </p:attrNameLst>
                                          </p:cBhvr>
                                          <p:tavLst>
                                            <p:tav tm="0">
                                              <p:val>
                                                <p:strVal val="#ppt_x"/>
                                              </p:val>
                                            </p:tav>
                                            <p:tav tm="100000">
                                              <p:val>
                                                <p:strVal val="#ppt_x"/>
                                              </p:val>
                                            </p:tav>
                                          </p:tavLst>
                                        </p:anim>
                                        <p:anim calcmode="lin" valueType="num" p14:bounceEnd="58000">
                                          <p:cBhvr additive="base">
                                            <p:cTn id="32" dur="1500" fill="hold"/>
                                            <p:tgtEl>
                                              <p:spTgt spid="15"/>
                                            </p:tgtEl>
                                            <p:attrNameLst>
                                              <p:attrName>ppt_y</p:attrName>
                                            </p:attrNameLst>
                                          </p:cBhvr>
                                          <p:tavLst>
                                            <p:tav tm="0">
                                              <p:val>
                                                <p:strVal val="1+#ppt_h/2"/>
                                              </p:val>
                                            </p:tav>
                                            <p:tav tm="100000">
                                              <p:val>
                                                <p:strVal val="#ppt_y"/>
                                              </p:val>
                                            </p:tav>
                                          </p:tavLst>
                                        </p:anim>
                                      </p:childTnLst>
                                    </p:cTn>
                                  </p:par>
                                  <p:par>
                                    <p:cTn id="33" presetID="2" presetClass="entr" presetSubtype="4" accel="55000" fill="hold" grpId="0" nodeType="withEffect" p14:presetBounceEnd="58000">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14:bounceEnd="58000">
                                          <p:cBhvr additive="base">
                                            <p:cTn id="35" dur="1500" fill="hold"/>
                                            <p:tgtEl>
                                              <p:spTgt spid="10"/>
                                            </p:tgtEl>
                                            <p:attrNameLst>
                                              <p:attrName>ppt_x</p:attrName>
                                            </p:attrNameLst>
                                          </p:cBhvr>
                                          <p:tavLst>
                                            <p:tav tm="0">
                                              <p:val>
                                                <p:strVal val="#ppt_x"/>
                                              </p:val>
                                            </p:tav>
                                            <p:tav tm="100000">
                                              <p:val>
                                                <p:strVal val="#ppt_x"/>
                                              </p:val>
                                            </p:tav>
                                          </p:tavLst>
                                        </p:anim>
                                        <p:anim calcmode="lin" valueType="num" p14:bounceEnd="58000">
                                          <p:cBhvr additive="base">
                                            <p:cTn id="36" dur="1500" fill="hold"/>
                                            <p:tgtEl>
                                              <p:spTgt spid="10"/>
                                            </p:tgtEl>
                                            <p:attrNameLst>
                                              <p:attrName>ppt_y</p:attrName>
                                            </p:attrNameLst>
                                          </p:cBhvr>
                                          <p:tavLst>
                                            <p:tav tm="0">
                                              <p:val>
                                                <p:strVal val="1+#ppt_h/2"/>
                                              </p:val>
                                            </p:tav>
                                            <p:tav tm="100000">
                                              <p:val>
                                                <p:strVal val="#ppt_y"/>
                                              </p:val>
                                            </p:tav>
                                          </p:tavLst>
                                        </p:anim>
                                      </p:childTnLst>
                                    </p:cTn>
                                  </p:par>
                                  <p:par>
                                    <p:cTn id="37" presetID="2" presetClass="entr" presetSubtype="4" accel="55000" fill="hold" grpId="0" nodeType="withEffect" p14:presetBounceEnd="58000">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14:bounceEnd="58000">
                                          <p:cBhvr additive="base">
                                            <p:cTn id="39" dur="1500" fill="hold"/>
                                            <p:tgtEl>
                                              <p:spTgt spid="11"/>
                                            </p:tgtEl>
                                            <p:attrNameLst>
                                              <p:attrName>ppt_x</p:attrName>
                                            </p:attrNameLst>
                                          </p:cBhvr>
                                          <p:tavLst>
                                            <p:tav tm="0">
                                              <p:val>
                                                <p:strVal val="#ppt_x"/>
                                              </p:val>
                                            </p:tav>
                                            <p:tav tm="100000">
                                              <p:val>
                                                <p:strVal val="#ppt_x"/>
                                              </p:val>
                                            </p:tav>
                                          </p:tavLst>
                                        </p:anim>
                                        <p:anim calcmode="lin" valueType="num" p14:bounceEnd="58000">
                                          <p:cBhvr additive="base">
                                            <p:cTn id="40" dur="1500" fill="hold"/>
                                            <p:tgtEl>
                                              <p:spTgt spid="11"/>
                                            </p:tgtEl>
                                            <p:attrNameLst>
                                              <p:attrName>ppt_y</p:attrName>
                                            </p:attrNameLst>
                                          </p:cBhvr>
                                          <p:tavLst>
                                            <p:tav tm="0">
                                              <p:val>
                                                <p:strVal val="1+#ppt_h/2"/>
                                              </p:val>
                                            </p:tav>
                                            <p:tav tm="100000">
                                              <p:val>
                                                <p:strVal val="#ppt_y"/>
                                              </p:val>
                                            </p:tav>
                                          </p:tavLst>
                                        </p:anim>
                                      </p:childTnLst>
                                    </p:cTn>
                                  </p:par>
                                  <p:par>
                                    <p:cTn id="41" presetID="2" presetClass="entr" presetSubtype="4" accel="55000" fill="hold" grpId="0" nodeType="withEffect" p14:presetBounceEnd="58000">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14:bounceEnd="58000">
                                          <p:cBhvr additive="base">
                                            <p:cTn id="43" dur="1500" fill="hold"/>
                                            <p:tgtEl>
                                              <p:spTgt spid="12"/>
                                            </p:tgtEl>
                                            <p:attrNameLst>
                                              <p:attrName>ppt_x</p:attrName>
                                            </p:attrNameLst>
                                          </p:cBhvr>
                                          <p:tavLst>
                                            <p:tav tm="0">
                                              <p:val>
                                                <p:strVal val="#ppt_x"/>
                                              </p:val>
                                            </p:tav>
                                            <p:tav tm="100000">
                                              <p:val>
                                                <p:strVal val="#ppt_x"/>
                                              </p:val>
                                            </p:tav>
                                          </p:tavLst>
                                        </p:anim>
                                        <p:anim calcmode="lin" valueType="num" p14:bounceEnd="58000">
                                          <p:cBhvr additive="base">
                                            <p:cTn id="44" dur="1500" fill="hold"/>
                                            <p:tgtEl>
                                              <p:spTgt spid="12"/>
                                            </p:tgtEl>
                                            <p:attrNameLst>
                                              <p:attrName>ppt_y</p:attrName>
                                            </p:attrNameLst>
                                          </p:cBhvr>
                                          <p:tavLst>
                                            <p:tav tm="0">
                                              <p:val>
                                                <p:strVal val="1+#ppt_h/2"/>
                                              </p:val>
                                            </p:tav>
                                            <p:tav tm="100000">
                                              <p:val>
                                                <p:strVal val="#ppt_y"/>
                                              </p:val>
                                            </p:tav>
                                          </p:tavLst>
                                        </p:anim>
                                      </p:childTnLst>
                                    </p:cTn>
                                  </p:par>
                                  <p:par>
                                    <p:cTn id="45" presetID="2" presetClass="entr" presetSubtype="4" accel="55000" fill="hold" grpId="0" nodeType="withEffect" p14:presetBounceEnd="58000">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14:bounceEnd="58000">
                                          <p:cBhvr additive="base">
                                            <p:cTn id="47" dur="1500" fill="hold"/>
                                            <p:tgtEl>
                                              <p:spTgt spid="13"/>
                                            </p:tgtEl>
                                            <p:attrNameLst>
                                              <p:attrName>ppt_x</p:attrName>
                                            </p:attrNameLst>
                                          </p:cBhvr>
                                          <p:tavLst>
                                            <p:tav tm="0">
                                              <p:val>
                                                <p:strVal val="#ppt_x"/>
                                              </p:val>
                                            </p:tav>
                                            <p:tav tm="100000">
                                              <p:val>
                                                <p:strVal val="#ppt_x"/>
                                              </p:val>
                                            </p:tav>
                                          </p:tavLst>
                                        </p:anim>
                                        <p:anim calcmode="lin" valueType="num" p14:bounceEnd="58000">
                                          <p:cBhvr additive="base">
                                            <p:cTn id="48" dur="1500" fill="hold"/>
                                            <p:tgtEl>
                                              <p:spTgt spid="13"/>
                                            </p:tgtEl>
                                            <p:attrNameLst>
                                              <p:attrName>ppt_y</p:attrName>
                                            </p:attrNameLst>
                                          </p:cBhvr>
                                          <p:tavLst>
                                            <p:tav tm="0">
                                              <p:val>
                                                <p:strVal val="1+#ppt_h/2"/>
                                              </p:val>
                                            </p:tav>
                                            <p:tav tm="100000">
                                              <p:val>
                                                <p:strVal val="#ppt_y"/>
                                              </p:val>
                                            </p:tav>
                                          </p:tavLst>
                                        </p:anim>
                                      </p:childTnLst>
                                    </p:cTn>
                                  </p:par>
                                  <p:par>
                                    <p:cTn id="49" presetID="2" presetClass="entr" presetSubtype="4" accel="55000" fill="hold" grpId="0" nodeType="withEffect" p14:presetBounceEnd="58000">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14:bounceEnd="58000">
                                          <p:cBhvr additive="base">
                                            <p:cTn id="51" dur="1500" fill="hold"/>
                                            <p:tgtEl>
                                              <p:spTgt spid="14"/>
                                            </p:tgtEl>
                                            <p:attrNameLst>
                                              <p:attrName>ppt_x</p:attrName>
                                            </p:attrNameLst>
                                          </p:cBhvr>
                                          <p:tavLst>
                                            <p:tav tm="0">
                                              <p:val>
                                                <p:strVal val="#ppt_x"/>
                                              </p:val>
                                            </p:tav>
                                            <p:tav tm="100000">
                                              <p:val>
                                                <p:strVal val="#ppt_x"/>
                                              </p:val>
                                            </p:tav>
                                          </p:tavLst>
                                        </p:anim>
                                        <p:anim calcmode="lin" valueType="num" p14:bounceEnd="58000">
                                          <p:cBhvr additive="base">
                                            <p:cTn id="52" dur="1500" fill="hold"/>
                                            <p:tgtEl>
                                              <p:spTgt spid="14"/>
                                            </p:tgtEl>
                                            <p:attrNameLst>
                                              <p:attrName>ppt_y</p:attrName>
                                            </p:attrNameLst>
                                          </p:cBhvr>
                                          <p:tavLst>
                                            <p:tav tm="0">
                                              <p:val>
                                                <p:strVal val="1+#ppt_h/2"/>
                                              </p:val>
                                            </p:tav>
                                            <p:tav tm="100000">
                                              <p:val>
                                                <p:strVal val="#ppt_y"/>
                                              </p:val>
                                            </p:tav>
                                          </p:tavLst>
                                        </p:anim>
                                      </p:childTnLst>
                                    </p:cTn>
                                  </p:par>
                                </p:childTnLst>
                              </p:cTn>
                            </p:par>
                            <p:par>
                              <p:cTn id="53" fill="hold">
                                <p:stCondLst>
                                  <p:cond delay="2500"/>
                                </p:stCondLst>
                                <p:childTnLst>
                                  <p:par>
                                    <p:cTn id="54" presetID="12" presetClass="entr" presetSubtype="2" fill="hold" grpId="0" nodeType="afterEffect">
                                      <p:stCondLst>
                                        <p:cond delay="0"/>
                                      </p:stCondLst>
                                      <p:childTnLst>
                                        <p:set>
                                          <p:cBhvr>
                                            <p:cTn id="55" dur="1" fill="hold">
                                              <p:stCondLst>
                                                <p:cond delay="0"/>
                                              </p:stCondLst>
                                            </p:cTn>
                                            <p:tgtEl>
                                              <p:spTgt spid="3"/>
                                            </p:tgtEl>
                                            <p:attrNameLst>
                                              <p:attrName>style.visibility</p:attrName>
                                            </p:attrNameLst>
                                          </p:cBhvr>
                                          <p:to>
                                            <p:strVal val="visible"/>
                                          </p:to>
                                        </p:set>
                                        <p:anim calcmode="lin" valueType="num">
                                          <p:cBhvr additive="base">
                                            <p:cTn id="56" dur="500"/>
                                            <p:tgtEl>
                                              <p:spTgt spid="3"/>
                                            </p:tgtEl>
                                            <p:attrNameLst>
                                              <p:attrName>ppt_x</p:attrName>
                                            </p:attrNameLst>
                                          </p:cBhvr>
                                          <p:tavLst>
                                            <p:tav tm="0">
                                              <p:val>
                                                <p:strVal val="#ppt_x+#ppt_w*1.125000"/>
                                              </p:val>
                                            </p:tav>
                                            <p:tav tm="100000">
                                              <p:val>
                                                <p:strVal val="#ppt_x"/>
                                              </p:val>
                                            </p:tav>
                                          </p:tavLst>
                                        </p:anim>
                                        <p:animEffect transition="in" filter="wipe(left)">
                                          <p:cBhvr>
                                            <p:cTn id="57" dur="500"/>
                                            <p:tgtEl>
                                              <p:spTgt spid="3"/>
                                            </p:tgtEl>
                                          </p:cBhvr>
                                        </p:animEffect>
                                      </p:childTnLst>
                                    </p:cTn>
                                  </p:par>
                                  <p:par>
                                    <p:cTn id="58" presetID="18" presetClass="entr" presetSubtype="3" fill="hold" grpId="0" nodeType="withEffect">
                                      <p:stCondLst>
                                        <p:cond delay="0"/>
                                      </p:stCondLst>
                                      <p:childTnLst>
                                        <p:set>
                                          <p:cBhvr>
                                            <p:cTn id="59" dur="1" fill="hold">
                                              <p:stCondLst>
                                                <p:cond delay="0"/>
                                              </p:stCondLst>
                                            </p:cTn>
                                            <p:tgtEl>
                                              <p:spTgt spid="16"/>
                                            </p:tgtEl>
                                            <p:attrNameLst>
                                              <p:attrName>style.visibility</p:attrName>
                                            </p:attrNameLst>
                                          </p:cBhvr>
                                          <p:to>
                                            <p:strVal val="visible"/>
                                          </p:to>
                                        </p:set>
                                        <p:animEffect transition="in" filter="strips(upRight)">
                                          <p:cBhvr>
                                            <p:cTn id="60" dur="500"/>
                                            <p:tgtEl>
                                              <p:spTgt spid="16"/>
                                            </p:tgtEl>
                                          </p:cBhvr>
                                        </p:animEffect>
                                      </p:childTnLst>
                                    </p:cTn>
                                  </p:par>
                                </p:childTnLst>
                              </p:cTn>
                            </p:par>
                            <p:par>
                              <p:cTn id="61" fill="hold">
                                <p:stCondLst>
                                  <p:cond delay="3000"/>
                                </p:stCondLst>
                                <p:childTnLst>
                                  <p:par>
                                    <p:cTn id="62" presetID="12" presetClass="entr" presetSubtype="2" fill="hold" grpId="0" nodeType="afterEffect">
                                      <p:stCondLst>
                                        <p:cond delay="0"/>
                                      </p:stCondLst>
                                      <p:childTnLst>
                                        <p:set>
                                          <p:cBhvr>
                                            <p:cTn id="63" dur="1" fill="hold">
                                              <p:stCondLst>
                                                <p:cond delay="0"/>
                                              </p:stCondLst>
                                            </p:cTn>
                                            <p:tgtEl>
                                              <p:spTgt spid="17"/>
                                            </p:tgtEl>
                                            <p:attrNameLst>
                                              <p:attrName>style.visibility</p:attrName>
                                            </p:attrNameLst>
                                          </p:cBhvr>
                                          <p:to>
                                            <p:strVal val="visible"/>
                                          </p:to>
                                        </p:set>
                                        <p:anim calcmode="lin" valueType="num">
                                          <p:cBhvr additive="base">
                                            <p:cTn id="64" dur="500"/>
                                            <p:tgtEl>
                                              <p:spTgt spid="17"/>
                                            </p:tgtEl>
                                            <p:attrNameLst>
                                              <p:attrName>ppt_x</p:attrName>
                                            </p:attrNameLst>
                                          </p:cBhvr>
                                          <p:tavLst>
                                            <p:tav tm="0">
                                              <p:val>
                                                <p:strVal val="#ppt_x+#ppt_w*1.125000"/>
                                              </p:val>
                                            </p:tav>
                                            <p:tav tm="100000">
                                              <p:val>
                                                <p:strVal val="#ppt_x"/>
                                              </p:val>
                                            </p:tav>
                                          </p:tavLst>
                                        </p:anim>
                                        <p:animEffect transition="in" filter="wipe(left)">
                                          <p:cBhvr>
                                            <p:cTn id="65" dur="500"/>
                                            <p:tgtEl>
                                              <p:spTgt spid="17"/>
                                            </p:tgtEl>
                                          </p:cBhvr>
                                        </p:animEffect>
                                      </p:childTnLst>
                                    </p:cTn>
                                  </p:par>
                                  <p:par>
                                    <p:cTn id="66" presetID="18" presetClass="entr" presetSubtype="3" fill="hold" grpId="0" nodeType="withEffect">
                                      <p:stCondLst>
                                        <p:cond delay="0"/>
                                      </p:stCondLst>
                                      <p:childTnLst>
                                        <p:set>
                                          <p:cBhvr>
                                            <p:cTn id="67" dur="1" fill="hold">
                                              <p:stCondLst>
                                                <p:cond delay="0"/>
                                              </p:stCondLst>
                                            </p:cTn>
                                            <p:tgtEl>
                                              <p:spTgt spid="18"/>
                                            </p:tgtEl>
                                            <p:attrNameLst>
                                              <p:attrName>style.visibility</p:attrName>
                                            </p:attrNameLst>
                                          </p:cBhvr>
                                          <p:to>
                                            <p:strVal val="visible"/>
                                          </p:to>
                                        </p:set>
                                        <p:animEffect transition="in" filter="strips(upRight)">
                                          <p:cBhvr>
                                            <p:cTn id="68" dur="500"/>
                                            <p:tgtEl>
                                              <p:spTgt spid="18"/>
                                            </p:tgtEl>
                                          </p:cBhvr>
                                        </p:animEffect>
                                      </p:childTnLst>
                                    </p:cTn>
                                  </p:par>
                                </p:childTnLst>
                              </p:cTn>
                            </p:par>
                            <p:par>
                              <p:cTn id="69" fill="hold">
                                <p:stCondLst>
                                  <p:cond delay="3500"/>
                                </p:stCondLst>
                                <p:childTnLst>
                                  <p:par>
                                    <p:cTn id="70" presetID="12" presetClass="entr" presetSubtype="2" fill="hold" grpId="0" nodeType="afterEffect">
                                      <p:stCondLst>
                                        <p:cond delay="0"/>
                                      </p:stCondLst>
                                      <p:childTnLst>
                                        <p:set>
                                          <p:cBhvr>
                                            <p:cTn id="71" dur="1" fill="hold">
                                              <p:stCondLst>
                                                <p:cond delay="0"/>
                                              </p:stCondLst>
                                            </p:cTn>
                                            <p:tgtEl>
                                              <p:spTgt spid="19"/>
                                            </p:tgtEl>
                                            <p:attrNameLst>
                                              <p:attrName>style.visibility</p:attrName>
                                            </p:attrNameLst>
                                          </p:cBhvr>
                                          <p:to>
                                            <p:strVal val="visible"/>
                                          </p:to>
                                        </p:set>
                                        <p:anim calcmode="lin" valueType="num">
                                          <p:cBhvr additive="base">
                                            <p:cTn id="72" dur="500"/>
                                            <p:tgtEl>
                                              <p:spTgt spid="19"/>
                                            </p:tgtEl>
                                            <p:attrNameLst>
                                              <p:attrName>ppt_x</p:attrName>
                                            </p:attrNameLst>
                                          </p:cBhvr>
                                          <p:tavLst>
                                            <p:tav tm="0">
                                              <p:val>
                                                <p:strVal val="#ppt_x+#ppt_w*1.125000"/>
                                              </p:val>
                                            </p:tav>
                                            <p:tav tm="100000">
                                              <p:val>
                                                <p:strVal val="#ppt_x"/>
                                              </p:val>
                                            </p:tav>
                                          </p:tavLst>
                                        </p:anim>
                                        <p:animEffect transition="in" filter="wipe(left)">
                                          <p:cBhvr>
                                            <p:cTn id="73" dur="500"/>
                                            <p:tgtEl>
                                              <p:spTgt spid="19"/>
                                            </p:tgtEl>
                                          </p:cBhvr>
                                        </p:animEffect>
                                      </p:childTnLst>
                                    </p:cTn>
                                  </p:par>
                                  <p:par>
                                    <p:cTn id="74" presetID="18" presetClass="entr" presetSubtype="3" fill="hold" grpId="0" nodeType="withEffect">
                                      <p:stCondLst>
                                        <p:cond delay="0"/>
                                      </p:stCondLst>
                                      <p:childTnLst>
                                        <p:set>
                                          <p:cBhvr>
                                            <p:cTn id="75" dur="1" fill="hold">
                                              <p:stCondLst>
                                                <p:cond delay="0"/>
                                              </p:stCondLst>
                                            </p:cTn>
                                            <p:tgtEl>
                                              <p:spTgt spid="20"/>
                                            </p:tgtEl>
                                            <p:attrNameLst>
                                              <p:attrName>style.visibility</p:attrName>
                                            </p:attrNameLst>
                                          </p:cBhvr>
                                          <p:to>
                                            <p:strVal val="visible"/>
                                          </p:to>
                                        </p:set>
                                        <p:animEffect transition="in" filter="strips(upRight)">
                                          <p:cBhvr>
                                            <p:cTn id="76" dur="500"/>
                                            <p:tgtEl>
                                              <p:spTgt spid="20"/>
                                            </p:tgtEl>
                                          </p:cBhvr>
                                        </p:animEffect>
                                      </p:childTnLst>
                                    </p:cTn>
                                  </p:par>
                                </p:childTnLst>
                              </p:cTn>
                            </p:par>
                            <p:par>
                              <p:cTn id="77" fill="hold">
                                <p:stCondLst>
                                  <p:cond delay="4000"/>
                                </p:stCondLst>
                                <p:childTnLst>
                                  <p:par>
                                    <p:cTn id="78" presetID="12" presetClass="entr" presetSubtype="2" fill="hold" grpId="0" nodeType="afterEffect">
                                      <p:stCondLst>
                                        <p:cond delay="0"/>
                                      </p:stCondLst>
                                      <p:childTnLst>
                                        <p:set>
                                          <p:cBhvr>
                                            <p:cTn id="79" dur="1" fill="hold">
                                              <p:stCondLst>
                                                <p:cond delay="0"/>
                                              </p:stCondLst>
                                            </p:cTn>
                                            <p:tgtEl>
                                              <p:spTgt spid="21"/>
                                            </p:tgtEl>
                                            <p:attrNameLst>
                                              <p:attrName>style.visibility</p:attrName>
                                            </p:attrNameLst>
                                          </p:cBhvr>
                                          <p:to>
                                            <p:strVal val="visible"/>
                                          </p:to>
                                        </p:set>
                                        <p:anim calcmode="lin" valueType="num">
                                          <p:cBhvr additive="base">
                                            <p:cTn id="80" dur="500"/>
                                            <p:tgtEl>
                                              <p:spTgt spid="21"/>
                                            </p:tgtEl>
                                            <p:attrNameLst>
                                              <p:attrName>ppt_x</p:attrName>
                                            </p:attrNameLst>
                                          </p:cBhvr>
                                          <p:tavLst>
                                            <p:tav tm="0">
                                              <p:val>
                                                <p:strVal val="#ppt_x+#ppt_w*1.125000"/>
                                              </p:val>
                                            </p:tav>
                                            <p:tav tm="100000">
                                              <p:val>
                                                <p:strVal val="#ppt_x"/>
                                              </p:val>
                                            </p:tav>
                                          </p:tavLst>
                                        </p:anim>
                                        <p:animEffect transition="in" filter="wipe(left)">
                                          <p:cBhvr>
                                            <p:cTn id="81" dur="500"/>
                                            <p:tgtEl>
                                              <p:spTgt spid="21"/>
                                            </p:tgtEl>
                                          </p:cBhvr>
                                        </p:animEffect>
                                      </p:childTnLst>
                                    </p:cTn>
                                  </p:par>
                                  <p:par>
                                    <p:cTn id="82" presetID="18" presetClass="entr" presetSubtype="3" fill="hold" grpId="0" nodeType="withEffect">
                                      <p:stCondLst>
                                        <p:cond delay="0"/>
                                      </p:stCondLst>
                                      <p:childTnLst>
                                        <p:set>
                                          <p:cBhvr>
                                            <p:cTn id="83" dur="1" fill="hold">
                                              <p:stCondLst>
                                                <p:cond delay="0"/>
                                              </p:stCondLst>
                                            </p:cTn>
                                            <p:tgtEl>
                                              <p:spTgt spid="22"/>
                                            </p:tgtEl>
                                            <p:attrNameLst>
                                              <p:attrName>style.visibility</p:attrName>
                                            </p:attrNameLst>
                                          </p:cBhvr>
                                          <p:to>
                                            <p:strVal val="visible"/>
                                          </p:to>
                                        </p:set>
                                        <p:animEffect transition="in" filter="strips(upRight)">
                                          <p:cBhvr>
                                            <p:cTn id="84" dur="500"/>
                                            <p:tgtEl>
                                              <p:spTgt spid="22"/>
                                            </p:tgtEl>
                                          </p:cBhvr>
                                        </p:animEffect>
                                      </p:childTnLst>
                                    </p:cTn>
                                  </p:par>
                                </p:childTnLst>
                              </p:cTn>
                            </p:par>
                            <p:par>
                              <p:cTn id="85" fill="hold">
                                <p:stCondLst>
                                  <p:cond delay="4500"/>
                                </p:stCondLst>
                                <p:childTnLst>
                                  <p:par>
                                    <p:cTn id="86" presetID="12" presetClass="entr" presetSubtype="2" fill="hold" grpId="0" nodeType="afterEffect">
                                      <p:stCondLst>
                                        <p:cond delay="0"/>
                                      </p:stCondLst>
                                      <p:childTnLst>
                                        <p:set>
                                          <p:cBhvr>
                                            <p:cTn id="87" dur="1" fill="hold">
                                              <p:stCondLst>
                                                <p:cond delay="0"/>
                                              </p:stCondLst>
                                            </p:cTn>
                                            <p:tgtEl>
                                              <p:spTgt spid="23"/>
                                            </p:tgtEl>
                                            <p:attrNameLst>
                                              <p:attrName>style.visibility</p:attrName>
                                            </p:attrNameLst>
                                          </p:cBhvr>
                                          <p:to>
                                            <p:strVal val="visible"/>
                                          </p:to>
                                        </p:set>
                                        <p:anim calcmode="lin" valueType="num">
                                          <p:cBhvr additive="base">
                                            <p:cTn id="88" dur="500"/>
                                            <p:tgtEl>
                                              <p:spTgt spid="23"/>
                                            </p:tgtEl>
                                            <p:attrNameLst>
                                              <p:attrName>ppt_x</p:attrName>
                                            </p:attrNameLst>
                                          </p:cBhvr>
                                          <p:tavLst>
                                            <p:tav tm="0">
                                              <p:val>
                                                <p:strVal val="#ppt_x+#ppt_w*1.125000"/>
                                              </p:val>
                                            </p:tav>
                                            <p:tav tm="100000">
                                              <p:val>
                                                <p:strVal val="#ppt_x"/>
                                              </p:val>
                                            </p:tav>
                                          </p:tavLst>
                                        </p:anim>
                                        <p:animEffect transition="in" filter="wipe(left)">
                                          <p:cBhvr>
                                            <p:cTn id="89" dur="500"/>
                                            <p:tgtEl>
                                              <p:spTgt spid="23"/>
                                            </p:tgtEl>
                                          </p:cBhvr>
                                        </p:animEffect>
                                      </p:childTnLst>
                                    </p:cTn>
                                  </p:par>
                                  <p:par>
                                    <p:cTn id="90" presetID="18" presetClass="entr" presetSubtype="3" fill="hold" grpId="0" nodeType="withEffect">
                                      <p:stCondLst>
                                        <p:cond delay="0"/>
                                      </p:stCondLst>
                                      <p:childTnLst>
                                        <p:set>
                                          <p:cBhvr>
                                            <p:cTn id="91" dur="1" fill="hold">
                                              <p:stCondLst>
                                                <p:cond delay="0"/>
                                              </p:stCondLst>
                                            </p:cTn>
                                            <p:tgtEl>
                                              <p:spTgt spid="24"/>
                                            </p:tgtEl>
                                            <p:attrNameLst>
                                              <p:attrName>style.visibility</p:attrName>
                                            </p:attrNameLst>
                                          </p:cBhvr>
                                          <p:to>
                                            <p:strVal val="visible"/>
                                          </p:to>
                                        </p:set>
                                        <p:animEffect transition="in" filter="strips(upRight)">
                                          <p:cBhvr>
                                            <p:cTn id="92" dur="500"/>
                                            <p:tgtEl>
                                              <p:spTgt spid="24"/>
                                            </p:tgtEl>
                                          </p:cBhvr>
                                        </p:animEffect>
                                      </p:childTnLst>
                                    </p:cTn>
                                  </p:par>
                                </p:childTnLst>
                              </p:cTn>
                            </p:par>
                            <p:par>
                              <p:cTn id="93" fill="hold">
                                <p:stCondLst>
                                  <p:cond delay="5000"/>
                                </p:stCondLst>
                                <p:childTnLst>
                                  <p:par>
                                    <p:cTn id="94" presetID="12" presetClass="entr" presetSubtype="2" fill="hold" grpId="0" nodeType="afterEffect">
                                      <p:stCondLst>
                                        <p:cond delay="0"/>
                                      </p:stCondLst>
                                      <p:childTnLst>
                                        <p:set>
                                          <p:cBhvr>
                                            <p:cTn id="95" dur="1" fill="hold">
                                              <p:stCondLst>
                                                <p:cond delay="0"/>
                                              </p:stCondLst>
                                            </p:cTn>
                                            <p:tgtEl>
                                              <p:spTgt spid="25"/>
                                            </p:tgtEl>
                                            <p:attrNameLst>
                                              <p:attrName>style.visibility</p:attrName>
                                            </p:attrNameLst>
                                          </p:cBhvr>
                                          <p:to>
                                            <p:strVal val="visible"/>
                                          </p:to>
                                        </p:set>
                                        <p:anim calcmode="lin" valueType="num">
                                          <p:cBhvr additive="base">
                                            <p:cTn id="96" dur="500"/>
                                            <p:tgtEl>
                                              <p:spTgt spid="25"/>
                                            </p:tgtEl>
                                            <p:attrNameLst>
                                              <p:attrName>ppt_x</p:attrName>
                                            </p:attrNameLst>
                                          </p:cBhvr>
                                          <p:tavLst>
                                            <p:tav tm="0">
                                              <p:val>
                                                <p:strVal val="#ppt_x+#ppt_w*1.125000"/>
                                              </p:val>
                                            </p:tav>
                                            <p:tav tm="100000">
                                              <p:val>
                                                <p:strVal val="#ppt_x"/>
                                              </p:val>
                                            </p:tav>
                                          </p:tavLst>
                                        </p:anim>
                                        <p:animEffect transition="in" filter="wipe(left)">
                                          <p:cBhvr>
                                            <p:cTn id="97" dur="500"/>
                                            <p:tgtEl>
                                              <p:spTgt spid="25"/>
                                            </p:tgtEl>
                                          </p:cBhvr>
                                        </p:animEffect>
                                      </p:childTnLst>
                                    </p:cTn>
                                  </p:par>
                                  <p:par>
                                    <p:cTn id="98" presetID="18" presetClass="entr" presetSubtype="3" fill="hold" grpId="0" nodeType="withEffect">
                                      <p:stCondLst>
                                        <p:cond delay="0"/>
                                      </p:stCondLst>
                                      <p:childTnLst>
                                        <p:set>
                                          <p:cBhvr>
                                            <p:cTn id="99" dur="1" fill="hold">
                                              <p:stCondLst>
                                                <p:cond delay="0"/>
                                              </p:stCondLst>
                                            </p:cTn>
                                            <p:tgtEl>
                                              <p:spTgt spid="26"/>
                                            </p:tgtEl>
                                            <p:attrNameLst>
                                              <p:attrName>style.visibility</p:attrName>
                                            </p:attrNameLst>
                                          </p:cBhvr>
                                          <p:to>
                                            <p:strVal val="visible"/>
                                          </p:to>
                                        </p:set>
                                        <p:animEffect transition="in" filter="strips(upRight)">
                                          <p:cBhvr>
                                            <p:cTn id="100" dur="500"/>
                                            <p:tgtEl>
                                              <p:spTgt spid="26"/>
                                            </p:tgtEl>
                                          </p:cBhvr>
                                        </p:animEffect>
                                      </p:childTnLst>
                                    </p:cTn>
                                  </p:par>
                                </p:childTnLst>
                              </p:cTn>
                            </p:par>
                            <p:par>
                              <p:cTn id="101" fill="hold">
                                <p:stCondLst>
                                  <p:cond delay="5500"/>
                                </p:stCondLst>
                                <p:childTnLst>
                                  <p:par>
                                    <p:cTn id="102" presetID="21" presetClass="entr" presetSubtype="1" fill="hold" grpId="0" nodeType="afterEffect">
                                      <p:stCondLst>
                                        <p:cond delay="0"/>
                                      </p:stCondLst>
                                      <p:childTnLst>
                                        <p:set>
                                          <p:cBhvr>
                                            <p:cTn id="103" dur="1" fill="hold">
                                              <p:stCondLst>
                                                <p:cond delay="0"/>
                                              </p:stCondLst>
                                            </p:cTn>
                                            <p:tgtEl>
                                              <p:spTgt spid="2"/>
                                            </p:tgtEl>
                                            <p:attrNameLst>
                                              <p:attrName>style.visibility</p:attrName>
                                            </p:attrNameLst>
                                          </p:cBhvr>
                                          <p:to>
                                            <p:strVal val="visible"/>
                                          </p:to>
                                        </p:set>
                                        <p:animEffect transition="in" filter="wheel(1)">
                                          <p:cBhvr>
                                            <p:cTn id="104"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10" grpId="0" animBg="1"/>
          <p:bldP spid="11" grpId="0" animBg="1"/>
          <p:bldP spid="12" grpId="0" animBg="1"/>
          <p:bldP spid="13" grpId="0" animBg="1"/>
          <p:bldP spid="14" grpId="0" animBg="1"/>
          <p:bldP spid="15" grpId="0" animBg="1"/>
          <p:bldP spid="16" grpId="0"/>
          <p:bldP spid="17" grpId="0"/>
          <p:bldP spid="18" grpId="0"/>
          <p:bldP spid="19" grpId="0"/>
          <p:bldP spid="20" grpId="0"/>
          <p:bldP spid="21" grpId="0"/>
          <p:bldP spid="22" grpId="0"/>
          <p:bldP spid="23" grpId="0"/>
          <p:bldP spid="24" grpId="0"/>
          <p:bldP spid="25" grpId="0"/>
          <p:bldP spid="2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ppt_x"/>
                                              </p:val>
                                            </p:tav>
                                            <p:tav tm="100000">
                                              <p:val>
                                                <p:strVal val="#ppt_x"/>
                                              </p:val>
                                            </p:tav>
                                          </p:tavLst>
                                        </p:anim>
                                        <p:anim calcmode="lin" valueType="num">
                                          <p:cBhvr additive="base">
                                            <p:cTn id="8" dur="500" fill="hold"/>
                                            <p:tgtEl>
                                              <p:spTgt spid="2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strips(downLeft)">
                                          <p:cBhvr>
                                            <p:cTn id="12" dur="500"/>
                                            <p:tgtEl>
                                              <p:spTgt spid="4"/>
                                            </p:tgtEl>
                                          </p:cBhvr>
                                        </p:animEffect>
                                      </p:childTnLst>
                                    </p:cTn>
                                  </p:par>
                                  <p:par>
                                    <p:cTn id="13" presetID="18" presetClass="entr" presetSubtype="12"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strips(downLeft)">
                                          <p:cBhvr>
                                            <p:cTn id="15" dur="500"/>
                                            <p:tgtEl>
                                              <p:spTgt spid="5"/>
                                            </p:tgtEl>
                                          </p:cBhvr>
                                        </p:animEffect>
                                      </p:childTnLst>
                                    </p:cTn>
                                  </p:par>
                                  <p:par>
                                    <p:cTn id="16" presetID="18" presetClass="entr" presetSubtype="12"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strips(downLeft)">
                                          <p:cBhvr>
                                            <p:cTn id="18" dur="500"/>
                                            <p:tgtEl>
                                              <p:spTgt spid="6"/>
                                            </p:tgtEl>
                                          </p:cBhvr>
                                        </p:animEffect>
                                      </p:childTnLst>
                                    </p:cTn>
                                  </p:par>
                                  <p:par>
                                    <p:cTn id="19" presetID="18" presetClass="entr" presetSubtype="6" fill="hold"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strips(downRight)">
                                          <p:cBhvr>
                                            <p:cTn id="21" dur="500"/>
                                            <p:tgtEl>
                                              <p:spTgt spid="7"/>
                                            </p:tgtEl>
                                          </p:cBhvr>
                                        </p:animEffect>
                                      </p:childTnLst>
                                    </p:cTn>
                                  </p:par>
                                  <p:par>
                                    <p:cTn id="22" presetID="18" presetClass="entr" presetSubtype="6" fill="hold"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strips(downRight)">
                                          <p:cBhvr>
                                            <p:cTn id="24" dur="500"/>
                                            <p:tgtEl>
                                              <p:spTgt spid="8"/>
                                            </p:tgtEl>
                                          </p:cBhvr>
                                        </p:animEffect>
                                      </p:childTnLst>
                                    </p:cTn>
                                  </p:par>
                                  <p:par>
                                    <p:cTn id="25" presetID="18" presetClass="entr" presetSubtype="6"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strips(downRight)">
                                          <p:cBhvr>
                                            <p:cTn id="27" dur="500"/>
                                            <p:tgtEl>
                                              <p:spTgt spid="9"/>
                                            </p:tgtEl>
                                          </p:cBhvr>
                                        </p:animEffect>
                                      </p:childTnLst>
                                    </p:cTn>
                                  </p:par>
                                </p:childTnLst>
                              </p:cTn>
                            </p:par>
                            <p:par>
                              <p:cTn id="28" fill="hold">
                                <p:stCondLst>
                                  <p:cond delay="1000"/>
                                </p:stCondLst>
                                <p:childTnLst>
                                  <p:par>
                                    <p:cTn id="29" presetID="2" presetClass="entr" presetSubtype="4" accel="55000"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1500" fill="hold"/>
                                            <p:tgtEl>
                                              <p:spTgt spid="15"/>
                                            </p:tgtEl>
                                            <p:attrNameLst>
                                              <p:attrName>ppt_x</p:attrName>
                                            </p:attrNameLst>
                                          </p:cBhvr>
                                          <p:tavLst>
                                            <p:tav tm="0">
                                              <p:val>
                                                <p:strVal val="#ppt_x"/>
                                              </p:val>
                                            </p:tav>
                                            <p:tav tm="100000">
                                              <p:val>
                                                <p:strVal val="#ppt_x"/>
                                              </p:val>
                                            </p:tav>
                                          </p:tavLst>
                                        </p:anim>
                                        <p:anim calcmode="lin" valueType="num">
                                          <p:cBhvr additive="base">
                                            <p:cTn id="32" dur="1500" fill="hold"/>
                                            <p:tgtEl>
                                              <p:spTgt spid="15"/>
                                            </p:tgtEl>
                                            <p:attrNameLst>
                                              <p:attrName>ppt_y</p:attrName>
                                            </p:attrNameLst>
                                          </p:cBhvr>
                                          <p:tavLst>
                                            <p:tav tm="0">
                                              <p:val>
                                                <p:strVal val="1+#ppt_h/2"/>
                                              </p:val>
                                            </p:tav>
                                            <p:tav tm="100000">
                                              <p:val>
                                                <p:strVal val="#ppt_y"/>
                                              </p:val>
                                            </p:tav>
                                          </p:tavLst>
                                        </p:anim>
                                      </p:childTnLst>
                                    </p:cTn>
                                  </p:par>
                                  <p:par>
                                    <p:cTn id="33" presetID="2" presetClass="entr" presetSubtype="4" accel="55000"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1500" fill="hold"/>
                                            <p:tgtEl>
                                              <p:spTgt spid="10"/>
                                            </p:tgtEl>
                                            <p:attrNameLst>
                                              <p:attrName>ppt_x</p:attrName>
                                            </p:attrNameLst>
                                          </p:cBhvr>
                                          <p:tavLst>
                                            <p:tav tm="0">
                                              <p:val>
                                                <p:strVal val="#ppt_x"/>
                                              </p:val>
                                            </p:tav>
                                            <p:tav tm="100000">
                                              <p:val>
                                                <p:strVal val="#ppt_x"/>
                                              </p:val>
                                            </p:tav>
                                          </p:tavLst>
                                        </p:anim>
                                        <p:anim calcmode="lin" valueType="num">
                                          <p:cBhvr additive="base">
                                            <p:cTn id="36" dur="1500" fill="hold"/>
                                            <p:tgtEl>
                                              <p:spTgt spid="10"/>
                                            </p:tgtEl>
                                            <p:attrNameLst>
                                              <p:attrName>ppt_y</p:attrName>
                                            </p:attrNameLst>
                                          </p:cBhvr>
                                          <p:tavLst>
                                            <p:tav tm="0">
                                              <p:val>
                                                <p:strVal val="1+#ppt_h/2"/>
                                              </p:val>
                                            </p:tav>
                                            <p:tav tm="100000">
                                              <p:val>
                                                <p:strVal val="#ppt_y"/>
                                              </p:val>
                                            </p:tav>
                                          </p:tavLst>
                                        </p:anim>
                                      </p:childTnLst>
                                    </p:cTn>
                                  </p:par>
                                  <p:par>
                                    <p:cTn id="37" presetID="2" presetClass="entr" presetSubtype="4" accel="55000"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1500" fill="hold"/>
                                            <p:tgtEl>
                                              <p:spTgt spid="11"/>
                                            </p:tgtEl>
                                            <p:attrNameLst>
                                              <p:attrName>ppt_x</p:attrName>
                                            </p:attrNameLst>
                                          </p:cBhvr>
                                          <p:tavLst>
                                            <p:tav tm="0">
                                              <p:val>
                                                <p:strVal val="#ppt_x"/>
                                              </p:val>
                                            </p:tav>
                                            <p:tav tm="100000">
                                              <p:val>
                                                <p:strVal val="#ppt_x"/>
                                              </p:val>
                                            </p:tav>
                                          </p:tavLst>
                                        </p:anim>
                                        <p:anim calcmode="lin" valueType="num">
                                          <p:cBhvr additive="base">
                                            <p:cTn id="40" dur="1500" fill="hold"/>
                                            <p:tgtEl>
                                              <p:spTgt spid="11"/>
                                            </p:tgtEl>
                                            <p:attrNameLst>
                                              <p:attrName>ppt_y</p:attrName>
                                            </p:attrNameLst>
                                          </p:cBhvr>
                                          <p:tavLst>
                                            <p:tav tm="0">
                                              <p:val>
                                                <p:strVal val="1+#ppt_h/2"/>
                                              </p:val>
                                            </p:tav>
                                            <p:tav tm="100000">
                                              <p:val>
                                                <p:strVal val="#ppt_y"/>
                                              </p:val>
                                            </p:tav>
                                          </p:tavLst>
                                        </p:anim>
                                      </p:childTnLst>
                                    </p:cTn>
                                  </p:par>
                                  <p:par>
                                    <p:cTn id="41" presetID="2" presetClass="entr" presetSubtype="4" accel="55000"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1500" fill="hold"/>
                                            <p:tgtEl>
                                              <p:spTgt spid="12"/>
                                            </p:tgtEl>
                                            <p:attrNameLst>
                                              <p:attrName>ppt_x</p:attrName>
                                            </p:attrNameLst>
                                          </p:cBhvr>
                                          <p:tavLst>
                                            <p:tav tm="0">
                                              <p:val>
                                                <p:strVal val="#ppt_x"/>
                                              </p:val>
                                            </p:tav>
                                            <p:tav tm="100000">
                                              <p:val>
                                                <p:strVal val="#ppt_x"/>
                                              </p:val>
                                            </p:tav>
                                          </p:tavLst>
                                        </p:anim>
                                        <p:anim calcmode="lin" valueType="num">
                                          <p:cBhvr additive="base">
                                            <p:cTn id="44" dur="1500" fill="hold"/>
                                            <p:tgtEl>
                                              <p:spTgt spid="12"/>
                                            </p:tgtEl>
                                            <p:attrNameLst>
                                              <p:attrName>ppt_y</p:attrName>
                                            </p:attrNameLst>
                                          </p:cBhvr>
                                          <p:tavLst>
                                            <p:tav tm="0">
                                              <p:val>
                                                <p:strVal val="1+#ppt_h/2"/>
                                              </p:val>
                                            </p:tav>
                                            <p:tav tm="100000">
                                              <p:val>
                                                <p:strVal val="#ppt_y"/>
                                              </p:val>
                                            </p:tav>
                                          </p:tavLst>
                                        </p:anim>
                                      </p:childTnLst>
                                    </p:cTn>
                                  </p:par>
                                  <p:par>
                                    <p:cTn id="45" presetID="2" presetClass="entr" presetSubtype="4" accel="55000" fill="hold" grpId="0" nodeType="with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additive="base">
                                            <p:cTn id="47" dur="1500" fill="hold"/>
                                            <p:tgtEl>
                                              <p:spTgt spid="13"/>
                                            </p:tgtEl>
                                            <p:attrNameLst>
                                              <p:attrName>ppt_x</p:attrName>
                                            </p:attrNameLst>
                                          </p:cBhvr>
                                          <p:tavLst>
                                            <p:tav tm="0">
                                              <p:val>
                                                <p:strVal val="#ppt_x"/>
                                              </p:val>
                                            </p:tav>
                                            <p:tav tm="100000">
                                              <p:val>
                                                <p:strVal val="#ppt_x"/>
                                              </p:val>
                                            </p:tav>
                                          </p:tavLst>
                                        </p:anim>
                                        <p:anim calcmode="lin" valueType="num">
                                          <p:cBhvr additive="base">
                                            <p:cTn id="48" dur="1500" fill="hold"/>
                                            <p:tgtEl>
                                              <p:spTgt spid="13"/>
                                            </p:tgtEl>
                                            <p:attrNameLst>
                                              <p:attrName>ppt_y</p:attrName>
                                            </p:attrNameLst>
                                          </p:cBhvr>
                                          <p:tavLst>
                                            <p:tav tm="0">
                                              <p:val>
                                                <p:strVal val="1+#ppt_h/2"/>
                                              </p:val>
                                            </p:tav>
                                            <p:tav tm="100000">
                                              <p:val>
                                                <p:strVal val="#ppt_y"/>
                                              </p:val>
                                            </p:tav>
                                          </p:tavLst>
                                        </p:anim>
                                      </p:childTnLst>
                                    </p:cTn>
                                  </p:par>
                                  <p:par>
                                    <p:cTn id="49" presetID="2" presetClass="entr" presetSubtype="4" accel="55000"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cBhvr additive="base">
                                            <p:cTn id="51" dur="1500" fill="hold"/>
                                            <p:tgtEl>
                                              <p:spTgt spid="14"/>
                                            </p:tgtEl>
                                            <p:attrNameLst>
                                              <p:attrName>ppt_x</p:attrName>
                                            </p:attrNameLst>
                                          </p:cBhvr>
                                          <p:tavLst>
                                            <p:tav tm="0">
                                              <p:val>
                                                <p:strVal val="#ppt_x"/>
                                              </p:val>
                                            </p:tav>
                                            <p:tav tm="100000">
                                              <p:val>
                                                <p:strVal val="#ppt_x"/>
                                              </p:val>
                                            </p:tav>
                                          </p:tavLst>
                                        </p:anim>
                                        <p:anim calcmode="lin" valueType="num">
                                          <p:cBhvr additive="base">
                                            <p:cTn id="52" dur="1500" fill="hold"/>
                                            <p:tgtEl>
                                              <p:spTgt spid="14"/>
                                            </p:tgtEl>
                                            <p:attrNameLst>
                                              <p:attrName>ppt_y</p:attrName>
                                            </p:attrNameLst>
                                          </p:cBhvr>
                                          <p:tavLst>
                                            <p:tav tm="0">
                                              <p:val>
                                                <p:strVal val="1+#ppt_h/2"/>
                                              </p:val>
                                            </p:tav>
                                            <p:tav tm="100000">
                                              <p:val>
                                                <p:strVal val="#ppt_y"/>
                                              </p:val>
                                            </p:tav>
                                          </p:tavLst>
                                        </p:anim>
                                      </p:childTnLst>
                                    </p:cTn>
                                  </p:par>
                                </p:childTnLst>
                              </p:cTn>
                            </p:par>
                            <p:par>
                              <p:cTn id="53" fill="hold">
                                <p:stCondLst>
                                  <p:cond delay="2500"/>
                                </p:stCondLst>
                                <p:childTnLst>
                                  <p:par>
                                    <p:cTn id="54" presetID="12" presetClass="entr" presetSubtype="2" fill="hold" grpId="0" nodeType="afterEffect">
                                      <p:stCondLst>
                                        <p:cond delay="0"/>
                                      </p:stCondLst>
                                      <p:childTnLst>
                                        <p:set>
                                          <p:cBhvr>
                                            <p:cTn id="55" dur="1" fill="hold">
                                              <p:stCondLst>
                                                <p:cond delay="0"/>
                                              </p:stCondLst>
                                            </p:cTn>
                                            <p:tgtEl>
                                              <p:spTgt spid="3"/>
                                            </p:tgtEl>
                                            <p:attrNameLst>
                                              <p:attrName>style.visibility</p:attrName>
                                            </p:attrNameLst>
                                          </p:cBhvr>
                                          <p:to>
                                            <p:strVal val="visible"/>
                                          </p:to>
                                        </p:set>
                                        <p:anim calcmode="lin" valueType="num">
                                          <p:cBhvr additive="base">
                                            <p:cTn id="56" dur="500"/>
                                            <p:tgtEl>
                                              <p:spTgt spid="3"/>
                                            </p:tgtEl>
                                            <p:attrNameLst>
                                              <p:attrName>ppt_x</p:attrName>
                                            </p:attrNameLst>
                                          </p:cBhvr>
                                          <p:tavLst>
                                            <p:tav tm="0">
                                              <p:val>
                                                <p:strVal val="#ppt_x+#ppt_w*1.125000"/>
                                              </p:val>
                                            </p:tav>
                                            <p:tav tm="100000">
                                              <p:val>
                                                <p:strVal val="#ppt_x"/>
                                              </p:val>
                                            </p:tav>
                                          </p:tavLst>
                                        </p:anim>
                                        <p:animEffect transition="in" filter="wipe(left)">
                                          <p:cBhvr>
                                            <p:cTn id="57" dur="500"/>
                                            <p:tgtEl>
                                              <p:spTgt spid="3"/>
                                            </p:tgtEl>
                                          </p:cBhvr>
                                        </p:animEffect>
                                      </p:childTnLst>
                                    </p:cTn>
                                  </p:par>
                                  <p:par>
                                    <p:cTn id="58" presetID="18" presetClass="entr" presetSubtype="3" fill="hold" grpId="0" nodeType="withEffect">
                                      <p:stCondLst>
                                        <p:cond delay="0"/>
                                      </p:stCondLst>
                                      <p:childTnLst>
                                        <p:set>
                                          <p:cBhvr>
                                            <p:cTn id="59" dur="1" fill="hold">
                                              <p:stCondLst>
                                                <p:cond delay="0"/>
                                              </p:stCondLst>
                                            </p:cTn>
                                            <p:tgtEl>
                                              <p:spTgt spid="16"/>
                                            </p:tgtEl>
                                            <p:attrNameLst>
                                              <p:attrName>style.visibility</p:attrName>
                                            </p:attrNameLst>
                                          </p:cBhvr>
                                          <p:to>
                                            <p:strVal val="visible"/>
                                          </p:to>
                                        </p:set>
                                        <p:animEffect transition="in" filter="strips(upRight)">
                                          <p:cBhvr>
                                            <p:cTn id="60" dur="500"/>
                                            <p:tgtEl>
                                              <p:spTgt spid="16"/>
                                            </p:tgtEl>
                                          </p:cBhvr>
                                        </p:animEffect>
                                      </p:childTnLst>
                                    </p:cTn>
                                  </p:par>
                                </p:childTnLst>
                              </p:cTn>
                            </p:par>
                            <p:par>
                              <p:cTn id="61" fill="hold">
                                <p:stCondLst>
                                  <p:cond delay="3000"/>
                                </p:stCondLst>
                                <p:childTnLst>
                                  <p:par>
                                    <p:cTn id="62" presetID="12" presetClass="entr" presetSubtype="2" fill="hold" grpId="0" nodeType="afterEffect">
                                      <p:stCondLst>
                                        <p:cond delay="0"/>
                                      </p:stCondLst>
                                      <p:childTnLst>
                                        <p:set>
                                          <p:cBhvr>
                                            <p:cTn id="63" dur="1" fill="hold">
                                              <p:stCondLst>
                                                <p:cond delay="0"/>
                                              </p:stCondLst>
                                            </p:cTn>
                                            <p:tgtEl>
                                              <p:spTgt spid="17"/>
                                            </p:tgtEl>
                                            <p:attrNameLst>
                                              <p:attrName>style.visibility</p:attrName>
                                            </p:attrNameLst>
                                          </p:cBhvr>
                                          <p:to>
                                            <p:strVal val="visible"/>
                                          </p:to>
                                        </p:set>
                                        <p:anim calcmode="lin" valueType="num">
                                          <p:cBhvr additive="base">
                                            <p:cTn id="64" dur="500"/>
                                            <p:tgtEl>
                                              <p:spTgt spid="17"/>
                                            </p:tgtEl>
                                            <p:attrNameLst>
                                              <p:attrName>ppt_x</p:attrName>
                                            </p:attrNameLst>
                                          </p:cBhvr>
                                          <p:tavLst>
                                            <p:tav tm="0">
                                              <p:val>
                                                <p:strVal val="#ppt_x+#ppt_w*1.125000"/>
                                              </p:val>
                                            </p:tav>
                                            <p:tav tm="100000">
                                              <p:val>
                                                <p:strVal val="#ppt_x"/>
                                              </p:val>
                                            </p:tav>
                                          </p:tavLst>
                                        </p:anim>
                                        <p:animEffect transition="in" filter="wipe(left)">
                                          <p:cBhvr>
                                            <p:cTn id="65" dur="500"/>
                                            <p:tgtEl>
                                              <p:spTgt spid="17"/>
                                            </p:tgtEl>
                                          </p:cBhvr>
                                        </p:animEffect>
                                      </p:childTnLst>
                                    </p:cTn>
                                  </p:par>
                                  <p:par>
                                    <p:cTn id="66" presetID="18" presetClass="entr" presetSubtype="3" fill="hold" grpId="0" nodeType="withEffect">
                                      <p:stCondLst>
                                        <p:cond delay="0"/>
                                      </p:stCondLst>
                                      <p:childTnLst>
                                        <p:set>
                                          <p:cBhvr>
                                            <p:cTn id="67" dur="1" fill="hold">
                                              <p:stCondLst>
                                                <p:cond delay="0"/>
                                              </p:stCondLst>
                                            </p:cTn>
                                            <p:tgtEl>
                                              <p:spTgt spid="18"/>
                                            </p:tgtEl>
                                            <p:attrNameLst>
                                              <p:attrName>style.visibility</p:attrName>
                                            </p:attrNameLst>
                                          </p:cBhvr>
                                          <p:to>
                                            <p:strVal val="visible"/>
                                          </p:to>
                                        </p:set>
                                        <p:animEffect transition="in" filter="strips(upRight)">
                                          <p:cBhvr>
                                            <p:cTn id="68" dur="500"/>
                                            <p:tgtEl>
                                              <p:spTgt spid="18"/>
                                            </p:tgtEl>
                                          </p:cBhvr>
                                        </p:animEffect>
                                      </p:childTnLst>
                                    </p:cTn>
                                  </p:par>
                                </p:childTnLst>
                              </p:cTn>
                            </p:par>
                            <p:par>
                              <p:cTn id="69" fill="hold">
                                <p:stCondLst>
                                  <p:cond delay="3500"/>
                                </p:stCondLst>
                                <p:childTnLst>
                                  <p:par>
                                    <p:cTn id="70" presetID="12" presetClass="entr" presetSubtype="2" fill="hold" grpId="0" nodeType="afterEffect">
                                      <p:stCondLst>
                                        <p:cond delay="0"/>
                                      </p:stCondLst>
                                      <p:childTnLst>
                                        <p:set>
                                          <p:cBhvr>
                                            <p:cTn id="71" dur="1" fill="hold">
                                              <p:stCondLst>
                                                <p:cond delay="0"/>
                                              </p:stCondLst>
                                            </p:cTn>
                                            <p:tgtEl>
                                              <p:spTgt spid="19"/>
                                            </p:tgtEl>
                                            <p:attrNameLst>
                                              <p:attrName>style.visibility</p:attrName>
                                            </p:attrNameLst>
                                          </p:cBhvr>
                                          <p:to>
                                            <p:strVal val="visible"/>
                                          </p:to>
                                        </p:set>
                                        <p:anim calcmode="lin" valueType="num">
                                          <p:cBhvr additive="base">
                                            <p:cTn id="72" dur="500"/>
                                            <p:tgtEl>
                                              <p:spTgt spid="19"/>
                                            </p:tgtEl>
                                            <p:attrNameLst>
                                              <p:attrName>ppt_x</p:attrName>
                                            </p:attrNameLst>
                                          </p:cBhvr>
                                          <p:tavLst>
                                            <p:tav tm="0">
                                              <p:val>
                                                <p:strVal val="#ppt_x+#ppt_w*1.125000"/>
                                              </p:val>
                                            </p:tav>
                                            <p:tav tm="100000">
                                              <p:val>
                                                <p:strVal val="#ppt_x"/>
                                              </p:val>
                                            </p:tav>
                                          </p:tavLst>
                                        </p:anim>
                                        <p:animEffect transition="in" filter="wipe(left)">
                                          <p:cBhvr>
                                            <p:cTn id="73" dur="500"/>
                                            <p:tgtEl>
                                              <p:spTgt spid="19"/>
                                            </p:tgtEl>
                                          </p:cBhvr>
                                        </p:animEffect>
                                      </p:childTnLst>
                                    </p:cTn>
                                  </p:par>
                                  <p:par>
                                    <p:cTn id="74" presetID="18" presetClass="entr" presetSubtype="3" fill="hold" grpId="0" nodeType="withEffect">
                                      <p:stCondLst>
                                        <p:cond delay="0"/>
                                      </p:stCondLst>
                                      <p:childTnLst>
                                        <p:set>
                                          <p:cBhvr>
                                            <p:cTn id="75" dur="1" fill="hold">
                                              <p:stCondLst>
                                                <p:cond delay="0"/>
                                              </p:stCondLst>
                                            </p:cTn>
                                            <p:tgtEl>
                                              <p:spTgt spid="20"/>
                                            </p:tgtEl>
                                            <p:attrNameLst>
                                              <p:attrName>style.visibility</p:attrName>
                                            </p:attrNameLst>
                                          </p:cBhvr>
                                          <p:to>
                                            <p:strVal val="visible"/>
                                          </p:to>
                                        </p:set>
                                        <p:animEffect transition="in" filter="strips(upRight)">
                                          <p:cBhvr>
                                            <p:cTn id="76" dur="500"/>
                                            <p:tgtEl>
                                              <p:spTgt spid="20"/>
                                            </p:tgtEl>
                                          </p:cBhvr>
                                        </p:animEffect>
                                      </p:childTnLst>
                                    </p:cTn>
                                  </p:par>
                                </p:childTnLst>
                              </p:cTn>
                            </p:par>
                            <p:par>
                              <p:cTn id="77" fill="hold">
                                <p:stCondLst>
                                  <p:cond delay="4000"/>
                                </p:stCondLst>
                                <p:childTnLst>
                                  <p:par>
                                    <p:cTn id="78" presetID="12" presetClass="entr" presetSubtype="2" fill="hold" grpId="0" nodeType="afterEffect">
                                      <p:stCondLst>
                                        <p:cond delay="0"/>
                                      </p:stCondLst>
                                      <p:childTnLst>
                                        <p:set>
                                          <p:cBhvr>
                                            <p:cTn id="79" dur="1" fill="hold">
                                              <p:stCondLst>
                                                <p:cond delay="0"/>
                                              </p:stCondLst>
                                            </p:cTn>
                                            <p:tgtEl>
                                              <p:spTgt spid="21"/>
                                            </p:tgtEl>
                                            <p:attrNameLst>
                                              <p:attrName>style.visibility</p:attrName>
                                            </p:attrNameLst>
                                          </p:cBhvr>
                                          <p:to>
                                            <p:strVal val="visible"/>
                                          </p:to>
                                        </p:set>
                                        <p:anim calcmode="lin" valueType="num">
                                          <p:cBhvr additive="base">
                                            <p:cTn id="80" dur="500"/>
                                            <p:tgtEl>
                                              <p:spTgt spid="21"/>
                                            </p:tgtEl>
                                            <p:attrNameLst>
                                              <p:attrName>ppt_x</p:attrName>
                                            </p:attrNameLst>
                                          </p:cBhvr>
                                          <p:tavLst>
                                            <p:tav tm="0">
                                              <p:val>
                                                <p:strVal val="#ppt_x+#ppt_w*1.125000"/>
                                              </p:val>
                                            </p:tav>
                                            <p:tav tm="100000">
                                              <p:val>
                                                <p:strVal val="#ppt_x"/>
                                              </p:val>
                                            </p:tav>
                                          </p:tavLst>
                                        </p:anim>
                                        <p:animEffect transition="in" filter="wipe(left)">
                                          <p:cBhvr>
                                            <p:cTn id="81" dur="500"/>
                                            <p:tgtEl>
                                              <p:spTgt spid="21"/>
                                            </p:tgtEl>
                                          </p:cBhvr>
                                        </p:animEffect>
                                      </p:childTnLst>
                                    </p:cTn>
                                  </p:par>
                                  <p:par>
                                    <p:cTn id="82" presetID="18" presetClass="entr" presetSubtype="3" fill="hold" grpId="0" nodeType="withEffect">
                                      <p:stCondLst>
                                        <p:cond delay="0"/>
                                      </p:stCondLst>
                                      <p:childTnLst>
                                        <p:set>
                                          <p:cBhvr>
                                            <p:cTn id="83" dur="1" fill="hold">
                                              <p:stCondLst>
                                                <p:cond delay="0"/>
                                              </p:stCondLst>
                                            </p:cTn>
                                            <p:tgtEl>
                                              <p:spTgt spid="22"/>
                                            </p:tgtEl>
                                            <p:attrNameLst>
                                              <p:attrName>style.visibility</p:attrName>
                                            </p:attrNameLst>
                                          </p:cBhvr>
                                          <p:to>
                                            <p:strVal val="visible"/>
                                          </p:to>
                                        </p:set>
                                        <p:animEffect transition="in" filter="strips(upRight)">
                                          <p:cBhvr>
                                            <p:cTn id="84" dur="500"/>
                                            <p:tgtEl>
                                              <p:spTgt spid="22"/>
                                            </p:tgtEl>
                                          </p:cBhvr>
                                        </p:animEffect>
                                      </p:childTnLst>
                                    </p:cTn>
                                  </p:par>
                                </p:childTnLst>
                              </p:cTn>
                            </p:par>
                            <p:par>
                              <p:cTn id="85" fill="hold">
                                <p:stCondLst>
                                  <p:cond delay="4500"/>
                                </p:stCondLst>
                                <p:childTnLst>
                                  <p:par>
                                    <p:cTn id="86" presetID="12" presetClass="entr" presetSubtype="2" fill="hold" grpId="0" nodeType="afterEffect">
                                      <p:stCondLst>
                                        <p:cond delay="0"/>
                                      </p:stCondLst>
                                      <p:childTnLst>
                                        <p:set>
                                          <p:cBhvr>
                                            <p:cTn id="87" dur="1" fill="hold">
                                              <p:stCondLst>
                                                <p:cond delay="0"/>
                                              </p:stCondLst>
                                            </p:cTn>
                                            <p:tgtEl>
                                              <p:spTgt spid="23"/>
                                            </p:tgtEl>
                                            <p:attrNameLst>
                                              <p:attrName>style.visibility</p:attrName>
                                            </p:attrNameLst>
                                          </p:cBhvr>
                                          <p:to>
                                            <p:strVal val="visible"/>
                                          </p:to>
                                        </p:set>
                                        <p:anim calcmode="lin" valueType="num">
                                          <p:cBhvr additive="base">
                                            <p:cTn id="88" dur="500"/>
                                            <p:tgtEl>
                                              <p:spTgt spid="23"/>
                                            </p:tgtEl>
                                            <p:attrNameLst>
                                              <p:attrName>ppt_x</p:attrName>
                                            </p:attrNameLst>
                                          </p:cBhvr>
                                          <p:tavLst>
                                            <p:tav tm="0">
                                              <p:val>
                                                <p:strVal val="#ppt_x+#ppt_w*1.125000"/>
                                              </p:val>
                                            </p:tav>
                                            <p:tav tm="100000">
                                              <p:val>
                                                <p:strVal val="#ppt_x"/>
                                              </p:val>
                                            </p:tav>
                                          </p:tavLst>
                                        </p:anim>
                                        <p:animEffect transition="in" filter="wipe(left)">
                                          <p:cBhvr>
                                            <p:cTn id="89" dur="500"/>
                                            <p:tgtEl>
                                              <p:spTgt spid="23"/>
                                            </p:tgtEl>
                                          </p:cBhvr>
                                        </p:animEffect>
                                      </p:childTnLst>
                                    </p:cTn>
                                  </p:par>
                                  <p:par>
                                    <p:cTn id="90" presetID="18" presetClass="entr" presetSubtype="3" fill="hold" grpId="0" nodeType="withEffect">
                                      <p:stCondLst>
                                        <p:cond delay="0"/>
                                      </p:stCondLst>
                                      <p:childTnLst>
                                        <p:set>
                                          <p:cBhvr>
                                            <p:cTn id="91" dur="1" fill="hold">
                                              <p:stCondLst>
                                                <p:cond delay="0"/>
                                              </p:stCondLst>
                                            </p:cTn>
                                            <p:tgtEl>
                                              <p:spTgt spid="24"/>
                                            </p:tgtEl>
                                            <p:attrNameLst>
                                              <p:attrName>style.visibility</p:attrName>
                                            </p:attrNameLst>
                                          </p:cBhvr>
                                          <p:to>
                                            <p:strVal val="visible"/>
                                          </p:to>
                                        </p:set>
                                        <p:animEffect transition="in" filter="strips(upRight)">
                                          <p:cBhvr>
                                            <p:cTn id="92" dur="500"/>
                                            <p:tgtEl>
                                              <p:spTgt spid="24"/>
                                            </p:tgtEl>
                                          </p:cBhvr>
                                        </p:animEffect>
                                      </p:childTnLst>
                                    </p:cTn>
                                  </p:par>
                                </p:childTnLst>
                              </p:cTn>
                            </p:par>
                            <p:par>
                              <p:cTn id="93" fill="hold">
                                <p:stCondLst>
                                  <p:cond delay="5000"/>
                                </p:stCondLst>
                                <p:childTnLst>
                                  <p:par>
                                    <p:cTn id="94" presetID="12" presetClass="entr" presetSubtype="2" fill="hold" grpId="0" nodeType="afterEffect">
                                      <p:stCondLst>
                                        <p:cond delay="0"/>
                                      </p:stCondLst>
                                      <p:childTnLst>
                                        <p:set>
                                          <p:cBhvr>
                                            <p:cTn id="95" dur="1" fill="hold">
                                              <p:stCondLst>
                                                <p:cond delay="0"/>
                                              </p:stCondLst>
                                            </p:cTn>
                                            <p:tgtEl>
                                              <p:spTgt spid="25"/>
                                            </p:tgtEl>
                                            <p:attrNameLst>
                                              <p:attrName>style.visibility</p:attrName>
                                            </p:attrNameLst>
                                          </p:cBhvr>
                                          <p:to>
                                            <p:strVal val="visible"/>
                                          </p:to>
                                        </p:set>
                                        <p:anim calcmode="lin" valueType="num">
                                          <p:cBhvr additive="base">
                                            <p:cTn id="96" dur="500"/>
                                            <p:tgtEl>
                                              <p:spTgt spid="25"/>
                                            </p:tgtEl>
                                            <p:attrNameLst>
                                              <p:attrName>ppt_x</p:attrName>
                                            </p:attrNameLst>
                                          </p:cBhvr>
                                          <p:tavLst>
                                            <p:tav tm="0">
                                              <p:val>
                                                <p:strVal val="#ppt_x+#ppt_w*1.125000"/>
                                              </p:val>
                                            </p:tav>
                                            <p:tav tm="100000">
                                              <p:val>
                                                <p:strVal val="#ppt_x"/>
                                              </p:val>
                                            </p:tav>
                                          </p:tavLst>
                                        </p:anim>
                                        <p:animEffect transition="in" filter="wipe(left)">
                                          <p:cBhvr>
                                            <p:cTn id="97" dur="500"/>
                                            <p:tgtEl>
                                              <p:spTgt spid="25"/>
                                            </p:tgtEl>
                                          </p:cBhvr>
                                        </p:animEffect>
                                      </p:childTnLst>
                                    </p:cTn>
                                  </p:par>
                                  <p:par>
                                    <p:cTn id="98" presetID="18" presetClass="entr" presetSubtype="3" fill="hold" grpId="0" nodeType="withEffect">
                                      <p:stCondLst>
                                        <p:cond delay="0"/>
                                      </p:stCondLst>
                                      <p:childTnLst>
                                        <p:set>
                                          <p:cBhvr>
                                            <p:cTn id="99" dur="1" fill="hold">
                                              <p:stCondLst>
                                                <p:cond delay="0"/>
                                              </p:stCondLst>
                                            </p:cTn>
                                            <p:tgtEl>
                                              <p:spTgt spid="26"/>
                                            </p:tgtEl>
                                            <p:attrNameLst>
                                              <p:attrName>style.visibility</p:attrName>
                                            </p:attrNameLst>
                                          </p:cBhvr>
                                          <p:to>
                                            <p:strVal val="visible"/>
                                          </p:to>
                                        </p:set>
                                        <p:animEffect transition="in" filter="strips(upRight)">
                                          <p:cBhvr>
                                            <p:cTn id="100" dur="500"/>
                                            <p:tgtEl>
                                              <p:spTgt spid="26"/>
                                            </p:tgtEl>
                                          </p:cBhvr>
                                        </p:animEffect>
                                      </p:childTnLst>
                                    </p:cTn>
                                  </p:par>
                                </p:childTnLst>
                              </p:cTn>
                            </p:par>
                            <p:par>
                              <p:cTn id="101" fill="hold">
                                <p:stCondLst>
                                  <p:cond delay="5500"/>
                                </p:stCondLst>
                                <p:childTnLst>
                                  <p:par>
                                    <p:cTn id="102" presetID="21" presetClass="entr" presetSubtype="1" fill="hold" grpId="0" nodeType="afterEffect">
                                      <p:stCondLst>
                                        <p:cond delay="0"/>
                                      </p:stCondLst>
                                      <p:childTnLst>
                                        <p:set>
                                          <p:cBhvr>
                                            <p:cTn id="103" dur="1" fill="hold">
                                              <p:stCondLst>
                                                <p:cond delay="0"/>
                                              </p:stCondLst>
                                            </p:cTn>
                                            <p:tgtEl>
                                              <p:spTgt spid="2"/>
                                            </p:tgtEl>
                                            <p:attrNameLst>
                                              <p:attrName>style.visibility</p:attrName>
                                            </p:attrNameLst>
                                          </p:cBhvr>
                                          <p:to>
                                            <p:strVal val="visible"/>
                                          </p:to>
                                        </p:set>
                                        <p:animEffect transition="in" filter="wheel(1)">
                                          <p:cBhvr>
                                            <p:cTn id="104"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10" grpId="0" animBg="1"/>
          <p:bldP spid="11" grpId="0" animBg="1"/>
          <p:bldP spid="12" grpId="0" animBg="1"/>
          <p:bldP spid="13" grpId="0" animBg="1"/>
          <p:bldP spid="14" grpId="0" animBg="1"/>
          <p:bldP spid="15" grpId="0" animBg="1"/>
          <p:bldP spid="16" grpId="0"/>
          <p:bldP spid="17" grpId="0"/>
          <p:bldP spid="18" grpId="0"/>
          <p:bldP spid="19" grpId="0"/>
          <p:bldP spid="20" grpId="0"/>
          <p:bldP spid="21" grpId="0"/>
          <p:bldP spid="22" grpId="0"/>
          <p:bldP spid="23" grpId="0"/>
          <p:bldP spid="24" grpId="0"/>
          <p:bldP spid="25" grpId="0"/>
          <p:bldP spid="26"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rgbClr val="333333"/>
                </a:solidFill>
                <a:latin typeface="微软雅黑" panose="020B0503020204020204" pitchFamily="34" charset="-122"/>
                <a:ea typeface="微软雅黑" panose="020B0503020204020204" pitchFamily="34" charset="-122"/>
              </a:rPr>
              <a:t>点击添加标题文字内容</a:t>
            </a:r>
            <a:endParaRPr lang="zh-CN" altLang="en-US" sz="2500" dirty="0">
              <a:solidFill>
                <a:srgbClr val="333333"/>
              </a:solidFill>
              <a:latin typeface="微软雅黑" panose="020B0503020204020204" pitchFamily="34" charset="-122"/>
              <a:ea typeface="微软雅黑" panose="020B0503020204020204" pitchFamily="34" charset="-122"/>
            </a:endParaRP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5580112" y="1923678"/>
            <a:ext cx="1077905" cy="1077905"/>
            <a:chOff x="1695226" y="3321784"/>
            <a:chExt cx="1250759" cy="1250759"/>
          </a:xfrm>
        </p:grpSpPr>
        <p:sp>
          <p:nvSpPr>
            <p:cNvPr id="5" name="椭圆 4"/>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BC1DC"/>
                </a:solidFill>
                <a:latin typeface="+mj-ea"/>
                <a:ea typeface="+mj-ea"/>
              </a:endParaRPr>
            </a:p>
          </p:txBody>
        </p:sp>
        <p:sp>
          <p:nvSpPr>
            <p:cNvPr id="6" name="椭圆 5"/>
            <p:cNvSpPr/>
            <p:nvPr/>
          </p:nvSpPr>
          <p:spPr>
            <a:xfrm>
              <a:off x="1826937" y="3453495"/>
              <a:ext cx="987336" cy="987336"/>
            </a:xfrm>
            <a:prstGeom prst="ellipse">
              <a:avLst/>
            </a:prstGeom>
            <a:solidFill>
              <a:schemeClr val="accent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grpSp>
        <p:nvGrpSpPr>
          <p:cNvPr id="7" name="组合 6"/>
          <p:cNvGrpSpPr/>
          <p:nvPr/>
        </p:nvGrpSpPr>
        <p:grpSpPr>
          <a:xfrm>
            <a:off x="4766549" y="3263640"/>
            <a:ext cx="731620" cy="731620"/>
            <a:chOff x="1695226" y="3321784"/>
            <a:chExt cx="1250759" cy="1250759"/>
          </a:xfrm>
        </p:grpSpPr>
        <p:sp>
          <p:nvSpPr>
            <p:cNvPr id="8" name="椭圆 7"/>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BC1DC"/>
                </a:solidFill>
                <a:latin typeface="+mj-ea"/>
                <a:ea typeface="+mj-ea"/>
              </a:endParaRPr>
            </a:p>
          </p:txBody>
        </p:sp>
        <p:sp>
          <p:nvSpPr>
            <p:cNvPr id="9" name="椭圆 8"/>
            <p:cNvSpPr/>
            <p:nvPr/>
          </p:nvSpPr>
          <p:spPr>
            <a:xfrm>
              <a:off x="1826937" y="3453495"/>
              <a:ext cx="987336" cy="987336"/>
            </a:xfrm>
            <a:prstGeom prst="ellipse">
              <a:avLst/>
            </a:prstGeom>
            <a:solidFill>
              <a:schemeClr val="accent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grpSp>
        <p:nvGrpSpPr>
          <p:cNvPr id="10" name="组合 9"/>
          <p:cNvGrpSpPr/>
          <p:nvPr/>
        </p:nvGrpSpPr>
        <p:grpSpPr>
          <a:xfrm>
            <a:off x="6391150" y="3305163"/>
            <a:ext cx="731620" cy="731620"/>
            <a:chOff x="1695226" y="3321784"/>
            <a:chExt cx="1250759" cy="1250759"/>
          </a:xfrm>
        </p:grpSpPr>
        <p:sp>
          <p:nvSpPr>
            <p:cNvPr id="11" name="椭圆 10"/>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BC1DC"/>
                </a:solidFill>
                <a:latin typeface="+mj-ea"/>
                <a:ea typeface="+mj-ea"/>
              </a:endParaRPr>
            </a:p>
          </p:txBody>
        </p:sp>
        <p:sp>
          <p:nvSpPr>
            <p:cNvPr id="12" name="椭圆 11"/>
            <p:cNvSpPr/>
            <p:nvPr/>
          </p:nvSpPr>
          <p:spPr>
            <a:xfrm>
              <a:off x="1826937" y="3453495"/>
              <a:ext cx="987336" cy="987336"/>
            </a:xfrm>
            <a:prstGeom prst="ellipse">
              <a:avLst/>
            </a:prstGeom>
            <a:solidFill>
              <a:schemeClr val="accent4"/>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grpSp>
        <p:nvGrpSpPr>
          <p:cNvPr id="13" name="组合 12"/>
          <p:cNvGrpSpPr/>
          <p:nvPr/>
        </p:nvGrpSpPr>
        <p:grpSpPr>
          <a:xfrm>
            <a:off x="7581143" y="2277282"/>
            <a:ext cx="599656" cy="599656"/>
            <a:chOff x="1695226" y="3321784"/>
            <a:chExt cx="1250759" cy="1250759"/>
          </a:xfrm>
        </p:grpSpPr>
        <p:sp>
          <p:nvSpPr>
            <p:cNvPr id="14" name="椭圆 13"/>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BC1DC"/>
                </a:solidFill>
                <a:latin typeface="+mj-ea"/>
                <a:ea typeface="+mj-ea"/>
              </a:endParaRPr>
            </a:p>
          </p:txBody>
        </p:sp>
        <p:sp>
          <p:nvSpPr>
            <p:cNvPr id="15" name="椭圆 14"/>
            <p:cNvSpPr/>
            <p:nvPr/>
          </p:nvSpPr>
          <p:spPr>
            <a:xfrm>
              <a:off x="1826937" y="3453495"/>
              <a:ext cx="987336" cy="987336"/>
            </a:xfrm>
            <a:prstGeom prst="ellipse">
              <a:avLst/>
            </a:prstGeom>
            <a:solidFill>
              <a:schemeClr val="accent3"/>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16" name="TextBox 1"/>
          <p:cNvSpPr txBox="1"/>
          <p:nvPr/>
        </p:nvSpPr>
        <p:spPr>
          <a:xfrm>
            <a:off x="989169" y="1392252"/>
            <a:ext cx="1723549" cy="400110"/>
          </a:xfrm>
          <a:prstGeom prst="rect">
            <a:avLst/>
          </a:prstGeom>
          <a:noFill/>
        </p:spPr>
        <p:txBody>
          <a:bodyPr wrap="none" rtlCol="0">
            <a:spAutoFit/>
          </a:bodyPr>
          <a:lstStyle/>
          <a:p>
            <a:r>
              <a:rPr lang="zh-CN" altLang="en-US" sz="2000" dirty="0" smtClean="0">
                <a:solidFill>
                  <a:prstClr val="black"/>
                </a:solidFill>
                <a:latin typeface="+mj-ea"/>
                <a:ea typeface="+mj-ea"/>
              </a:rPr>
              <a:t>诚信铸就品质</a:t>
            </a:r>
            <a:endParaRPr lang="zh-CN" altLang="en-US" sz="2000" dirty="0">
              <a:solidFill>
                <a:prstClr val="black"/>
              </a:solidFill>
              <a:latin typeface="+mj-ea"/>
              <a:ea typeface="+mj-ea"/>
            </a:endParaRPr>
          </a:p>
        </p:txBody>
      </p:sp>
      <p:sp>
        <p:nvSpPr>
          <p:cNvPr id="17" name="TextBox 2"/>
          <p:cNvSpPr txBox="1"/>
          <p:nvPr/>
        </p:nvSpPr>
        <p:spPr>
          <a:xfrm>
            <a:off x="1611865" y="1865217"/>
            <a:ext cx="1723549" cy="400110"/>
          </a:xfrm>
          <a:prstGeom prst="rect">
            <a:avLst/>
          </a:prstGeom>
          <a:noFill/>
        </p:spPr>
        <p:txBody>
          <a:bodyPr wrap="none" rtlCol="0">
            <a:spAutoFit/>
          </a:bodyPr>
          <a:lstStyle/>
          <a:p>
            <a:r>
              <a:rPr lang="zh-CN" altLang="en-US" sz="2000" dirty="0" smtClean="0">
                <a:solidFill>
                  <a:prstClr val="black"/>
                </a:solidFill>
                <a:latin typeface="+mj-ea"/>
                <a:ea typeface="+mj-ea"/>
              </a:rPr>
              <a:t>创新引领未来</a:t>
            </a:r>
            <a:endParaRPr lang="zh-CN" altLang="en-US" sz="2000" dirty="0">
              <a:solidFill>
                <a:prstClr val="black"/>
              </a:solidFill>
              <a:latin typeface="+mj-ea"/>
              <a:ea typeface="+mj-ea"/>
            </a:endParaRPr>
          </a:p>
        </p:txBody>
      </p:sp>
      <p:sp>
        <p:nvSpPr>
          <p:cNvPr id="18" name="TextBox 4"/>
          <p:cNvSpPr txBox="1"/>
          <p:nvPr/>
        </p:nvSpPr>
        <p:spPr>
          <a:xfrm>
            <a:off x="4786974" y="1779662"/>
            <a:ext cx="877163" cy="369332"/>
          </a:xfrm>
          <a:prstGeom prst="rect">
            <a:avLst/>
          </a:prstGeom>
          <a:noFill/>
        </p:spPr>
        <p:txBody>
          <a:bodyPr wrap="none" rtlCol="0">
            <a:spAutoFit/>
          </a:bodyPr>
          <a:lstStyle/>
          <a:p>
            <a:r>
              <a:rPr lang="zh-CN" altLang="en-US" dirty="0" smtClean="0">
                <a:solidFill>
                  <a:srgbClr val="080808"/>
                </a:solidFill>
                <a:latin typeface="+mj-ea"/>
                <a:ea typeface="+mj-ea"/>
              </a:rPr>
              <a:t>远见力</a:t>
            </a:r>
            <a:endParaRPr lang="zh-CN" altLang="en-US" dirty="0">
              <a:solidFill>
                <a:srgbClr val="080808"/>
              </a:solidFill>
              <a:latin typeface="+mj-ea"/>
              <a:ea typeface="+mj-ea"/>
            </a:endParaRPr>
          </a:p>
        </p:txBody>
      </p:sp>
      <p:sp>
        <p:nvSpPr>
          <p:cNvPr id="19" name="TextBox 5"/>
          <p:cNvSpPr txBox="1"/>
          <p:nvPr/>
        </p:nvSpPr>
        <p:spPr>
          <a:xfrm>
            <a:off x="5495248" y="3922885"/>
            <a:ext cx="877163" cy="369332"/>
          </a:xfrm>
          <a:prstGeom prst="rect">
            <a:avLst/>
          </a:prstGeom>
          <a:noFill/>
        </p:spPr>
        <p:txBody>
          <a:bodyPr wrap="none" rtlCol="0">
            <a:spAutoFit/>
          </a:bodyPr>
          <a:lstStyle/>
          <a:p>
            <a:r>
              <a:rPr lang="zh-CN" altLang="en-US" dirty="0" smtClean="0">
                <a:solidFill>
                  <a:srgbClr val="080808"/>
                </a:solidFill>
                <a:latin typeface="+mj-ea"/>
                <a:ea typeface="+mj-ea"/>
              </a:rPr>
              <a:t>执行力</a:t>
            </a:r>
            <a:endParaRPr lang="zh-CN" altLang="en-US" dirty="0">
              <a:solidFill>
                <a:srgbClr val="080808"/>
              </a:solidFill>
              <a:latin typeface="+mj-ea"/>
              <a:ea typeface="+mj-ea"/>
            </a:endParaRPr>
          </a:p>
        </p:txBody>
      </p:sp>
      <p:sp>
        <p:nvSpPr>
          <p:cNvPr id="20" name="TextBox 6"/>
          <p:cNvSpPr txBox="1"/>
          <p:nvPr/>
        </p:nvSpPr>
        <p:spPr>
          <a:xfrm>
            <a:off x="7152350" y="3307332"/>
            <a:ext cx="877163" cy="369332"/>
          </a:xfrm>
          <a:prstGeom prst="rect">
            <a:avLst/>
          </a:prstGeom>
          <a:noFill/>
        </p:spPr>
        <p:txBody>
          <a:bodyPr wrap="none" rtlCol="0">
            <a:spAutoFit/>
          </a:bodyPr>
          <a:lstStyle/>
          <a:p>
            <a:r>
              <a:rPr lang="zh-CN" altLang="en-US" dirty="0" smtClean="0">
                <a:solidFill>
                  <a:srgbClr val="080808"/>
                </a:solidFill>
                <a:latin typeface="+mj-ea"/>
                <a:ea typeface="+mj-ea"/>
              </a:rPr>
              <a:t>感召力</a:t>
            </a:r>
            <a:endParaRPr lang="zh-CN" altLang="en-US" dirty="0">
              <a:solidFill>
                <a:srgbClr val="080808"/>
              </a:solidFill>
              <a:latin typeface="+mj-ea"/>
              <a:ea typeface="+mj-ea"/>
            </a:endParaRPr>
          </a:p>
        </p:txBody>
      </p:sp>
      <p:sp>
        <p:nvSpPr>
          <p:cNvPr id="21" name="TextBox 7"/>
          <p:cNvSpPr txBox="1"/>
          <p:nvPr/>
        </p:nvSpPr>
        <p:spPr>
          <a:xfrm>
            <a:off x="6675297" y="2087090"/>
            <a:ext cx="877163" cy="369332"/>
          </a:xfrm>
          <a:prstGeom prst="rect">
            <a:avLst/>
          </a:prstGeom>
          <a:noFill/>
        </p:spPr>
        <p:txBody>
          <a:bodyPr wrap="none" rtlCol="0">
            <a:spAutoFit/>
          </a:bodyPr>
          <a:lstStyle/>
          <a:p>
            <a:r>
              <a:rPr lang="zh-CN" altLang="en-US" dirty="0" smtClean="0">
                <a:solidFill>
                  <a:srgbClr val="080808"/>
                </a:solidFill>
                <a:latin typeface="+mj-ea"/>
                <a:ea typeface="+mj-ea"/>
              </a:rPr>
              <a:t>决策力</a:t>
            </a:r>
            <a:endParaRPr lang="zh-CN" altLang="en-US" dirty="0">
              <a:solidFill>
                <a:srgbClr val="080808"/>
              </a:solidFill>
              <a:latin typeface="+mj-ea"/>
              <a:ea typeface="+mj-ea"/>
            </a:endParaRPr>
          </a:p>
        </p:txBody>
      </p:sp>
      <p:sp>
        <p:nvSpPr>
          <p:cNvPr id="22" name="TextBox 8"/>
          <p:cNvSpPr txBox="1"/>
          <p:nvPr/>
        </p:nvSpPr>
        <p:spPr>
          <a:xfrm>
            <a:off x="4710337" y="2849132"/>
            <a:ext cx="877163" cy="369332"/>
          </a:xfrm>
          <a:prstGeom prst="rect">
            <a:avLst/>
          </a:prstGeom>
          <a:noFill/>
        </p:spPr>
        <p:txBody>
          <a:bodyPr wrap="none" rtlCol="0">
            <a:spAutoFit/>
          </a:bodyPr>
          <a:lstStyle/>
          <a:p>
            <a:r>
              <a:rPr lang="zh-CN" altLang="en-US" dirty="0" smtClean="0">
                <a:solidFill>
                  <a:srgbClr val="080808"/>
                </a:solidFill>
                <a:latin typeface="+mj-ea"/>
                <a:ea typeface="+mj-ea"/>
              </a:rPr>
              <a:t>创新力</a:t>
            </a:r>
            <a:endParaRPr lang="zh-CN" altLang="en-US" dirty="0">
              <a:solidFill>
                <a:srgbClr val="080808"/>
              </a:solidFill>
              <a:latin typeface="+mj-ea"/>
              <a:ea typeface="+mj-ea"/>
            </a:endParaRPr>
          </a:p>
        </p:txBody>
      </p:sp>
      <p:sp>
        <p:nvSpPr>
          <p:cNvPr id="23" name="椭圆 22"/>
          <p:cNvSpPr/>
          <p:nvPr/>
        </p:nvSpPr>
        <p:spPr>
          <a:xfrm>
            <a:off x="7043475" y="2916594"/>
            <a:ext cx="274777" cy="274777"/>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mj-ea"/>
              <a:ea typeface="+mj-ea"/>
            </a:endParaRPr>
          </a:p>
        </p:txBody>
      </p:sp>
      <p:grpSp>
        <p:nvGrpSpPr>
          <p:cNvPr id="24" name="组合 23"/>
          <p:cNvGrpSpPr/>
          <p:nvPr/>
        </p:nvGrpSpPr>
        <p:grpSpPr>
          <a:xfrm>
            <a:off x="4890718" y="4095043"/>
            <a:ext cx="219777" cy="219777"/>
            <a:chOff x="304800" y="673100"/>
            <a:chExt cx="4000500" cy="4000500"/>
          </a:xfrm>
          <a:effectLst>
            <a:outerShdw blurRad="381000" dist="152400" dir="8100000" algn="tr" rotWithShape="0">
              <a:prstClr val="black">
                <a:alpha val="70000"/>
              </a:prstClr>
            </a:outerShdw>
          </a:effectLst>
        </p:grpSpPr>
        <p:sp>
          <p:nvSpPr>
            <p:cNvPr id="25" name="同心圆 2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mj-ea"/>
                <a:ea typeface="+mj-ea"/>
              </a:endParaRPr>
            </a:p>
          </p:txBody>
        </p:sp>
        <p:sp>
          <p:nvSpPr>
            <p:cNvPr id="26" name="椭圆 25"/>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mj-ea"/>
                <a:ea typeface="+mj-ea"/>
              </a:endParaRPr>
            </a:p>
          </p:txBody>
        </p:sp>
      </p:grpSp>
      <p:grpSp>
        <p:nvGrpSpPr>
          <p:cNvPr id="27" name="组合 26"/>
          <p:cNvGrpSpPr/>
          <p:nvPr/>
        </p:nvGrpSpPr>
        <p:grpSpPr>
          <a:xfrm>
            <a:off x="4615367" y="2518685"/>
            <a:ext cx="287919" cy="287919"/>
            <a:chOff x="304800" y="673100"/>
            <a:chExt cx="4000500" cy="4000500"/>
          </a:xfrm>
          <a:effectLst>
            <a:outerShdw blurRad="381000" dist="152400" dir="8100000" algn="tr" rotWithShape="0">
              <a:prstClr val="black">
                <a:alpha val="70000"/>
              </a:prstClr>
            </a:outerShdw>
          </a:effectLst>
        </p:grpSpPr>
        <p:sp>
          <p:nvSpPr>
            <p:cNvPr id="28" name="同心圆 2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mj-ea"/>
                <a:ea typeface="+mj-ea"/>
              </a:endParaRPr>
            </a:p>
          </p:txBody>
        </p:sp>
        <p:sp>
          <p:nvSpPr>
            <p:cNvPr id="29" name="椭圆 28"/>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mj-ea"/>
                <a:ea typeface="+mj-ea"/>
              </a:endParaRPr>
            </a:p>
          </p:txBody>
        </p:sp>
      </p:grpSp>
      <p:sp>
        <p:nvSpPr>
          <p:cNvPr id="30" name="椭圆 29"/>
          <p:cNvSpPr/>
          <p:nvPr/>
        </p:nvSpPr>
        <p:spPr>
          <a:xfrm>
            <a:off x="6976660" y="1517585"/>
            <a:ext cx="274777" cy="274777"/>
          </a:xfrm>
          <a:prstGeom prst="ellipse">
            <a:avLst/>
          </a:prstGeom>
          <a:solidFill>
            <a:schemeClr val="accent4"/>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mj-ea"/>
              <a:ea typeface="+mj-ea"/>
            </a:endParaRPr>
          </a:p>
        </p:txBody>
      </p:sp>
      <p:sp>
        <p:nvSpPr>
          <p:cNvPr id="31" name="椭圆 30"/>
          <p:cNvSpPr/>
          <p:nvPr/>
        </p:nvSpPr>
        <p:spPr>
          <a:xfrm>
            <a:off x="7702994" y="4120170"/>
            <a:ext cx="137389" cy="137389"/>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mj-ea"/>
              <a:ea typeface="+mj-ea"/>
            </a:endParaRPr>
          </a:p>
        </p:txBody>
      </p:sp>
      <p:sp>
        <p:nvSpPr>
          <p:cNvPr id="32" name="椭圆 31"/>
          <p:cNvSpPr/>
          <p:nvPr/>
        </p:nvSpPr>
        <p:spPr>
          <a:xfrm>
            <a:off x="5697525" y="1242808"/>
            <a:ext cx="274777" cy="274777"/>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mj-ea"/>
              <a:ea typeface="+mj-ea"/>
            </a:endParaRPr>
          </a:p>
        </p:txBody>
      </p:sp>
      <p:sp>
        <p:nvSpPr>
          <p:cNvPr id="33" name="椭圆 32"/>
          <p:cNvSpPr/>
          <p:nvPr/>
        </p:nvSpPr>
        <p:spPr>
          <a:xfrm>
            <a:off x="6407107" y="3105672"/>
            <a:ext cx="137389" cy="137389"/>
          </a:xfrm>
          <a:prstGeom prst="ellipse">
            <a:avLst/>
          </a:prstGeom>
          <a:solidFill>
            <a:schemeClr val="accent3"/>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mj-ea"/>
              <a:ea typeface="+mj-ea"/>
            </a:endParaRPr>
          </a:p>
        </p:txBody>
      </p:sp>
      <p:sp>
        <p:nvSpPr>
          <p:cNvPr id="34" name="TextBox 30"/>
          <p:cNvSpPr txBox="1"/>
          <p:nvPr/>
        </p:nvSpPr>
        <p:spPr>
          <a:xfrm>
            <a:off x="539552" y="2473670"/>
            <a:ext cx="3456384" cy="1869743"/>
          </a:xfrm>
          <a:prstGeom prst="rect">
            <a:avLst/>
          </a:prstGeom>
          <a:noFill/>
        </p:spPr>
        <p:txBody>
          <a:bodyPr wrap="square" rtlCol="0">
            <a:spAutoFit/>
          </a:bodyPr>
          <a:lstStyle/>
          <a:p>
            <a:pPr>
              <a:lnSpc>
                <a:spcPct val="150000"/>
              </a:lnSpc>
            </a:pPr>
            <a:r>
              <a:rPr lang="zh-CN" altLang="en-US" sz="1100" dirty="0" smtClean="0">
                <a:solidFill>
                  <a:srgbClr val="484848"/>
                </a:solidFill>
                <a:latin typeface="+mj-ea"/>
                <a:ea typeface="+mj-ea"/>
              </a:rPr>
              <a:t>       点击</a:t>
            </a:r>
            <a:r>
              <a:rPr lang="zh-CN" altLang="en-US" sz="1100" dirty="0">
                <a:solidFill>
                  <a:srgbClr val="484848"/>
                </a:solidFill>
                <a:latin typeface="+mj-ea"/>
                <a:ea typeface="+mj-ea"/>
              </a:rPr>
              <a:t>输入简要文字内容，文字内容需概括精炼，不用多余的文字修饰，言简意赅的说明分项</a:t>
            </a:r>
            <a:r>
              <a:rPr lang="zh-CN" altLang="en-US" sz="1100" dirty="0" smtClean="0">
                <a:solidFill>
                  <a:srgbClr val="484848"/>
                </a:solidFill>
                <a:latin typeface="+mj-ea"/>
                <a:ea typeface="+mj-ea"/>
              </a:rPr>
              <a:t>内容。点击</a:t>
            </a:r>
            <a:r>
              <a:rPr lang="zh-CN" altLang="en-US" sz="1100" dirty="0">
                <a:solidFill>
                  <a:srgbClr val="484848"/>
                </a:solidFill>
                <a:latin typeface="+mj-ea"/>
                <a:ea typeface="+mj-ea"/>
              </a:rPr>
              <a:t>输入简要文字内容，文字内容需概括精炼，不用多余的文字修饰，言简意赅的说明分项内容</a:t>
            </a:r>
            <a:r>
              <a:rPr lang="en-US" altLang="zh-CN" sz="1100" dirty="0">
                <a:solidFill>
                  <a:srgbClr val="484848"/>
                </a:solidFill>
                <a:latin typeface="+mj-ea"/>
                <a:ea typeface="+mj-ea"/>
              </a:rPr>
              <a:t>……</a:t>
            </a:r>
          </a:p>
          <a:p>
            <a:pPr>
              <a:lnSpc>
                <a:spcPct val="150000"/>
              </a:lnSpc>
            </a:pPr>
            <a:r>
              <a:rPr lang="zh-CN" altLang="en-US" sz="1100" dirty="0" smtClean="0">
                <a:solidFill>
                  <a:srgbClr val="484848"/>
                </a:solidFill>
                <a:latin typeface="+mj-ea"/>
                <a:ea typeface="+mj-ea"/>
              </a:rPr>
              <a:t>       点击</a:t>
            </a:r>
            <a:r>
              <a:rPr lang="zh-CN" altLang="en-US" sz="1100" dirty="0">
                <a:solidFill>
                  <a:srgbClr val="484848"/>
                </a:solidFill>
                <a:latin typeface="+mj-ea"/>
                <a:ea typeface="+mj-ea"/>
              </a:rPr>
              <a:t>输入简要文字内容，文字内容需概括精炼，不用多余的文字修饰，言简意赅的说明分项内容</a:t>
            </a:r>
            <a:r>
              <a:rPr lang="en-US" altLang="zh-CN" sz="1100" dirty="0">
                <a:solidFill>
                  <a:srgbClr val="484848"/>
                </a:solidFill>
                <a:latin typeface="+mj-ea"/>
                <a:ea typeface="+mj-ea"/>
              </a:rPr>
              <a:t>……</a:t>
            </a:r>
          </a:p>
          <a:p>
            <a:pPr>
              <a:lnSpc>
                <a:spcPct val="150000"/>
              </a:lnSpc>
            </a:pPr>
            <a:endParaRPr lang="en-US" altLang="zh-CN" sz="1100" dirty="0">
              <a:solidFill>
                <a:srgbClr val="484848"/>
              </a:solidFill>
              <a:latin typeface="+mj-ea"/>
              <a:ea typeface="+mj-ea"/>
            </a:endParaRPr>
          </a:p>
        </p:txBody>
      </p:sp>
    </p:spTree>
  </p:cSld>
  <p:clrMapOvr>
    <a:masterClrMapping/>
  </p:clrMapOvr>
  <mc:AlternateContent xmlns:mc="http://schemas.openxmlformats.org/markup-compatibility/2006" xmlns:p14="http://schemas.microsoft.com/office/powerpoint/2010/main">
    <mc:Choice Requires="p14">
      <p:transition spd="slow" p14:dur="1200" advTm="7000">
        <p14:prism/>
      </p:transition>
    </mc:Choice>
    <mc:Fallback xmlns="">
      <p:transition spd="slow" advTm="7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53" presetClass="entr" presetSubtype="16" fill="hold" grpId="0" nodeType="withEffect">
                                  <p:stCondLst>
                                    <p:cond delay="200"/>
                                  </p:stCondLst>
                                  <p:childTnLst>
                                    <p:set>
                                      <p:cBhvr>
                                        <p:cTn id="11" dur="1" fill="hold">
                                          <p:stCondLst>
                                            <p:cond delay="0"/>
                                          </p:stCondLst>
                                        </p:cTn>
                                        <p:tgtEl>
                                          <p:spTgt spid="19"/>
                                        </p:tgtEl>
                                        <p:attrNameLst>
                                          <p:attrName>style.visibility</p:attrName>
                                        </p:attrNameLst>
                                      </p:cBhvr>
                                      <p:to>
                                        <p:strVal val="visible"/>
                                      </p:to>
                                    </p:set>
                                    <p:anim calcmode="lin" valueType="num">
                                      <p:cBhvr>
                                        <p:cTn id="12" dur="500" fill="hold"/>
                                        <p:tgtEl>
                                          <p:spTgt spid="19"/>
                                        </p:tgtEl>
                                        <p:attrNameLst>
                                          <p:attrName>ppt_w</p:attrName>
                                        </p:attrNameLst>
                                      </p:cBhvr>
                                      <p:tavLst>
                                        <p:tav tm="0">
                                          <p:val>
                                            <p:fltVal val="0"/>
                                          </p:val>
                                        </p:tav>
                                        <p:tav tm="100000">
                                          <p:val>
                                            <p:strVal val="#ppt_w"/>
                                          </p:val>
                                        </p:tav>
                                      </p:tavLst>
                                    </p:anim>
                                    <p:anim calcmode="lin" valueType="num">
                                      <p:cBhvr>
                                        <p:cTn id="13" dur="500" fill="hold"/>
                                        <p:tgtEl>
                                          <p:spTgt spid="19"/>
                                        </p:tgtEl>
                                        <p:attrNameLst>
                                          <p:attrName>ppt_h</p:attrName>
                                        </p:attrNameLst>
                                      </p:cBhvr>
                                      <p:tavLst>
                                        <p:tav tm="0">
                                          <p:val>
                                            <p:fltVal val="0"/>
                                          </p:val>
                                        </p:tav>
                                        <p:tav tm="100000">
                                          <p:val>
                                            <p:strVal val="#ppt_h"/>
                                          </p:val>
                                        </p:tav>
                                      </p:tavLst>
                                    </p:anim>
                                    <p:animEffect transition="in" filter="fade">
                                      <p:cBhvr>
                                        <p:cTn id="14" dur="500"/>
                                        <p:tgtEl>
                                          <p:spTgt spid="19"/>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p:cTn id="17" dur="500" fill="hold"/>
                                        <p:tgtEl>
                                          <p:spTgt spid="20"/>
                                        </p:tgtEl>
                                        <p:attrNameLst>
                                          <p:attrName>ppt_w</p:attrName>
                                        </p:attrNameLst>
                                      </p:cBhvr>
                                      <p:tavLst>
                                        <p:tav tm="0">
                                          <p:val>
                                            <p:fltVal val="0"/>
                                          </p:val>
                                        </p:tav>
                                        <p:tav tm="100000">
                                          <p:val>
                                            <p:strVal val="#ppt_w"/>
                                          </p:val>
                                        </p:tav>
                                      </p:tavLst>
                                    </p:anim>
                                    <p:anim calcmode="lin" valueType="num">
                                      <p:cBhvr>
                                        <p:cTn id="18" dur="500" fill="hold"/>
                                        <p:tgtEl>
                                          <p:spTgt spid="20"/>
                                        </p:tgtEl>
                                        <p:attrNameLst>
                                          <p:attrName>ppt_h</p:attrName>
                                        </p:attrNameLst>
                                      </p:cBhvr>
                                      <p:tavLst>
                                        <p:tav tm="0">
                                          <p:val>
                                            <p:fltVal val="0"/>
                                          </p:val>
                                        </p:tav>
                                        <p:tav tm="100000">
                                          <p:val>
                                            <p:strVal val="#ppt_h"/>
                                          </p:val>
                                        </p:tav>
                                      </p:tavLst>
                                    </p:anim>
                                    <p:animEffect transition="in" filter="fade">
                                      <p:cBhvr>
                                        <p:cTn id="19" dur="500"/>
                                        <p:tgtEl>
                                          <p:spTgt spid="20"/>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p:cTn id="22" dur="500" fill="hold"/>
                                        <p:tgtEl>
                                          <p:spTgt spid="21"/>
                                        </p:tgtEl>
                                        <p:attrNameLst>
                                          <p:attrName>ppt_w</p:attrName>
                                        </p:attrNameLst>
                                      </p:cBhvr>
                                      <p:tavLst>
                                        <p:tav tm="0">
                                          <p:val>
                                            <p:fltVal val="0"/>
                                          </p:val>
                                        </p:tav>
                                        <p:tav tm="100000">
                                          <p:val>
                                            <p:strVal val="#ppt_w"/>
                                          </p:val>
                                        </p:tav>
                                      </p:tavLst>
                                    </p:anim>
                                    <p:anim calcmode="lin" valueType="num">
                                      <p:cBhvr>
                                        <p:cTn id="23" dur="500" fill="hold"/>
                                        <p:tgtEl>
                                          <p:spTgt spid="21"/>
                                        </p:tgtEl>
                                        <p:attrNameLst>
                                          <p:attrName>ppt_h</p:attrName>
                                        </p:attrNameLst>
                                      </p:cBhvr>
                                      <p:tavLst>
                                        <p:tav tm="0">
                                          <p:val>
                                            <p:fltVal val="0"/>
                                          </p:val>
                                        </p:tav>
                                        <p:tav tm="100000">
                                          <p:val>
                                            <p:strVal val="#ppt_h"/>
                                          </p:val>
                                        </p:tav>
                                      </p:tavLst>
                                    </p:anim>
                                    <p:animEffect transition="in" filter="fade">
                                      <p:cBhvr>
                                        <p:cTn id="24" dur="500"/>
                                        <p:tgtEl>
                                          <p:spTgt spid="21"/>
                                        </p:tgtEl>
                                      </p:cBhvr>
                                    </p:animEffect>
                                  </p:childTnLst>
                                </p:cTn>
                              </p:par>
                              <p:par>
                                <p:cTn id="25" presetID="53" presetClass="entr" presetSubtype="16" fill="hold" grpId="0" nodeType="withEffect">
                                  <p:stCondLst>
                                    <p:cond delay="400"/>
                                  </p:stCondLst>
                                  <p:childTnLst>
                                    <p:set>
                                      <p:cBhvr>
                                        <p:cTn id="26" dur="1" fill="hold">
                                          <p:stCondLst>
                                            <p:cond delay="0"/>
                                          </p:stCondLst>
                                        </p:cTn>
                                        <p:tgtEl>
                                          <p:spTgt spid="22"/>
                                        </p:tgtEl>
                                        <p:attrNameLst>
                                          <p:attrName>style.visibility</p:attrName>
                                        </p:attrNameLst>
                                      </p:cBhvr>
                                      <p:to>
                                        <p:strVal val="visible"/>
                                      </p:to>
                                    </p:set>
                                    <p:anim calcmode="lin" valueType="num">
                                      <p:cBhvr>
                                        <p:cTn id="27" dur="500" fill="hold"/>
                                        <p:tgtEl>
                                          <p:spTgt spid="22"/>
                                        </p:tgtEl>
                                        <p:attrNameLst>
                                          <p:attrName>ppt_w</p:attrName>
                                        </p:attrNameLst>
                                      </p:cBhvr>
                                      <p:tavLst>
                                        <p:tav tm="0">
                                          <p:val>
                                            <p:fltVal val="0"/>
                                          </p:val>
                                        </p:tav>
                                        <p:tav tm="100000">
                                          <p:val>
                                            <p:strVal val="#ppt_w"/>
                                          </p:val>
                                        </p:tav>
                                      </p:tavLst>
                                    </p:anim>
                                    <p:anim calcmode="lin" valueType="num">
                                      <p:cBhvr>
                                        <p:cTn id="28" dur="500" fill="hold"/>
                                        <p:tgtEl>
                                          <p:spTgt spid="22"/>
                                        </p:tgtEl>
                                        <p:attrNameLst>
                                          <p:attrName>ppt_h</p:attrName>
                                        </p:attrNameLst>
                                      </p:cBhvr>
                                      <p:tavLst>
                                        <p:tav tm="0">
                                          <p:val>
                                            <p:fltVal val="0"/>
                                          </p:val>
                                        </p:tav>
                                        <p:tav tm="100000">
                                          <p:val>
                                            <p:strVal val="#ppt_h"/>
                                          </p:val>
                                        </p:tav>
                                      </p:tavLst>
                                    </p:anim>
                                    <p:animEffect transition="in" filter="fade">
                                      <p:cBhvr>
                                        <p:cTn id="29" dur="500"/>
                                        <p:tgtEl>
                                          <p:spTgt spid="22"/>
                                        </p:tgtEl>
                                      </p:cBhvr>
                                    </p:animEffect>
                                  </p:childTnLst>
                                </p:cTn>
                              </p:par>
                              <p:par>
                                <p:cTn id="30" presetID="53" presetClass="entr" presetSubtype="16" fill="hold" nodeType="withEffect">
                                  <p:stCondLst>
                                    <p:cond delay="400"/>
                                  </p:stCondLst>
                                  <p:childTnLst>
                                    <p:set>
                                      <p:cBhvr>
                                        <p:cTn id="31" dur="1" fill="hold">
                                          <p:stCondLst>
                                            <p:cond delay="0"/>
                                          </p:stCondLst>
                                        </p:cTn>
                                        <p:tgtEl>
                                          <p:spTgt spid="4"/>
                                        </p:tgtEl>
                                        <p:attrNameLst>
                                          <p:attrName>style.visibility</p:attrName>
                                        </p:attrNameLst>
                                      </p:cBhvr>
                                      <p:to>
                                        <p:strVal val="visible"/>
                                      </p:to>
                                    </p:set>
                                    <p:anim calcmode="lin" valueType="num">
                                      <p:cBhvr>
                                        <p:cTn id="32" dur="500" fill="hold"/>
                                        <p:tgtEl>
                                          <p:spTgt spid="4"/>
                                        </p:tgtEl>
                                        <p:attrNameLst>
                                          <p:attrName>ppt_w</p:attrName>
                                        </p:attrNameLst>
                                      </p:cBhvr>
                                      <p:tavLst>
                                        <p:tav tm="0">
                                          <p:val>
                                            <p:fltVal val="0"/>
                                          </p:val>
                                        </p:tav>
                                        <p:tav tm="100000">
                                          <p:val>
                                            <p:strVal val="#ppt_w"/>
                                          </p:val>
                                        </p:tav>
                                      </p:tavLst>
                                    </p:anim>
                                    <p:anim calcmode="lin" valueType="num">
                                      <p:cBhvr>
                                        <p:cTn id="33" dur="500" fill="hold"/>
                                        <p:tgtEl>
                                          <p:spTgt spid="4"/>
                                        </p:tgtEl>
                                        <p:attrNameLst>
                                          <p:attrName>ppt_h</p:attrName>
                                        </p:attrNameLst>
                                      </p:cBhvr>
                                      <p:tavLst>
                                        <p:tav tm="0">
                                          <p:val>
                                            <p:fltVal val="0"/>
                                          </p:val>
                                        </p:tav>
                                        <p:tav tm="100000">
                                          <p:val>
                                            <p:strVal val="#ppt_h"/>
                                          </p:val>
                                        </p:tav>
                                      </p:tavLst>
                                    </p:anim>
                                    <p:animEffect transition="in" filter="fade">
                                      <p:cBhvr>
                                        <p:cTn id="34" dur="500"/>
                                        <p:tgtEl>
                                          <p:spTgt spid="4"/>
                                        </p:tgtEl>
                                      </p:cBhvr>
                                    </p:animEffect>
                                  </p:childTnLst>
                                </p:cTn>
                              </p:par>
                              <p:par>
                                <p:cTn id="35" presetID="53" presetClass="entr" presetSubtype="16" fill="hold" nodeType="with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ppt_w</p:attrName>
                                        </p:attrNameLst>
                                      </p:cBhvr>
                                      <p:tavLst>
                                        <p:tav tm="0">
                                          <p:val>
                                            <p:fltVal val="0"/>
                                          </p:val>
                                        </p:tav>
                                        <p:tav tm="100000">
                                          <p:val>
                                            <p:strVal val="#ppt_w"/>
                                          </p:val>
                                        </p:tav>
                                      </p:tavLst>
                                    </p:anim>
                                    <p:anim calcmode="lin" valueType="num">
                                      <p:cBhvr>
                                        <p:cTn id="38" dur="500" fill="hold"/>
                                        <p:tgtEl>
                                          <p:spTgt spid="7"/>
                                        </p:tgtEl>
                                        <p:attrNameLst>
                                          <p:attrName>ppt_h</p:attrName>
                                        </p:attrNameLst>
                                      </p:cBhvr>
                                      <p:tavLst>
                                        <p:tav tm="0">
                                          <p:val>
                                            <p:fltVal val="0"/>
                                          </p:val>
                                        </p:tav>
                                        <p:tav tm="100000">
                                          <p:val>
                                            <p:strVal val="#ppt_h"/>
                                          </p:val>
                                        </p:tav>
                                      </p:tavLst>
                                    </p:anim>
                                    <p:animEffect transition="in" filter="fade">
                                      <p:cBhvr>
                                        <p:cTn id="39" dur="500"/>
                                        <p:tgtEl>
                                          <p:spTgt spid="7"/>
                                        </p:tgtEl>
                                      </p:cBhvr>
                                    </p:animEffect>
                                  </p:childTnLst>
                                </p:cTn>
                              </p:par>
                              <p:par>
                                <p:cTn id="40" presetID="53" presetClass="entr" presetSubtype="16" fill="hold" grpId="0" nodeType="withEffect">
                                  <p:stCondLst>
                                    <p:cond delay="400"/>
                                  </p:stCondLst>
                                  <p:childTnLst>
                                    <p:set>
                                      <p:cBhvr>
                                        <p:cTn id="41" dur="1" fill="hold">
                                          <p:stCondLst>
                                            <p:cond delay="0"/>
                                          </p:stCondLst>
                                        </p:cTn>
                                        <p:tgtEl>
                                          <p:spTgt spid="23"/>
                                        </p:tgtEl>
                                        <p:attrNameLst>
                                          <p:attrName>style.visibility</p:attrName>
                                        </p:attrNameLst>
                                      </p:cBhvr>
                                      <p:to>
                                        <p:strVal val="visible"/>
                                      </p:to>
                                    </p:set>
                                    <p:anim calcmode="lin" valueType="num">
                                      <p:cBhvr>
                                        <p:cTn id="42" dur="500" fill="hold"/>
                                        <p:tgtEl>
                                          <p:spTgt spid="23"/>
                                        </p:tgtEl>
                                        <p:attrNameLst>
                                          <p:attrName>ppt_w</p:attrName>
                                        </p:attrNameLst>
                                      </p:cBhvr>
                                      <p:tavLst>
                                        <p:tav tm="0">
                                          <p:val>
                                            <p:fltVal val="0"/>
                                          </p:val>
                                        </p:tav>
                                        <p:tav tm="100000">
                                          <p:val>
                                            <p:strVal val="#ppt_w"/>
                                          </p:val>
                                        </p:tav>
                                      </p:tavLst>
                                    </p:anim>
                                    <p:anim calcmode="lin" valueType="num">
                                      <p:cBhvr>
                                        <p:cTn id="43" dur="500" fill="hold"/>
                                        <p:tgtEl>
                                          <p:spTgt spid="23"/>
                                        </p:tgtEl>
                                        <p:attrNameLst>
                                          <p:attrName>ppt_h</p:attrName>
                                        </p:attrNameLst>
                                      </p:cBhvr>
                                      <p:tavLst>
                                        <p:tav tm="0">
                                          <p:val>
                                            <p:fltVal val="0"/>
                                          </p:val>
                                        </p:tav>
                                        <p:tav tm="100000">
                                          <p:val>
                                            <p:strVal val="#ppt_h"/>
                                          </p:val>
                                        </p:tav>
                                      </p:tavLst>
                                    </p:anim>
                                    <p:animEffect transition="in" filter="fade">
                                      <p:cBhvr>
                                        <p:cTn id="44" dur="500"/>
                                        <p:tgtEl>
                                          <p:spTgt spid="23"/>
                                        </p:tgtEl>
                                      </p:cBhvr>
                                    </p:animEffect>
                                  </p:childTnLst>
                                </p:cTn>
                              </p:par>
                              <p:par>
                                <p:cTn id="45" presetID="53" presetClass="entr" presetSubtype="16" fill="hold" nodeType="with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p:cTn id="47" dur="500" fill="hold"/>
                                        <p:tgtEl>
                                          <p:spTgt spid="13"/>
                                        </p:tgtEl>
                                        <p:attrNameLst>
                                          <p:attrName>ppt_w</p:attrName>
                                        </p:attrNameLst>
                                      </p:cBhvr>
                                      <p:tavLst>
                                        <p:tav tm="0">
                                          <p:val>
                                            <p:fltVal val="0"/>
                                          </p:val>
                                        </p:tav>
                                        <p:tav tm="100000">
                                          <p:val>
                                            <p:strVal val="#ppt_w"/>
                                          </p:val>
                                        </p:tav>
                                      </p:tavLst>
                                    </p:anim>
                                    <p:anim calcmode="lin" valueType="num">
                                      <p:cBhvr>
                                        <p:cTn id="48" dur="500" fill="hold"/>
                                        <p:tgtEl>
                                          <p:spTgt spid="13"/>
                                        </p:tgtEl>
                                        <p:attrNameLst>
                                          <p:attrName>ppt_h</p:attrName>
                                        </p:attrNameLst>
                                      </p:cBhvr>
                                      <p:tavLst>
                                        <p:tav tm="0">
                                          <p:val>
                                            <p:fltVal val="0"/>
                                          </p:val>
                                        </p:tav>
                                        <p:tav tm="100000">
                                          <p:val>
                                            <p:strVal val="#ppt_h"/>
                                          </p:val>
                                        </p:tav>
                                      </p:tavLst>
                                    </p:anim>
                                    <p:animEffect transition="in" filter="fade">
                                      <p:cBhvr>
                                        <p:cTn id="49" dur="500"/>
                                        <p:tgtEl>
                                          <p:spTgt spid="13"/>
                                        </p:tgtEl>
                                      </p:cBhvr>
                                    </p:animEffect>
                                  </p:childTnLst>
                                </p:cTn>
                              </p:par>
                              <p:par>
                                <p:cTn id="50" presetID="53" presetClass="entr" presetSubtype="16" fill="hold" nodeType="withEffect">
                                  <p:stCondLst>
                                    <p:cond delay="400"/>
                                  </p:stCondLst>
                                  <p:childTnLst>
                                    <p:set>
                                      <p:cBhvr>
                                        <p:cTn id="51" dur="1" fill="hold">
                                          <p:stCondLst>
                                            <p:cond delay="0"/>
                                          </p:stCondLst>
                                        </p:cTn>
                                        <p:tgtEl>
                                          <p:spTgt spid="24"/>
                                        </p:tgtEl>
                                        <p:attrNameLst>
                                          <p:attrName>style.visibility</p:attrName>
                                        </p:attrNameLst>
                                      </p:cBhvr>
                                      <p:to>
                                        <p:strVal val="visible"/>
                                      </p:to>
                                    </p:set>
                                    <p:anim calcmode="lin" valueType="num">
                                      <p:cBhvr>
                                        <p:cTn id="52" dur="500" fill="hold"/>
                                        <p:tgtEl>
                                          <p:spTgt spid="24"/>
                                        </p:tgtEl>
                                        <p:attrNameLst>
                                          <p:attrName>ppt_w</p:attrName>
                                        </p:attrNameLst>
                                      </p:cBhvr>
                                      <p:tavLst>
                                        <p:tav tm="0">
                                          <p:val>
                                            <p:fltVal val="0"/>
                                          </p:val>
                                        </p:tav>
                                        <p:tav tm="100000">
                                          <p:val>
                                            <p:strVal val="#ppt_w"/>
                                          </p:val>
                                        </p:tav>
                                      </p:tavLst>
                                    </p:anim>
                                    <p:anim calcmode="lin" valueType="num">
                                      <p:cBhvr>
                                        <p:cTn id="53" dur="500" fill="hold"/>
                                        <p:tgtEl>
                                          <p:spTgt spid="24"/>
                                        </p:tgtEl>
                                        <p:attrNameLst>
                                          <p:attrName>ppt_h</p:attrName>
                                        </p:attrNameLst>
                                      </p:cBhvr>
                                      <p:tavLst>
                                        <p:tav tm="0">
                                          <p:val>
                                            <p:fltVal val="0"/>
                                          </p:val>
                                        </p:tav>
                                        <p:tav tm="100000">
                                          <p:val>
                                            <p:strVal val="#ppt_h"/>
                                          </p:val>
                                        </p:tav>
                                      </p:tavLst>
                                    </p:anim>
                                    <p:animEffect transition="in" filter="fade">
                                      <p:cBhvr>
                                        <p:cTn id="54" dur="500"/>
                                        <p:tgtEl>
                                          <p:spTgt spid="24"/>
                                        </p:tgtEl>
                                      </p:cBhvr>
                                    </p:animEffect>
                                  </p:childTnLst>
                                </p:cTn>
                              </p:par>
                              <p:par>
                                <p:cTn id="55" presetID="53" presetClass="entr" presetSubtype="16" fill="hold" nodeType="withEffect">
                                  <p:stCondLst>
                                    <p:cond delay="200"/>
                                  </p:stCondLst>
                                  <p:childTnLst>
                                    <p:set>
                                      <p:cBhvr>
                                        <p:cTn id="56" dur="1" fill="hold">
                                          <p:stCondLst>
                                            <p:cond delay="0"/>
                                          </p:stCondLst>
                                        </p:cTn>
                                        <p:tgtEl>
                                          <p:spTgt spid="27"/>
                                        </p:tgtEl>
                                        <p:attrNameLst>
                                          <p:attrName>style.visibility</p:attrName>
                                        </p:attrNameLst>
                                      </p:cBhvr>
                                      <p:to>
                                        <p:strVal val="visible"/>
                                      </p:to>
                                    </p:set>
                                    <p:anim calcmode="lin" valueType="num">
                                      <p:cBhvr>
                                        <p:cTn id="57" dur="500" fill="hold"/>
                                        <p:tgtEl>
                                          <p:spTgt spid="27"/>
                                        </p:tgtEl>
                                        <p:attrNameLst>
                                          <p:attrName>ppt_w</p:attrName>
                                        </p:attrNameLst>
                                      </p:cBhvr>
                                      <p:tavLst>
                                        <p:tav tm="0">
                                          <p:val>
                                            <p:fltVal val="0"/>
                                          </p:val>
                                        </p:tav>
                                        <p:tav tm="100000">
                                          <p:val>
                                            <p:strVal val="#ppt_w"/>
                                          </p:val>
                                        </p:tav>
                                      </p:tavLst>
                                    </p:anim>
                                    <p:anim calcmode="lin" valueType="num">
                                      <p:cBhvr>
                                        <p:cTn id="58" dur="500" fill="hold"/>
                                        <p:tgtEl>
                                          <p:spTgt spid="27"/>
                                        </p:tgtEl>
                                        <p:attrNameLst>
                                          <p:attrName>ppt_h</p:attrName>
                                        </p:attrNameLst>
                                      </p:cBhvr>
                                      <p:tavLst>
                                        <p:tav tm="0">
                                          <p:val>
                                            <p:fltVal val="0"/>
                                          </p:val>
                                        </p:tav>
                                        <p:tav tm="100000">
                                          <p:val>
                                            <p:strVal val="#ppt_h"/>
                                          </p:val>
                                        </p:tav>
                                      </p:tavLst>
                                    </p:anim>
                                    <p:animEffect transition="in" filter="fade">
                                      <p:cBhvr>
                                        <p:cTn id="59" dur="500"/>
                                        <p:tgtEl>
                                          <p:spTgt spid="27"/>
                                        </p:tgtEl>
                                      </p:cBhvr>
                                    </p:animEffect>
                                  </p:childTnLst>
                                </p:cTn>
                              </p:par>
                              <p:par>
                                <p:cTn id="60" presetID="53" presetClass="entr" presetSubtype="16" fill="hold" grpId="0" nodeType="withEffect">
                                  <p:stCondLst>
                                    <p:cond delay="200"/>
                                  </p:stCondLst>
                                  <p:childTnLst>
                                    <p:set>
                                      <p:cBhvr>
                                        <p:cTn id="61" dur="1" fill="hold">
                                          <p:stCondLst>
                                            <p:cond delay="0"/>
                                          </p:stCondLst>
                                        </p:cTn>
                                        <p:tgtEl>
                                          <p:spTgt spid="30"/>
                                        </p:tgtEl>
                                        <p:attrNameLst>
                                          <p:attrName>style.visibility</p:attrName>
                                        </p:attrNameLst>
                                      </p:cBhvr>
                                      <p:to>
                                        <p:strVal val="visible"/>
                                      </p:to>
                                    </p:set>
                                    <p:anim calcmode="lin" valueType="num">
                                      <p:cBhvr>
                                        <p:cTn id="62" dur="500" fill="hold"/>
                                        <p:tgtEl>
                                          <p:spTgt spid="30"/>
                                        </p:tgtEl>
                                        <p:attrNameLst>
                                          <p:attrName>ppt_w</p:attrName>
                                        </p:attrNameLst>
                                      </p:cBhvr>
                                      <p:tavLst>
                                        <p:tav tm="0">
                                          <p:val>
                                            <p:fltVal val="0"/>
                                          </p:val>
                                        </p:tav>
                                        <p:tav tm="100000">
                                          <p:val>
                                            <p:strVal val="#ppt_w"/>
                                          </p:val>
                                        </p:tav>
                                      </p:tavLst>
                                    </p:anim>
                                    <p:anim calcmode="lin" valueType="num">
                                      <p:cBhvr>
                                        <p:cTn id="63" dur="500" fill="hold"/>
                                        <p:tgtEl>
                                          <p:spTgt spid="30"/>
                                        </p:tgtEl>
                                        <p:attrNameLst>
                                          <p:attrName>ppt_h</p:attrName>
                                        </p:attrNameLst>
                                      </p:cBhvr>
                                      <p:tavLst>
                                        <p:tav tm="0">
                                          <p:val>
                                            <p:fltVal val="0"/>
                                          </p:val>
                                        </p:tav>
                                        <p:tav tm="100000">
                                          <p:val>
                                            <p:strVal val="#ppt_h"/>
                                          </p:val>
                                        </p:tav>
                                      </p:tavLst>
                                    </p:anim>
                                    <p:animEffect transition="in" filter="fade">
                                      <p:cBhvr>
                                        <p:cTn id="64" dur="500"/>
                                        <p:tgtEl>
                                          <p:spTgt spid="30"/>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31"/>
                                        </p:tgtEl>
                                        <p:attrNameLst>
                                          <p:attrName>style.visibility</p:attrName>
                                        </p:attrNameLst>
                                      </p:cBhvr>
                                      <p:to>
                                        <p:strVal val="visible"/>
                                      </p:to>
                                    </p:set>
                                    <p:anim calcmode="lin" valueType="num">
                                      <p:cBhvr>
                                        <p:cTn id="67" dur="500" fill="hold"/>
                                        <p:tgtEl>
                                          <p:spTgt spid="31"/>
                                        </p:tgtEl>
                                        <p:attrNameLst>
                                          <p:attrName>ppt_w</p:attrName>
                                        </p:attrNameLst>
                                      </p:cBhvr>
                                      <p:tavLst>
                                        <p:tav tm="0">
                                          <p:val>
                                            <p:fltVal val="0"/>
                                          </p:val>
                                        </p:tav>
                                        <p:tav tm="100000">
                                          <p:val>
                                            <p:strVal val="#ppt_w"/>
                                          </p:val>
                                        </p:tav>
                                      </p:tavLst>
                                    </p:anim>
                                    <p:anim calcmode="lin" valueType="num">
                                      <p:cBhvr>
                                        <p:cTn id="68" dur="500" fill="hold"/>
                                        <p:tgtEl>
                                          <p:spTgt spid="31"/>
                                        </p:tgtEl>
                                        <p:attrNameLst>
                                          <p:attrName>ppt_h</p:attrName>
                                        </p:attrNameLst>
                                      </p:cBhvr>
                                      <p:tavLst>
                                        <p:tav tm="0">
                                          <p:val>
                                            <p:fltVal val="0"/>
                                          </p:val>
                                        </p:tav>
                                        <p:tav tm="100000">
                                          <p:val>
                                            <p:strVal val="#ppt_h"/>
                                          </p:val>
                                        </p:tav>
                                      </p:tavLst>
                                    </p:anim>
                                    <p:animEffect transition="in" filter="fade">
                                      <p:cBhvr>
                                        <p:cTn id="69" dur="500"/>
                                        <p:tgtEl>
                                          <p:spTgt spid="31"/>
                                        </p:tgtEl>
                                      </p:cBhvr>
                                    </p:animEffect>
                                  </p:childTnLst>
                                </p:cTn>
                              </p:par>
                              <p:par>
                                <p:cTn id="70" presetID="53" presetClass="entr" presetSubtype="16" fill="hold" nodeType="withEffect">
                                  <p:stCondLst>
                                    <p:cond delay="400"/>
                                  </p:stCondLst>
                                  <p:childTnLst>
                                    <p:set>
                                      <p:cBhvr>
                                        <p:cTn id="71" dur="1" fill="hold">
                                          <p:stCondLst>
                                            <p:cond delay="0"/>
                                          </p:stCondLst>
                                        </p:cTn>
                                        <p:tgtEl>
                                          <p:spTgt spid="10"/>
                                        </p:tgtEl>
                                        <p:attrNameLst>
                                          <p:attrName>style.visibility</p:attrName>
                                        </p:attrNameLst>
                                      </p:cBhvr>
                                      <p:to>
                                        <p:strVal val="visible"/>
                                      </p:to>
                                    </p:set>
                                    <p:anim calcmode="lin" valueType="num">
                                      <p:cBhvr>
                                        <p:cTn id="72" dur="500" fill="hold"/>
                                        <p:tgtEl>
                                          <p:spTgt spid="10"/>
                                        </p:tgtEl>
                                        <p:attrNameLst>
                                          <p:attrName>ppt_w</p:attrName>
                                        </p:attrNameLst>
                                      </p:cBhvr>
                                      <p:tavLst>
                                        <p:tav tm="0">
                                          <p:val>
                                            <p:fltVal val="0"/>
                                          </p:val>
                                        </p:tav>
                                        <p:tav tm="100000">
                                          <p:val>
                                            <p:strVal val="#ppt_w"/>
                                          </p:val>
                                        </p:tav>
                                      </p:tavLst>
                                    </p:anim>
                                    <p:anim calcmode="lin" valueType="num">
                                      <p:cBhvr>
                                        <p:cTn id="73" dur="500" fill="hold"/>
                                        <p:tgtEl>
                                          <p:spTgt spid="10"/>
                                        </p:tgtEl>
                                        <p:attrNameLst>
                                          <p:attrName>ppt_h</p:attrName>
                                        </p:attrNameLst>
                                      </p:cBhvr>
                                      <p:tavLst>
                                        <p:tav tm="0">
                                          <p:val>
                                            <p:fltVal val="0"/>
                                          </p:val>
                                        </p:tav>
                                        <p:tav tm="100000">
                                          <p:val>
                                            <p:strVal val="#ppt_h"/>
                                          </p:val>
                                        </p:tav>
                                      </p:tavLst>
                                    </p:anim>
                                    <p:animEffect transition="in" filter="fade">
                                      <p:cBhvr>
                                        <p:cTn id="74" dur="500"/>
                                        <p:tgtEl>
                                          <p:spTgt spid="10"/>
                                        </p:tgtEl>
                                      </p:cBhvr>
                                    </p:animEffect>
                                  </p:childTnLst>
                                </p:cTn>
                              </p:par>
                              <p:par>
                                <p:cTn id="75" presetID="53" presetClass="entr" presetSubtype="16" fill="hold" grpId="0" nodeType="withEffect">
                                  <p:stCondLst>
                                    <p:cond delay="400"/>
                                  </p:stCondLst>
                                  <p:childTnLst>
                                    <p:set>
                                      <p:cBhvr>
                                        <p:cTn id="76" dur="1" fill="hold">
                                          <p:stCondLst>
                                            <p:cond delay="0"/>
                                          </p:stCondLst>
                                        </p:cTn>
                                        <p:tgtEl>
                                          <p:spTgt spid="32"/>
                                        </p:tgtEl>
                                        <p:attrNameLst>
                                          <p:attrName>style.visibility</p:attrName>
                                        </p:attrNameLst>
                                      </p:cBhvr>
                                      <p:to>
                                        <p:strVal val="visible"/>
                                      </p:to>
                                    </p:set>
                                    <p:anim calcmode="lin" valueType="num">
                                      <p:cBhvr>
                                        <p:cTn id="77" dur="500" fill="hold"/>
                                        <p:tgtEl>
                                          <p:spTgt spid="32"/>
                                        </p:tgtEl>
                                        <p:attrNameLst>
                                          <p:attrName>ppt_w</p:attrName>
                                        </p:attrNameLst>
                                      </p:cBhvr>
                                      <p:tavLst>
                                        <p:tav tm="0">
                                          <p:val>
                                            <p:fltVal val="0"/>
                                          </p:val>
                                        </p:tav>
                                        <p:tav tm="100000">
                                          <p:val>
                                            <p:strVal val="#ppt_w"/>
                                          </p:val>
                                        </p:tav>
                                      </p:tavLst>
                                    </p:anim>
                                    <p:anim calcmode="lin" valueType="num">
                                      <p:cBhvr>
                                        <p:cTn id="78" dur="500" fill="hold"/>
                                        <p:tgtEl>
                                          <p:spTgt spid="32"/>
                                        </p:tgtEl>
                                        <p:attrNameLst>
                                          <p:attrName>ppt_h</p:attrName>
                                        </p:attrNameLst>
                                      </p:cBhvr>
                                      <p:tavLst>
                                        <p:tav tm="0">
                                          <p:val>
                                            <p:fltVal val="0"/>
                                          </p:val>
                                        </p:tav>
                                        <p:tav tm="100000">
                                          <p:val>
                                            <p:strVal val="#ppt_h"/>
                                          </p:val>
                                        </p:tav>
                                      </p:tavLst>
                                    </p:anim>
                                    <p:animEffect transition="in" filter="fade">
                                      <p:cBhvr>
                                        <p:cTn id="79" dur="500"/>
                                        <p:tgtEl>
                                          <p:spTgt spid="32"/>
                                        </p:tgtEl>
                                      </p:cBhvr>
                                    </p:animEffect>
                                  </p:childTnLst>
                                </p:cTn>
                              </p:par>
                              <p:par>
                                <p:cTn id="80" presetID="53" presetClass="entr" presetSubtype="16" fill="hold" grpId="0" nodeType="withEffect">
                                  <p:stCondLst>
                                    <p:cond delay="200"/>
                                  </p:stCondLst>
                                  <p:childTnLst>
                                    <p:set>
                                      <p:cBhvr>
                                        <p:cTn id="81" dur="1" fill="hold">
                                          <p:stCondLst>
                                            <p:cond delay="0"/>
                                          </p:stCondLst>
                                        </p:cTn>
                                        <p:tgtEl>
                                          <p:spTgt spid="33"/>
                                        </p:tgtEl>
                                        <p:attrNameLst>
                                          <p:attrName>style.visibility</p:attrName>
                                        </p:attrNameLst>
                                      </p:cBhvr>
                                      <p:to>
                                        <p:strVal val="visible"/>
                                      </p:to>
                                    </p:set>
                                    <p:anim calcmode="lin" valueType="num">
                                      <p:cBhvr>
                                        <p:cTn id="82" dur="500" fill="hold"/>
                                        <p:tgtEl>
                                          <p:spTgt spid="33"/>
                                        </p:tgtEl>
                                        <p:attrNameLst>
                                          <p:attrName>ppt_w</p:attrName>
                                        </p:attrNameLst>
                                      </p:cBhvr>
                                      <p:tavLst>
                                        <p:tav tm="0">
                                          <p:val>
                                            <p:fltVal val="0"/>
                                          </p:val>
                                        </p:tav>
                                        <p:tav tm="100000">
                                          <p:val>
                                            <p:strVal val="#ppt_w"/>
                                          </p:val>
                                        </p:tav>
                                      </p:tavLst>
                                    </p:anim>
                                    <p:anim calcmode="lin" valueType="num">
                                      <p:cBhvr>
                                        <p:cTn id="83" dur="500" fill="hold"/>
                                        <p:tgtEl>
                                          <p:spTgt spid="33"/>
                                        </p:tgtEl>
                                        <p:attrNameLst>
                                          <p:attrName>ppt_h</p:attrName>
                                        </p:attrNameLst>
                                      </p:cBhvr>
                                      <p:tavLst>
                                        <p:tav tm="0">
                                          <p:val>
                                            <p:fltVal val="0"/>
                                          </p:val>
                                        </p:tav>
                                        <p:tav tm="100000">
                                          <p:val>
                                            <p:strVal val="#ppt_h"/>
                                          </p:val>
                                        </p:tav>
                                      </p:tavLst>
                                    </p:anim>
                                    <p:animEffect transition="in" filter="fade">
                                      <p:cBhvr>
                                        <p:cTn id="84" dur="500"/>
                                        <p:tgtEl>
                                          <p:spTgt spid="33"/>
                                        </p:tgtEl>
                                      </p:cBhvr>
                                    </p:animEffect>
                                  </p:childTnLst>
                                </p:cTn>
                              </p:par>
                            </p:childTnLst>
                          </p:cTn>
                        </p:par>
                        <p:par>
                          <p:cTn id="85" fill="hold">
                            <p:stCondLst>
                              <p:cond delay="500"/>
                            </p:stCondLst>
                            <p:childTnLst>
                              <p:par>
                                <p:cTn id="86" presetID="56" presetClass="entr" presetSubtype="0" fill="hold" grpId="0" nodeType="afterEffect">
                                  <p:stCondLst>
                                    <p:cond delay="0"/>
                                  </p:stCondLst>
                                  <p:iterate type="lt">
                                    <p:tmPct val="10000"/>
                                  </p:iterate>
                                  <p:childTnLst>
                                    <p:set>
                                      <p:cBhvr>
                                        <p:cTn id="87" dur="1" fill="hold">
                                          <p:stCondLst>
                                            <p:cond delay="0"/>
                                          </p:stCondLst>
                                        </p:cTn>
                                        <p:tgtEl>
                                          <p:spTgt spid="16"/>
                                        </p:tgtEl>
                                        <p:attrNameLst>
                                          <p:attrName>style.visibility</p:attrName>
                                        </p:attrNameLst>
                                      </p:cBhvr>
                                      <p:to>
                                        <p:strVal val="visible"/>
                                      </p:to>
                                    </p:set>
                                    <p:anim by="(-#ppt_w*2)" calcmode="lin" valueType="num">
                                      <p:cBhvr rctx="PPT">
                                        <p:cTn id="88" dur="250" autoRev="1" fill="hold">
                                          <p:stCondLst>
                                            <p:cond delay="0"/>
                                          </p:stCondLst>
                                        </p:cTn>
                                        <p:tgtEl>
                                          <p:spTgt spid="16"/>
                                        </p:tgtEl>
                                        <p:attrNameLst>
                                          <p:attrName>ppt_w</p:attrName>
                                        </p:attrNameLst>
                                      </p:cBhvr>
                                    </p:anim>
                                    <p:anim by="(#ppt_w*0.50)" calcmode="lin" valueType="num">
                                      <p:cBhvr>
                                        <p:cTn id="89" dur="250" decel="50000" autoRev="1" fill="hold">
                                          <p:stCondLst>
                                            <p:cond delay="0"/>
                                          </p:stCondLst>
                                        </p:cTn>
                                        <p:tgtEl>
                                          <p:spTgt spid="16"/>
                                        </p:tgtEl>
                                        <p:attrNameLst>
                                          <p:attrName>ppt_x</p:attrName>
                                        </p:attrNameLst>
                                      </p:cBhvr>
                                    </p:anim>
                                    <p:anim from="(-#ppt_h/2)" to="(#ppt_y)" calcmode="lin" valueType="num">
                                      <p:cBhvr>
                                        <p:cTn id="90" dur="500" fill="hold">
                                          <p:stCondLst>
                                            <p:cond delay="0"/>
                                          </p:stCondLst>
                                        </p:cTn>
                                        <p:tgtEl>
                                          <p:spTgt spid="16"/>
                                        </p:tgtEl>
                                        <p:attrNameLst>
                                          <p:attrName>ppt_y</p:attrName>
                                        </p:attrNameLst>
                                      </p:cBhvr>
                                    </p:anim>
                                    <p:animRot by="21600000">
                                      <p:cBhvr>
                                        <p:cTn id="91" dur="500" fill="hold">
                                          <p:stCondLst>
                                            <p:cond delay="0"/>
                                          </p:stCondLst>
                                        </p:cTn>
                                        <p:tgtEl>
                                          <p:spTgt spid="16"/>
                                        </p:tgtEl>
                                        <p:attrNameLst>
                                          <p:attrName>r</p:attrName>
                                        </p:attrNameLst>
                                      </p:cBhvr>
                                    </p:animRot>
                                  </p:childTnLst>
                                </p:cTn>
                              </p:par>
                            </p:childTnLst>
                          </p:cTn>
                        </p:par>
                        <p:par>
                          <p:cTn id="92" fill="hold">
                            <p:stCondLst>
                              <p:cond delay="1649"/>
                            </p:stCondLst>
                            <p:childTnLst>
                              <p:par>
                                <p:cTn id="93" presetID="56" presetClass="entr" presetSubtype="0" fill="hold" grpId="0" nodeType="afterEffect">
                                  <p:stCondLst>
                                    <p:cond delay="0"/>
                                  </p:stCondLst>
                                  <p:iterate type="lt">
                                    <p:tmPct val="10000"/>
                                  </p:iterate>
                                  <p:childTnLst>
                                    <p:set>
                                      <p:cBhvr>
                                        <p:cTn id="94" dur="1" fill="hold">
                                          <p:stCondLst>
                                            <p:cond delay="0"/>
                                          </p:stCondLst>
                                        </p:cTn>
                                        <p:tgtEl>
                                          <p:spTgt spid="17"/>
                                        </p:tgtEl>
                                        <p:attrNameLst>
                                          <p:attrName>style.visibility</p:attrName>
                                        </p:attrNameLst>
                                      </p:cBhvr>
                                      <p:to>
                                        <p:strVal val="visible"/>
                                      </p:to>
                                    </p:set>
                                    <p:anim by="(-#ppt_w*2)" calcmode="lin" valueType="num">
                                      <p:cBhvr rctx="PPT">
                                        <p:cTn id="95" dur="250" autoRev="1" fill="hold">
                                          <p:stCondLst>
                                            <p:cond delay="0"/>
                                          </p:stCondLst>
                                        </p:cTn>
                                        <p:tgtEl>
                                          <p:spTgt spid="17"/>
                                        </p:tgtEl>
                                        <p:attrNameLst>
                                          <p:attrName>ppt_w</p:attrName>
                                        </p:attrNameLst>
                                      </p:cBhvr>
                                    </p:anim>
                                    <p:anim by="(#ppt_w*0.50)" calcmode="lin" valueType="num">
                                      <p:cBhvr>
                                        <p:cTn id="96" dur="250" decel="50000" autoRev="1" fill="hold">
                                          <p:stCondLst>
                                            <p:cond delay="0"/>
                                          </p:stCondLst>
                                        </p:cTn>
                                        <p:tgtEl>
                                          <p:spTgt spid="17"/>
                                        </p:tgtEl>
                                        <p:attrNameLst>
                                          <p:attrName>ppt_x</p:attrName>
                                        </p:attrNameLst>
                                      </p:cBhvr>
                                    </p:anim>
                                    <p:anim from="(-#ppt_h/2)" to="(#ppt_y)" calcmode="lin" valueType="num">
                                      <p:cBhvr>
                                        <p:cTn id="97" dur="500" fill="hold">
                                          <p:stCondLst>
                                            <p:cond delay="0"/>
                                          </p:stCondLst>
                                        </p:cTn>
                                        <p:tgtEl>
                                          <p:spTgt spid="17"/>
                                        </p:tgtEl>
                                        <p:attrNameLst>
                                          <p:attrName>ppt_y</p:attrName>
                                        </p:attrNameLst>
                                      </p:cBhvr>
                                    </p:anim>
                                    <p:animRot by="21600000">
                                      <p:cBhvr>
                                        <p:cTn id="98" dur="500" fill="hold">
                                          <p:stCondLst>
                                            <p:cond delay="0"/>
                                          </p:stCondLst>
                                        </p:cTn>
                                        <p:tgtEl>
                                          <p:spTgt spid="17"/>
                                        </p:tgtEl>
                                        <p:attrNameLst>
                                          <p:attrName>r</p:attrName>
                                        </p:attrNameLst>
                                      </p:cBhvr>
                                    </p:animRot>
                                  </p:childTnLst>
                                </p:cTn>
                              </p:par>
                            </p:childTnLst>
                          </p:cTn>
                        </p:par>
                        <p:par>
                          <p:cTn id="99" fill="hold">
                            <p:stCondLst>
                              <p:cond delay="2400"/>
                            </p:stCondLst>
                            <p:childTnLst>
                              <p:par>
                                <p:cTn id="100" presetID="22" presetClass="entr" presetSubtype="8" fill="hold" grpId="0" nodeType="afterEffect">
                                  <p:stCondLst>
                                    <p:cond delay="0"/>
                                  </p:stCondLst>
                                  <p:iterate type="lt">
                                    <p:tmPct val="30000"/>
                                  </p:iterate>
                                  <p:childTnLst>
                                    <p:set>
                                      <p:cBhvr>
                                        <p:cTn id="101" dur="1" fill="hold">
                                          <p:stCondLst>
                                            <p:cond delay="0"/>
                                          </p:stCondLst>
                                        </p:cTn>
                                        <p:tgtEl>
                                          <p:spTgt spid="34"/>
                                        </p:tgtEl>
                                        <p:attrNameLst>
                                          <p:attrName>style.visibility</p:attrName>
                                        </p:attrNameLst>
                                      </p:cBhvr>
                                      <p:to>
                                        <p:strVal val="visible"/>
                                      </p:to>
                                    </p:set>
                                    <p:animEffect transition="in" filter="wipe(left)">
                                      <p:cBhvr>
                                        <p:cTn id="102" dur="100"/>
                                        <p:tgtEl>
                                          <p:spTgt spid="34"/>
                                        </p:tgtEl>
                                      </p:cBhvr>
                                    </p:animEffect>
                                  </p:childTnLst>
                                </p:cTn>
                              </p:par>
                              <p:par>
                                <p:cTn id="103" presetID="36" presetClass="emph" presetSubtype="0" fill="hold" grpId="1" nodeType="withEffect">
                                  <p:stCondLst>
                                    <p:cond delay="0"/>
                                  </p:stCondLst>
                                  <p:iterate type="lt">
                                    <p:tmPct val="30000"/>
                                  </p:iterate>
                                  <p:childTnLst>
                                    <p:animScale>
                                      <p:cBhvr>
                                        <p:cTn id="104" dur="50" autoRev="1" fill="hold">
                                          <p:stCondLst>
                                            <p:cond delay="0"/>
                                          </p:stCondLst>
                                        </p:cTn>
                                        <p:tgtEl>
                                          <p:spTgt spid="34"/>
                                        </p:tgtEl>
                                      </p:cBhvr>
                                      <p:to x="80000" y="100000"/>
                                    </p:animScale>
                                    <p:anim by="(#ppt_w*0.10)" calcmode="lin" valueType="num">
                                      <p:cBhvr>
                                        <p:cTn id="105" dur="50" autoRev="1" fill="hold">
                                          <p:stCondLst>
                                            <p:cond delay="0"/>
                                          </p:stCondLst>
                                        </p:cTn>
                                        <p:tgtEl>
                                          <p:spTgt spid="34"/>
                                        </p:tgtEl>
                                        <p:attrNameLst>
                                          <p:attrName>ppt_x</p:attrName>
                                        </p:attrNameLst>
                                      </p:cBhvr>
                                    </p:anim>
                                    <p:anim by="(-#ppt_w*0.10)" calcmode="lin" valueType="num">
                                      <p:cBhvr>
                                        <p:cTn id="106" dur="50" autoRev="1" fill="hold">
                                          <p:stCondLst>
                                            <p:cond delay="0"/>
                                          </p:stCondLst>
                                        </p:cTn>
                                        <p:tgtEl>
                                          <p:spTgt spid="34"/>
                                        </p:tgtEl>
                                        <p:attrNameLst>
                                          <p:attrName>ppt_y</p:attrName>
                                        </p:attrNameLst>
                                      </p:cBhvr>
                                    </p:anim>
                                    <p:animRot by="-480000">
                                      <p:cBhvr>
                                        <p:cTn id="107" dur="50" autoRev="1" fill="hold">
                                          <p:stCondLst>
                                            <p:cond delay="0"/>
                                          </p:stCondLst>
                                        </p:cTn>
                                        <p:tgtEl>
                                          <p:spTgt spid="3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0" grpId="0"/>
      <p:bldP spid="21" grpId="0"/>
      <p:bldP spid="22" grpId="0"/>
      <p:bldP spid="23" grpId="0" animBg="1"/>
      <p:bldP spid="30" grpId="0" animBg="1"/>
      <p:bldP spid="31" grpId="0" animBg="1"/>
      <p:bldP spid="32" grpId="0" animBg="1"/>
      <p:bldP spid="33" grpId="0" animBg="1"/>
      <p:bldP spid="34" grpId="0"/>
      <p:bldP spid="34"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rgbClr val="333333"/>
                </a:solidFill>
                <a:latin typeface="微软雅黑" panose="020B0503020204020204" pitchFamily="34" charset="-122"/>
                <a:ea typeface="微软雅黑" panose="020B0503020204020204" pitchFamily="34" charset="-122"/>
              </a:rPr>
              <a:t>点击添加标题文字内容</a:t>
            </a:r>
            <a:endParaRPr lang="zh-CN" altLang="en-US" sz="2500" dirty="0">
              <a:solidFill>
                <a:srgbClr val="333333"/>
              </a:solidFill>
              <a:latin typeface="微软雅黑" panose="020B0503020204020204" pitchFamily="34" charset="-122"/>
              <a:ea typeface="微软雅黑" panose="020B0503020204020204" pitchFamily="34" charset="-122"/>
            </a:endParaRP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sp>
        <p:nvSpPr>
          <p:cNvPr id="4" name="圆角矩形 3"/>
          <p:cNvSpPr/>
          <p:nvPr/>
        </p:nvSpPr>
        <p:spPr>
          <a:xfrm>
            <a:off x="1797960" y="1545103"/>
            <a:ext cx="1860245" cy="339072"/>
          </a:xfrm>
          <a:prstGeom prst="roundRect">
            <a:avLst/>
          </a:prstGeom>
          <a:solidFill>
            <a:schemeClr val="accent1"/>
          </a:solidFill>
          <a:ln>
            <a:noFill/>
          </a:ln>
          <a:effectLst>
            <a:outerShdw blurRad="152400" dist="152400" dir="5400000" sx="94000" sy="94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1109" tIns="30555" rIns="61109" bIns="30555" rtlCol="0" anchor="ctr"/>
          <a:lstStyle/>
          <a:p>
            <a:pPr algn="ctr"/>
            <a:endParaRPr lang="zh-CN" altLang="en-US">
              <a:latin typeface="+mj-ea"/>
              <a:ea typeface="+mj-ea"/>
            </a:endParaRPr>
          </a:p>
        </p:txBody>
      </p:sp>
      <p:sp>
        <p:nvSpPr>
          <p:cNvPr id="5" name="圆角矩形 4"/>
          <p:cNvSpPr/>
          <p:nvPr/>
        </p:nvSpPr>
        <p:spPr>
          <a:xfrm>
            <a:off x="5391110" y="1533052"/>
            <a:ext cx="1860245" cy="339072"/>
          </a:xfrm>
          <a:prstGeom prst="roundRect">
            <a:avLst/>
          </a:prstGeom>
          <a:solidFill>
            <a:schemeClr val="accent2"/>
          </a:solidFill>
          <a:ln>
            <a:noFill/>
          </a:ln>
          <a:effectLst>
            <a:outerShdw blurRad="152400" dist="152400" dir="5400000" sx="94000" sy="94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1109" tIns="30555" rIns="61109" bIns="30555" rtlCol="0" anchor="ctr"/>
          <a:lstStyle/>
          <a:p>
            <a:pPr algn="ctr"/>
            <a:endParaRPr lang="zh-CN" altLang="en-US">
              <a:latin typeface="+mj-ea"/>
              <a:ea typeface="+mj-ea"/>
            </a:endParaRPr>
          </a:p>
        </p:txBody>
      </p:sp>
      <p:cxnSp>
        <p:nvCxnSpPr>
          <p:cNvPr id="6" name="直接连接符 5"/>
          <p:cNvCxnSpPr/>
          <p:nvPr/>
        </p:nvCxnSpPr>
        <p:spPr bwMode="auto">
          <a:xfrm>
            <a:off x="4582020" y="1154916"/>
            <a:ext cx="0" cy="1458519"/>
          </a:xfrm>
          <a:prstGeom prst="line">
            <a:avLst/>
          </a:prstGeom>
          <a:solidFill>
            <a:schemeClr val="accent1"/>
          </a:solidFill>
          <a:ln w="952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 name="直接连接符 6"/>
          <p:cNvCxnSpPr/>
          <p:nvPr/>
        </p:nvCxnSpPr>
        <p:spPr bwMode="auto">
          <a:xfrm>
            <a:off x="4582020" y="3298566"/>
            <a:ext cx="0" cy="1458519"/>
          </a:xfrm>
          <a:prstGeom prst="line">
            <a:avLst/>
          </a:prstGeom>
          <a:solidFill>
            <a:schemeClr val="accent1"/>
          </a:solidFill>
          <a:ln w="952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 name="椭圆 7"/>
          <p:cNvSpPr/>
          <p:nvPr/>
        </p:nvSpPr>
        <p:spPr bwMode="auto">
          <a:xfrm>
            <a:off x="4172463" y="2479215"/>
            <a:ext cx="819114" cy="819351"/>
          </a:xfrm>
          <a:prstGeom prst="ellipse">
            <a:avLst/>
          </a:prstGeom>
          <a:solidFill>
            <a:schemeClr val="accent2"/>
          </a:solidFill>
          <a:ln w="9525" cap="flat" cmpd="sng" algn="ctr">
            <a:solidFill>
              <a:srgbClr val="F8F8F8"/>
            </a:solidFill>
            <a:prstDash val="solid"/>
            <a:round/>
            <a:headEnd type="none" w="med" len="med"/>
            <a:tailEnd type="none" w="med" len="med"/>
          </a:ln>
          <a:effectLst/>
        </p:spPr>
        <p:txBody>
          <a:bodyPr vert="horz" wrap="square" lIns="91438" tIns="45719" rIns="91438" bIns="45719" numCol="1" rtlCol="0" anchor="t" anchorCtr="0" compatLnSpc="1"/>
          <a:lstStyle/>
          <a:p>
            <a:pPr defTabSz="913765"/>
            <a:endParaRPr lang="zh-CN" altLang="en-US" sz="1200">
              <a:latin typeface="+mj-ea"/>
              <a:ea typeface="+mj-ea"/>
            </a:endParaRPr>
          </a:p>
        </p:txBody>
      </p:sp>
      <p:sp>
        <p:nvSpPr>
          <p:cNvPr id="9" name="TextBox 26"/>
          <p:cNvSpPr txBox="1"/>
          <p:nvPr/>
        </p:nvSpPr>
        <p:spPr>
          <a:xfrm>
            <a:off x="1711249" y="1536364"/>
            <a:ext cx="1957584" cy="338552"/>
          </a:xfrm>
          <a:prstGeom prst="rect">
            <a:avLst/>
          </a:prstGeom>
          <a:noFill/>
        </p:spPr>
        <p:txBody>
          <a:bodyPr wrap="none" lIns="91438" tIns="45719" rIns="91438" bIns="45719" rtlCol="0">
            <a:spAutoFit/>
          </a:bodyPr>
          <a:lstStyle/>
          <a:p>
            <a:pPr algn="r"/>
            <a:r>
              <a:rPr lang="en-US" altLang="zh-CN" sz="1600" b="1" dirty="0" smtClean="0">
                <a:solidFill>
                  <a:schemeClr val="bg1"/>
                </a:solidFill>
                <a:latin typeface="+mj-ea"/>
                <a:ea typeface="+mj-ea"/>
              </a:rPr>
              <a:t>20XX</a:t>
            </a:r>
            <a:r>
              <a:rPr lang="zh-CN" altLang="en-US" sz="1600" b="1" dirty="0" smtClean="0">
                <a:solidFill>
                  <a:schemeClr val="bg1"/>
                </a:solidFill>
                <a:latin typeface="+mj-ea"/>
                <a:ea typeface="+mj-ea"/>
              </a:rPr>
              <a:t>年</a:t>
            </a:r>
            <a:r>
              <a:rPr lang="zh-CN" altLang="en-US" sz="1600" b="1" dirty="0">
                <a:solidFill>
                  <a:schemeClr val="bg1"/>
                </a:solidFill>
                <a:latin typeface="+mj-ea"/>
                <a:ea typeface="+mj-ea"/>
              </a:rPr>
              <a:t>上半年情况</a:t>
            </a:r>
          </a:p>
        </p:txBody>
      </p:sp>
      <p:sp>
        <p:nvSpPr>
          <p:cNvPr id="10" name="TextBox 27"/>
          <p:cNvSpPr txBox="1"/>
          <p:nvPr/>
        </p:nvSpPr>
        <p:spPr>
          <a:xfrm>
            <a:off x="5392020" y="1536364"/>
            <a:ext cx="1957583" cy="338552"/>
          </a:xfrm>
          <a:prstGeom prst="rect">
            <a:avLst/>
          </a:prstGeom>
          <a:noFill/>
        </p:spPr>
        <p:txBody>
          <a:bodyPr wrap="none" lIns="91438" tIns="45719" rIns="91438" bIns="45719" rtlCol="0">
            <a:spAutoFit/>
          </a:bodyPr>
          <a:lstStyle/>
          <a:p>
            <a:r>
              <a:rPr lang="en-US" altLang="zh-CN" sz="1600" b="1" dirty="0" smtClean="0">
                <a:solidFill>
                  <a:schemeClr val="bg1"/>
                </a:solidFill>
                <a:latin typeface="+mj-ea"/>
                <a:ea typeface="+mj-ea"/>
              </a:rPr>
              <a:t>20XX</a:t>
            </a:r>
            <a:r>
              <a:rPr lang="zh-CN" altLang="en-US" sz="1600" b="1" dirty="0" smtClean="0">
                <a:solidFill>
                  <a:schemeClr val="bg1"/>
                </a:solidFill>
                <a:latin typeface="+mj-ea"/>
                <a:ea typeface="+mj-ea"/>
              </a:rPr>
              <a:t>年</a:t>
            </a:r>
            <a:r>
              <a:rPr lang="zh-CN" altLang="en-US" sz="1600" b="1" dirty="0">
                <a:solidFill>
                  <a:schemeClr val="bg1"/>
                </a:solidFill>
                <a:latin typeface="+mj-ea"/>
                <a:ea typeface="+mj-ea"/>
              </a:rPr>
              <a:t>上半年情况</a:t>
            </a:r>
          </a:p>
        </p:txBody>
      </p:sp>
      <p:sp>
        <p:nvSpPr>
          <p:cNvPr id="11" name="TextBox 28"/>
          <p:cNvSpPr txBox="1"/>
          <p:nvPr/>
        </p:nvSpPr>
        <p:spPr>
          <a:xfrm>
            <a:off x="1010712" y="1964303"/>
            <a:ext cx="2728459" cy="600162"/>
          </a:xfrm>
          <a:prstGeom prst="rect">
            <a:avLst/>
          </a:prstGeom>
          <a:noFill/>
        </p:spPr>
        <p:txBody>
          <a:bodyPr wrap="square" lIns="91438" tIns="45719" rIns="91438" bIns="45719" rtlCol="0">
            <a:spAutoFit/>
          </a:bodyPr>
          <a:lstStyle/>
          <a:p>
            <a:pPr algn="r"/>
            <a:r>
              <a:rPr lang="zh-CN" altLang="en-US" sz="1100" dirty="0">
                <a:solidFill>
                  <a:schemeClr val="bg2"/>
                </a:solidFill>
                <a:latin typeface="+mj-ea"/>
                <a:ea typeface="+mj-ea"/>
              </a:rPr>
              <a:t>这里输入简要文字说明这里输入简要文字说明这里输入简要文字说明</a:t>
            </a:r>
          </a:p>
          <a:p>
            <a:pPr algn="r"/>
            <a:r>
              <a:rPr lang="zh-CN" altLang="en-US" sz="1100" dirty="0">
                <a:solidFill>
                  <a:schemeClr val="bg2"/>
                </a:solidFill>
                <a:latin typeface="+mj-ea"/>
                <a:ea typeface="+mj-ea"/>
              </a:rPr>
              <a:t>这里输入简要文字说明</a:t>
            </a:r>
          </a:p>
        </p:txBody>
      </p:sp>
      <p:sp>
        <p:nvSpPr>
          <p:cNvPr id="12" name="TextBox 29"/>
          <p:cNvSpPr txBox="1"/>
          <p:nvPr/>
        </p:nvSpPr>
        <p:spPr>
          <a:xfrm>
            <a:off x="5294837" y="1964303"/>
            <a:ext cx="2728459" cy="600162"/>
          </a:xfrm>
          <a:prstGeom prst="rect">
            <a:avLst/>
          </a:prstGeom>
          <a:noFill/>
        </p:spPr>
        <p:txBody>
          <a:bodyPr wrap="square" lIns="91438" tIns="45719" rIns="91438" bIns="45719" rtlCol="0">
            <a:spAutoFit/>
          </a:bodyPr>
          <a:lstStyle/>
          <a:p>
            <a:r>
              <a:rPr lang="zh-CN" altLang="en-US" sz="1100" dirty="0">
                <a:solidFill>
                  <a:schemeClr val="bg2"/>
                </a:solidFill>
                <a:latin typeface="+mj-ea"/>
                <a:ea typeface="+mj-ea"/>
              </a:rPr>
              <a:t>这里输入简要文字说明这里输入简要文字说明这里输入简要文字说明</a:t>
            </a:r>
          </a:p>
          <a:p>
            <a:r>
              <a:rPr lang="zh-CN" altLang="en-US" sz="1100" dirty="0">
                <a:solidFill>
                  <a:schemeClr val="bg2"/>
                </a:solidFill>
                <a:latin typeface="+mj-ea"/>
                <a:ea typeface="+mj-ea"/>
              </a:rPr>
              <a:t>这里输入简要文字说明</a:t>
            </a:r>
          </a:p>
        </p:txBody>
      </p:sp>
      <p:sp>
        <p:nvSpPr>
          <p:cNvPr id="13" name="矩形 12"/>
          <p:cNvSpPr/>
          <p:nvPr/>
        </p:nvSpPr>
        <p:spPr bwMode="auto">
          <a:xfrm>
            <a:off x="2015365" y="2888890"/>
            <a:ext cx="1612294" cy="264737"/>
          </a:xfrm>
          <a:prstGeom prst="rect">
            <a:avLst/>
          </a:prstGeom>
          <a:solidFill>
            <a:schemeClr val="accent1"/>
          </a:solidFill>
          <a:ln w="34925">
            <a:solidFill>
              <a:schemeClr val="bg1"/>
            </a:solidFill>
          </a:ln>
          <a:effectLst>
            <a:outerShdw blurRad="63500" dist="38100" dir="16500000" algn="tl" rotWithShape="0">
              <a:prstClr val="black">
                <a:alpha val="22000"/>
              </a:prstClr>
            </a:outerShdw>
          </a:effec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pPr algn="r"/>
            <a:r>
              <a:rPr lang="zh-CN" altLang="en-US" sz="1300" dirty="0">
                <a:latin typeface="+mj-ea"/>
                <a:ea typeface="+mj-ea"/>
              </a:rPr>
              <a:t>计划完成：</a:t>
            </a:r>
            <a:r>
              <a:rPr lang="en-US" altLang="zh-CN" sz="1300" dirty="0">
                <a:latin typeface="+mj-ea"/>
                <a:ea typeface="+mj-ea"/>
              </a:rPr>
              <a:t>60%</a:t>
            </a:r>
            <a:endParaRPr lang="zh-CN" altLang="en-US" sz="1300" dirty="0">
              <a:latin typeface="+mj-ea"/>
              <a:ea typeface="+mj-ea"/>
            </a:endParaRPr>
          </a:p>
        </p:txBody>
      </p:sp>
      <p:sp>
        <p:nvSpPr>
          <p:cNvPr id="14" name="矩形 13"/>
          <p:cNvSpPr/>
          <p:nvPr/>
        </p:nvSpPr>
        <p:spPr bwMode="auto">
          <a:xfrm>
            <a:off x="1363008" y="3222347"/>
            <a:ext cx="2264651" cy="264737"/>
          </a:xfrm>
          <a:prstGeom prst="rect">
            <a:avLst/>
          </a:prstGeom>
          <a:solidFill>
            <a:schemeClr val="accent2"/>
          </a:solidFill>
          <a:ln w="34925">
            <a:solidFill>
              <a:schemeClr val="bg1"/>
            </a:solidFill>
          </a:ln>
          <a:effectLst>
            <a:outerShdw blurRad="63500" dist="38100" dir="16500000" algn="tl" rotWithShape="0">
              <a:prstClr val="black">
                <a:alpha val="22000"/>
              </a:prstClr>
            </a:outerShdw>
          </a:effec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pPr algn="r"/>
            <a:r>
              <a:rPr lang="zh-CN" altLang="en-US" sz="1300" dirty="0">
                <a:latin typeface="+mj-ea"/>
                <a:ea typeface="+mj-ea"/>
              </a:rPr>
              <a:t>实际完成数：</a:t>
            </a:r>
            <a:r>
              <a:rPr lang="en-US" altLang="zh-CN" sz="1300" dirty="0">
                <a:latin typeface="+mj-ea"/>
                <a:ea typeface="+mj-ea"/>
              </a:rPr>
              <a:t>555</a:t>
            </a:r>
            <a:r>
              <a:rPr lang="zh-CN" altLang="en-US" sz="1300" dirty="0">
                <a:latin typeface="+mj-ea"/>
                <a:ea typeface="+mj-ea"/>
              </a:rPr>
              <a:t>万</a:t>
            </a:r>
          </a:p>
        </p:txBody>
      </p:sp>
      <p:sp>
        <p:nvSpPr>
          <p:cNvPr id="15" name="矩形 14"/>
          <p:cNvSpPr/>
          <p:nvPr/>
        </p:nvSpPr>
        <p:spPr bwMode="auto">
          <a:xfrm>
            <a:off x="1687032" y="3593912"/>
            <a:ext cx="1940630" cy="264737"/>
          </a:xfrm>
          <a:prstGeom prst="rect">
            <a:avLst/>
          </a:prstGeom>
          <a:solidFill>
            <a:schemeClr val="accent1"/>
          </a:solidFill>
          <a:ln w="34925">
            <a:solidFill>
              <a:schemeClr val="bg1"/>
            </a:solidFill>
          </a:ln>
          <a:effectLst>
            <a:outerShdw blurRad="63500" dist="38100" dir="16500000" algn="tl" rotWithShape="0">
              <a:prstClr val="black">
                <a:alpha val="22000"/>
              </a:prstClr>
            </a:outerShdw>
          </a:effec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pPr algn="r"/>
            <a:r>
              <a:rPr lang="zh-CN" altLang="en-US" sz="1300" dirty="0">
                <a:latin typeface="+mj-ea"/>
                <a:ea typeface="+mj-ea"/>
              </a:rPr>
              <a:t>回款数：</a:t>
            </a:r>
            <a:r>
              <a:rPr lang="en-US" altLang="zh-CN" sz="1300" dirty="0">
                <a:latin typeface="+mj-ea"/>
                <a:ea typeface="+mj-ea"/>
              </a:rPr>
              <a:t>400</a:t>
            </a:r>
            <a:r>
              <a:rPr lang="zh-CN" altLang="en-US" sz="1300" dirty="0">
                <a:latin typeface="+mj-ea"/>
                <a:ea typeface="+mj-ea"/>
              </a:rPr>
              <a:t>万</a:t>
            </a:r>
          </a:p>
        </p:txBody>
      </p:sp>
      <p:sp>
        <p:nvSpPr>
          <p:cNvPr id="16" name="矩形 15"/>
          <p:cNvSpPr/>
          <p:nvPr/>
        </p:nvSpPr>
        <p:spPr bwMode="auto">
          <a:xfrm>
            <a:off x="2065057" y="3963916"/>
            <a:ext cx="1562604" cy="264737"/>
          </a:xfrm>
          <a:prstGeom prst="rect">
            <a:avLst/>
          </a:prstGeom>
          <a:solidFill>
            <a:schemeClr val="accent2"/>
          </a:solidFill>
          <a:ln w="34925">
            <a:solidFill>
              <a:schemeClr val="bg1"/>
            </a:solidFill>
          </a:ln>
          <a:effectLst>
            <a:outerShdw blurRad="63500" dist="38100" dir="16500000" algn="tl" rotWithShape="0">
              <a:prstClr val="black">
                <a:alpha val="22000"/>
              </a:prstClr>
            </a:outerShdw>
          </a:effec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pPr algn="r"/>
            <a:r>
              <a:rPr lang="zh-CN" altLang="en-US" sz="1300" dirty="0">
                <a:latin typeface="+mj-ea"/>
                <a:ea typeface="+mj-ea"/>
              </a:rPr>
              <a:t>您的文字</a:t>
            </a:r>
          </a:p>
        </p:txBody>
      </p:sp>
      <p:sp>
        <p:nvSpPr>
          <p:cNvPr id="17" name="矩形 16"/>
          <p:cNvSpPr/>
          <p:nvPr/>
        </p:nvSpPr>
        <p:spPr bwMode="auto">
          <a:xfrm>
            <a:off x="5497171" y="2888890"/>
            <a:ext cx="1752237" cy="264737"/>
          </a:xfrm>
          <a:prstGeom prst="rect">
            <a:avLst/>
          </a:prstGeom>
          <a:solidFill>
            <a:schemeClr val="accent1"/>
          </a:solidFill>
          <a:ln w="34925">
            <a:solidFill>
              <a:schemeClr val="bg1"/>
            </a:solidFill>
          </a:ln>
          <a:effectLst>
            <a:outerShdw blurRad="63500" dist="38100" dir="16500000" algn="tl" rotWithShape="0">
              <a:prstClr val="black">
                <a:alpha val="22000"/>
              </a:prstClr>
            </a:outerShdw>
          </a:effec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r>
              <a:rPr lang="zh-CN" altLang="en-US" sz="1300" dirty="0">
                <a:latin typeface="+mj-ea"/>
                <a:ea typeface="+mj-ea"/>
              </a:rPr>
              <a:t>计划完成：</a:t>
            </a:r>
            <a:r>
              <a:rPr lang="en-US" altLang="zh-CN" sz="1300" dirty="0">
                <a:latin typeface="+mj-ea"/>
                <a:ea typeface="+mj-ea"/>
              </a:rPr>
              <a:t>80%</a:t>
            </a:r>
            <a:endParaRPr lang="zh-CN" altLang="en-US" sz="1300" dirty="0">
              <a:latin typeface="+mj-ea"/>
              <a:ea typeface="+mj-ea"/>
            </a:endParaRPr>
          </a:p>
        </p:txBody>
      </p:sp>
      <p:sp>
        <p:nvSpPr>
          <p:cNvPr id="18" name="矩形 17"/>
          <p:cNvSpPr/>
          <p:nvPr/>
        </p:nvSpPr>
        <p:spPr bwMode="auto">
          <a:xfrm>
            <a:off x="5506204" y="3222347"/>
            <a:ext cx="2614276" cy="264737"/>
          </a:xfrm>
          <a:prstGeom prst="rect">
            <a:avLst/>
          </a:prstGeom>
          <a:solidFill>
            <a:schemeClr val="accent2"/>
          </a:solidFill>
          <a:ln w="34925">
            <a:solidFill>
              <a:schemeClr val="bg1"/>
            </a:solidFill>
          </a:ln>
          <a:effectLst>
            <a:outerShdw blurRad="63500" dist="38100" dir="16500000" algn="tl" rotWithShape="0">
              <a:prstClr val="black">
                <a:alpha val="22000"/>
              </a:prstClr>
            </a:outerShdw>
          </a:effec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r>
              <a:rPr lang="zh-CN" altLang="en-US" sz="1300" dirty="0">
                <a:latin typeface="+mj-ea"/>
                <a:ea typeface="+mj-ea"/>
              </a:rPr>
              <a:t>实际完成数：</a:t>
            </a:r>
            <a:r>
              <a:rPr lang="en-US" altLang="zh-CN" sz="1300" dirty="0">
                <a:latin typeface="+mj-ea"/>
                <a:ea typeface="+mj-ea"/>
              </a:rPr>
              <a:t>800</a:t>
            </a:r>
            <a:r>
              <a:rPr lang="zh-CN" altLang="en-US" sz="1300" dirty="0">
                <a:latin typeface="+mj-ea"/>
                <a:ea typeface="+mj-ea"/>
              </a:rPr>
              <a:t>万</a:t>
            </a:r>
          </a:p>
        </p:txBody>
      </p:sp>
      <p:sp>
        <p:nvSpPr>
          <p:cNvPr id="19" name="矩形 18"/>
          <p:cNvSpPr/>
          <p:nvPr/>
        </p:nvSpPr>
        <p:spPr bwMode="auto">
          <a:xfrm>
            <a:off x="5506205" y="3593912"/>
            <a:ext cx="1365178" cy="264737"/>
          </a:xfrm>
          <a:prstGeom prst="rect">
            <a:avLst/>
          </a:prstGeom>
          <a:solidFill>
            <a:schemeClr val="accent1"/>
          </a:solidFill>
          <a:ln w="34925">
            <a:solidFill>
              <a:schemeClr val="bg1"/>
            </a:solidFill>
          </a:ln>
          <a:effectLst>
            <a:outerShdw blurRad="63500" dist="38100" dir="16500000" algn="tl" rotWithShape="0">
              <a:prstClr val="black">
                <a:alpha val="22000"/>
              </a:prstClr>
            </a:outerShdw>
          </a:effec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r>
              <a:rPr lang="zh-CN" altLang="en-US" sz="1300" dirty="0">
                <a:latin typeface="+mj-ea"/>
                <a:ea typeface="+mj-ea"/>
              </a:rPr>
              <a:t>回款数：</a:t>
            </a:r>
            <a:r>
              <a:rPr lang="en-US" altLang="zh-CN" sz="1300" dirty="0">
                <a:latin typeface="+mj-ea"/>
                <a:ea typeface="+mj-ea"/>
              </a:rPr>
              <a:t>500</a:t>
            </a:r>
            <a:r>
              <a:rPr lang="zh-CN" altLang="en-US" sz="1300" dirty="0">
                <a:latin typeface="+mj-ea"/>
                <a:ea typeface="+mj-ea"/>
              </a:rPr>
              <a:t>万</a:t>
            </a:r>
          </a:p>
        </p:txBody>
      </p:sp>
      <p:sp>
        <p:nvSpPr>
          <p:cNvPr id="20" name="矩形 19"/>
          <p:cNvSpPr/>
          <p:nvPr/>
        </p:nvSpPr>
        <p:spPr bwMode="auto">
          <a:xfrm>
            <a:off x="5497170" y="3963916"/>
            <a:ext cx="1860245" cy="264737"/>
          </a:xfrm>
          <a:prstGeom prst="rect">
            <a:avLst/>
          </a:prstGeom>
          <a:solidFill>
            <a:schemeClr val="accent2"/>
          </a:solidFill>
          <a:ln w="34925">
            <a:solidFill>
              <a:schemeClr val="bg1"/>
            </a:solidFill>
          </a:ln>
          <a:effectLst>
            <a:outerShdw blurRad="63500" dist="38100" dir="16500000" algn="tl" rotWithShape="0">
              <a:prstClr val="black">
                <a:alpha val="22000"/>
              </a:prstClr>
            </a:outerShdw>
          </a:effec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r>
              <a:rPr lang="zh-CN" altLang="en-US" sz="1300" dirty="0">
                <a:latin typeface="+mj-ea"/>
                <a:ea typeface="+mj-ea"/>
              </a:rPr>
              <a:t>您的文字</a:t>
            </a:r>
          </a:p>
        </p:txBody>
      </p:sp>
      <p:sp>
        <p:nvSpPr>
          <p:cNvPr id="21" name="TextBox 38"/>
          <p:cNvSpPr txBox="1"/>
          <p:nvPr/>
        </p:nvSpPr>
        <p:spPr>
          <a:xfrm>
            <a:off x="4332113" y="2665019"/>
            <a:ext cx="566626" cy="461663"/>
          </a:xfrm>
          <a:prstGeom prst="rect">
            <a:avLst/>
          </a:prstGeom>
          <a:noFill/>
        </p:spPr>
        <p:txBody>
          <a:bodyPr wrap="none" lIns="91438" tIns="45719" rIns="91438" bIns="45719" rtlCol="0">
            <a:spAutoFit/>
          </a:bodyPr>
          <a:lstStyle/>
          <a:p>
            <a:r>
              <a:rPr lang="en-US" altLang="zh-CN" sz="2400" dirty="0">
                <a:solidFill>
                  <a:srgbClr val="F8F8F8"/>
                </a:solidFill>
                <a:latin typeface="+mj-ea"/>
                <a:ea typeface="+mj-ea"/>
              </a:rPr>
              <a:t>VS</a:t>
            </a:r>
            <a:endParaRPr lang="zh-CN" altLang="en-US" sz="2400" dirty="0">
              <a:solidFill>
                <a:srgbClr val="F8F8F8"/>
              </a:solidFill>
              <a:latin typeface="+mj-ea"/>
              <a:ea typeface="+mj-ea"/>
            </a:endParaRPr>
          </a:p>
        </p:txBody>
      </p:sp>
    </p:spTree>
  </p:cSld>
  <p:clrMapOvr>
    <a:masterClrMapping/>
  </p:clrMapOvr>
  <mc:AlternateContent xmlns:mc="http://schemas.openxmlformats.org/markup-compatibility/2006" xmlns:p14="http://schemas.microsoft.com/office/powerpoint/2010/main">
    <mc:Choice Requires="p14">
      <p:transition spd="slow" p14:dur="1200" advTm="7000">
        <p14:prism/>
      </p:transition>
    </mc:Choice>
    <mc:Fallback xmlns="">
      <p:transition spd="slow" advTm="7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par>
                                    <p:cTn id="8" presetID="22" presetClass="entr" presetSubtype="4"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down)">
                                          <p:cBhvr>
                                            <p:cTn id="10" dur="500"/>
                                            <p:tgtEl>
                                              <p:spTgt spid="7"/>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ppt_w</p:attrName>
                                            </p:attrNameLst>
                                          </p:cBhvr>
                                          <p:tavLst>
                                            <p:tav tm="0">
                                              <p:val>
                                                <p:fltVal val="0"/>
                                              </p:val>
                                            </p:tav>
                                            <p:tav tm="100000">
                                              <p:val>
                                                <p:strVal val="#ppt_w"/>
                                              </p:val>
                                            </p:tav>
                                          </p:tavLst>
                                        </p:anim>
                                        <p:anim calcmode="lin" valueType="num">
                                          <p:cBhvr>
                                            <p:cTn id="15" dur="500" fill="hold"/>
                                            <p:tgtEl>
                                              <p:spTgt spid="8"/>
                                            </p:tgtEl>
                                            <p:attrNameLst>
                                              <p:attrName>ppt_h</p:attrName>
                                            </p:attrNameLst>
                                          </p:cBhvr>
                                          <p:tavLst>
                                            <p:tav tm="0">
                                              <p:val>
                                                <p:fltVal val="0"/>
                                              </p:val>
                                            </p:tav>
                                            <p:tav tm="100000">
                                              <p:val>
                                                <p:strVal val="#ppt_h"/>
                                              </p:val>
                                            </p:tav>
                                          </p:tavLst>
                                        </p:anim>
                                        <p:animEffect transition="in" filter="fade">
                                          <p:cBhvr>
                                            <p:cTn id="16" dur="500"/>
                                            <p:tgtEl>
                                              <p:spTgt spid="8"/>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500" fill="hold"/>
                                            <p:tgtEl>
                                              <p:spTgt spid="21"/>
                                            </p:tgtEl>
                                            <p:attrNameLst>
                                              <p:attrName>ppt_w</p:attrName>
                                            </p:attrNameLst>
                                          </p:cBhvr>
                                          <p:tavLst>
                                            <p:tav tm="0">
                                              <p:val>
                                                <p:fltVal val="0"/>
                                              </p:val>
                                            </p:tav>
                                            <p:tav tm="100000">
                                              <p:val>
                                                <p:strVal val="#ppt_w"/>
                                              </p:val>
                                            </p:tav>
                                          </p:tavLst>
                                        </p:anim>
                                        <p:anim calcmode="lin" valueType="num">
                                          <p:cBhvr>
                                            <p:cTn id="20" dur="500" fill="hold"/>
                                            <p:tgtEl>
                                              <p:spTgt spid="21"/>
                                            </p:tgtEl>
                                            <p:attrNameLst>
                                              <p:attrName>ppt_h</p:attrName>
                                            </p:attrNameLst>
                                          </p:cBhvr>
                                          <p:tavLst>
                                            <p:tav tm="0">
                                              <p:val>
                                                <p:fltVal val="0"/>
                                              </p:val>
                                            </p:tav>
                                            <p:tav tm="100000">
                                              <p:val>
                                                <p:strVal val="#ppt_h"/>
                                              </p:val>
                                            </p:tav>
                                          </p:tavLst>
                                        </p:anim>
                                        <p:animEffect transition="in" filter="fade">
                                          <p:cBhvr>
                                            <p:cTn id="21" dur="500"/>
                                            <p:tgtEl>
                                              <p:spTgt spid="21"/>
                                            </p:tgtEl>
                                          </p:cBhvr>
                                        </p:animEffect>
                                      </p:childTnLst>
                                    </p:cTn>
                                  </p:par>
                                </p:childTnLst>
                              </p:cTn>
                            </p:par>
                            <p:par>
                              <p:cTn id="22" fill="hold">
                                <p:stCondLst>
                                  <p:cond delay="1000"/>
                                </p:stCondLst>
                                <p:childTnLst>
                                  <p:par>
                                    <p:cTn id="23" presetID="42" presetClass="entr" presetSubtype="0"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1000"/>
                                            <p:tgtEl>
                                              <p:spTgt spid="4"/>
                                            </p:tgtEl>
                                          </p:cBhvr>
                                        </p:animEffect>
                                        <p:anim calcmode="lin" valueType="num">
                                          <p:cBhvr>
                                            <p:cTn id="26" dur="1000" fill="hold"/>
                                            <p:tgtEl>
                                              <p:spTgt spid="4"/>
                                            </p:tgtEl>
                                            <p:attrNameLst>
                                              <p:attrName>ppt_x</p:attrName>
                                            </p:attrNameLst>
                                          </p:cBhvr>
                                          <p:tavLst>
                                            <p:tav tm="0">
                                              <p:val>
                                                <p:strVal val="#ppt_x"/>
                                              </p:val>
                                            </p:tav>
                                            <p:tav tm="100000">
                                              <p:val>
                                                <p:strVal val="#ppt_x"/>
                                              </p:val>
                                            </p:tav>
                                          </p:tavLst>
                                        </p:anim>
                                        <p:anim calcmode="lin" valueType="num">
                                          <p:cBhvr>
                                            <p:cTn id="27" dur="1000" fill="hold"/>
                                            <p:tgtEl>
                                              <p:spTgt spid="4"/>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2" presetClass="entr" presetSubtype="0"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1000"/>
                                            <p:tgtEl>
                                              <p:spTgt spid="5"/>
                                            </p:tgtEl>
                                          </p:cBhvr>
                                        </p:animEffect>
                                        <p:anim calcmode="lin" valueType="num">
                                          <p:cBhvr>
                                            <p:cTn id="32" dur="1000" fill="hold"/>
                                            <p:tgtEl>
                                              <p:spTgt spid="5"/>
                                            </p:tgtEl>
                                            <p:attrNameLst>
                                              <p:attrName>ppt_x</p:attrName>
                                            </p:attrNameLst>
                                          </p:cBhvr>
                                          <p:tavLst>
                                            <p:tav tm="0">
                                              <p:val>
                                                <p:strVal val="#ppt_x"/>
                                              </p:val>
                                            </p:tav>
                                            <p:tav tm="100000">
                                              <p:val>
                                                <p:strVal val="#ppt_x"/>
                                              </p:val>
                                            </p:tav>
                                          </p:tavLst>
                                        </p:anim>
                                        <p:anim calcmode="lin" valueType="num">
                                          <p:cBhvr>
                                            <p:cTn id="33" dur="1000" fill="hold"/>
                                            <p:tgtEl>
                                              <p:spTgt spid="5"/>
                                            </p:tgtEl>
                                            <p:attrNameLst>
                                              <p:attrName>ppt_y</p:attrName>
                                            </p:attrNameLst>
                                          </p:cBhvr>
                                          <p:tavLst>
                                            <p:tav tm="0">
                                              <p:val>
                                                <p:strVal val="#ppt_y+.1"/>
                                              </p:val>
                                            </p:tav>
                                            <p:tav tm="100000">
                                              <p:val>
                                                <p:strVal val="#ppt_y"/>
                                              </p:val>
                                            </p:tav>
                                          </p:tavLst>
                                        </p:anim>
                                      </p:childTnLst>
                                    </p:cTn>
                                  </p:par>
                                </p:childTnLst>
                              </p:cTn>
                            </p:par>
                            <p:par>
                              <p:cTn id="34" fill="hold">
                                <p:stCondLst>
                                  <p:cond delay="3000"/>
                                </p:stCondLst>
                                <p:childTnLst>
                                  <p:par>
                                    <p:cTn id="35" presetID="2" presetClass="entr" presetSubtype="1" accel="68000" fill="hold" grpId="0" nodeType="afterEffect" p14:presetBounceEnd="20000">
                                      <p:stCondLst>
                                        <p:cond delay="0"/>
                                      </p:stCondLst>
                                      <p:iterate type="lt">
                                        <p:tmPct val="10000"/>
                                      </p:iterate>
                                      <p:childTnLst>
                                        <p:set>
                                          <p:cBhvr>
                                            <p:cTn id="36" dur="1" fill="hold">
                                              <p:stCondLst>
                                                <p:cond delay="0"/>
                                              </p:stCondLst>
                                            </p:cTn>
                                            <p:tgtEl>
                                              <p:spTgt spid="9"/>
                                            </p:tgtEl>
                                            <p:attrNameLst>
                                              <p:attrName>style.visibility</p:attrName>
                                            </p:attrNameLst>
                                          </p:cBhvr>
                                          <p:to>
                                            <p:strVal val="visible"/>
                                          </p:to>
                                        </p:set>
                                        <p:anim calcmode="lin" valueType="num" p14:bounceEnd="20000">
                                          <p:cBhvr additive="base">
                                            <p:cTn id="37" dur="500" fill="hold"/>
                                            <p:tgtEl>
                                              <p:spTgt spid="9"/>
                                            </p:tgtEl>
                                            <p:attrNameLst>
                                              <p:attrName>ppt_x</p:attrName>
                                            </p:attrNameLst>
                                          </p:cBhvr>
                                          <p:tavLst>
                                            <p:tav tm="0">
                                              <p:val>
                                                <p:strVal val="#ppt_x"/>
                                              </p:val>
                                            </p:tav>
                                            <p:tav tm="100000">
                                              <p:val>
                                                <p:strVal val="#ppt_x"/>
                                              </p:val>
                                            </p:tav>
                                          </p:tavLst>
                                        </p:anim>
                                        <p:anim calcmode="lin" valueType="num" p14:bounceEnd="20000">
                                          <p:cBhvr additive="base">
                                            <p:cTn id="38" dur="500" fill="hold"/>
                                            <p:tgtEl>
                                              <p:spTgt spid="9"/>
                                            </p:tgtEl>
                                            <p:attrNameLst>
                                              <p:attrName>ppt_y</p:attrName>
                                            </p:attrNameLst>
                                          </p:cBhvr>
                                          <p:tavLst>
                                            <p:tav tm="0">
                                              <p:val>
                                                <p:strVal val="0-#ppt_h/2"/>
                                              </p:val>
                                            </p:tav>
                                            <p:tav tm="100000">
                                              <p:val>
                                                <p:strVal val="#ppt_y"/>
                                              </p:val>
                                            </p:tav>
                                          </p:tavLst>
                                        </p:anim>
                                      </p:childTnLst>
                                    </p:cTn>
                                  </p:par>
                                  <p:par>
                                    <p:cTn id="39" presetID="2" presetClass="entr" presetSubtype="1" accel="68000" fill="hold" grpId="0" nodeType="withEffect" p14:presetBounceEnd="20000">
                                      <p:stCondLst>
                                        <p:cond delay="0"/>
                                      </p:stCondLst>
                                      <p:iterate type="lt">
                                        <p:tmPct val="10000"/>
                                      </p:iterate>
                                      <p:childTnLst>
                                        <p:set>
                                          <p:cBhvr>
                                            <p:cTn id="40" dur="1" fill="hold">
                                              <p:stCondLst>
                                                <p:cond delay="0"/>
                                              </p:stCondLst>
                                            </p:cTn>
                                            <p:tgtEl>
                                              <p:spTgt spid="10"/>
                                            </p:tgtEl>
                                            <p:attrNameLst>
                                              <p:attrName>style.visibility</p:attrName>
                                            </p:attrNameLst>
                                          </p:cBhvr>
                                          <p:to>
                                            <p:strVal val="visible"/>
                                          </p:to>
                                        </p:set>
                                        <p:anim calcmode="lin" valueType="num" p14:bounceEnd="20000">
                                          <p:cBhvr additive="base">
                                            <p:cTn id="41" dur="500" fill="hold"/>
                                            <p:tgtEl>
                                              <p:spTgt spid="10"/>
                                            </p:tgtEl>
                                            <p:attrNameLst>
                                              <p:attrName>ppt_x</p:attrName>
                                            </p:attrNameLst>
                                          </p:cBhvr>
                                          <p:tavLst>
                                            <p:tav tm="0">
                                              <p:val>
                                                <p:strVal val="#ppt_x"/>
                                              </p:val>
                                            </p:tav>
                                            <p:tav tm="100000">
                                              <p:val>
                                                <p:strVal val="#ppt_x"/>
                                              </p:val>
                                            </p:tav>
                                          </p:tavLst>
                                        </p:anim>
                                        <p:anim calcmode="lin" valueType="num" p14:bounceEnd="20000">
                                          <p:cBhvr additive="base">
                                            <p:cTn id="42" dur="500" fill="hold"/>
                                            <p:tgtEl>
                                              <p:spTgt spid="10"/>
                                            </p:tgtEl>
                                            <p:attrNameLst>
                                              <p:attrName>ppt_y</p:attrName>
                                            </p:attrNameLst>
                                          </p:cBhvr>
                                          <p:tavLst>
                                            <p:tav tm="0">
                                              <p:val>
                                                <p:strVal val="0-#ppt_h/2"/>
                                              </p:val>
                                            </p:tav>
                                            <p:tav tm="100000">
                                              <p:val>
                                                <p:strVal val="#ppt_y"/>
                                              </p:val>
                                            </p:tav>
                                          </p:tavLst>
                                        </p:anim>
                                      </p:childTnLst>
                                    </p:cTn>
                                  </p:par>
                                </p:childTnLst>
                              </p:cTn>
                            </p:par>
                            <p:par>
                              <p:cTn id="43" fill="hold">
                                <p:stCondLst>
                                  <p:cond delay="3950"/>
                                </p:stCondLst>
                                <p:childTnLst>
                                  <p:par>
                                    <p:cTn id="44" presetID="22" presetClass="entr" presetSubtype="1" fill="hold" grpId="0" nodeType="after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wipe(up)">
                                          <p:cBhvr>
                                            <p:cTn id="46" dur="500"/>
                                            <p:tgtEl>
                                              <p:spTgt spid="11"/>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wipe(up)">
                                          <p:cBhvr>
                                            <p:cTn id="49" dur="500"/>
                                            <p:tgtEl>
                                              <p:spTgt spid="12"/>
                                            </p:tgtEl>
                                          </p:cBhvr>
                                        </p:animEffect>
                                      </p:childTnLst>
                                    </p:cTn>
                                  </p:par>
                                </p:childTnLst>
                              </p:cTn>
                            </p:par>
                            <p:par>
                              <p:cTn id="50" fill="hold">
                                <p:stCondLst>
                                  <p:cond delay="4450"/>
                                </p:stCondLst>
                                <p:childTnLst>
                                  <p:par>
                                    <p:cTn id="51" presetID="22" presetClass="entr" presetSubtype="2" fill="hold" grpId="0"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wipe(right)">
                                          <p:cBhvr>
                                            <p:cTn id="53" dur="500"/>
                                            <p:tgtEl>
                                              <p:spTgt spid="13"/>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wipe(left)">
                                          <p:cBhvr>
                                            <p:cTn id="56" dur="500"/>
                                            <p:tgtEl>
                                              <p:spTgt spid="17"/>
                                            </p:tgtEl>
                                          </p:cBhvr>
                                        </p:animEffect>
                                      </p:childTnLst>
                                    </p:cTn>
                                  </p:par>
                                </p:childTnLst>
                              </p:cTn>
                            </p:par>
                            <p:par>
                              <p:cTn id="57" fill="hold">
                                <p:stCondLst>
                                  <p:cond delay="4950"/>
                                </p:stCondLst>
                                <p:childTnLst>
                                  <p:par>
                                    <p:cTn id="58" presetID="22" presetClass="entr" presetSubtype="2" fill="hold" grpId="0" nodeType="afterEffect">
                                      <p:stCondLst>
                                        <p:cond delay="0"/>
                                      </p:stCondLst>
                                      <p:childTnLst>
                                        <p:set>
                                          <p:cBhvr>
                                            <p:cTn id="59" dur="1" fill="hold">
                                              <p:stCondLst>
                                                <p:cond delay="0"/>
                                              </p:stCondLst>
                                            </p:cTn>
                                            <p:tgtEl>
                                              <p:spTgt spid="14"/>
                                            </p:tgtEl>
                                            <p:attrNameLst>
                                              <p:attrName>style.visibility</p:attrName>
                                            </p:attrNameLst>
                                          </p:cBhvr>
                                          <p:to>
                                            <p:strVal val="visible"/>
                                          </p:to>
                                        </p:set>
                                        <p:animEffect transition="in" filter="wipe(right)">
                                          <p:cBhvr>
                                            <p:cTn id="60" dur="500"/>
                                            <p:tgtEl>
                                              <p:spTgt spid="14"/>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wipe(left)">
                                          <p:cBhvr>
                                            <p:cTn id="63" dur="500"/>
                                            <p:tgtEl>
                                              <p:spTgt spid="18"/>
                                            </p:tgtEl>
                                          </p:cBhvr>
                                        </p:animEffect>
                                      </p:childTnLst>
                                    </p:cTn>
                                  </p:par>
                                </p:childTnLst>
                              </p:cTn>
                            </p:par>
                            <p:par>
                              <p:cTn id="64" fill="hold">
                                <p:stCondLst>
                                  <p:cond delay="5450"/>
                                </p:stCondLst>
                                <p:childTnLst>
                                  <p:par>
                                    <p:cTn id="65" presetID="22" presetClass="entr" presetSubtype="2" fill="hold" grpId="0" nodeType="afterEffect">
                                      <p:stCondLst>
                                        <p:cond delay="0"/>
                                      </p:stCondLst>
                                      <p:childTnLst>
                                        <p:set>
                                          <p:cBhvr>
                                            <p:cTn id="66" dur="1" fill="hold">
                                              <p:stCondLst>
                                                <p:cond delay="0"/>
                                              </p:stCondLst>
                                            </p:cTn>
                                            <p:tgtEl>
                                              <p:spTgt spid="15"/>
                                            </p:tgtEl>
                                            <p:attrNameLst>
                                              <p:attrName>style.visibility</p:attrName>
                                            </p:attrNameLst>
                                          </p:cBhvr>
                                          <p:to>
                                            <p:strVal val="visible"/>
                                          </p:to>
                                        </p:set>
                                        <p:animEffect transition="in" filter="wipe(right)">
                                          <p:cBhvr>
                                            <p:cTn id="67" dur="500"/>
                                            <p:tgtEl>
                                              <p:spTgt spid="15"/>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19"/>
                                            </p:tgtEl>
                                            <p:attrNameLst>
                                              <p:attrName>style.visibility</p:attrName>
                                            </p:attrNameLst>
                                          </p:cBhvr>
                                          <p:to>
                                            <p:strVal val="visible"/>
                                          </p:to>
                                        </p:set>
                                        <p:animEffect transition="in" filter="wipe(left)">
                                          <p:cBhvr>
                                            <p:cTn id="70" dur="500"/>
                                            <p:tgtEl>
                                              <p:spTgt spid="19"/>
                                            </p:tgtEl>
                                          </p:cBhvr>
                                        </p:animEffect>
                                      </p:childTnLst>
                                    </p:cTn>
                                  </p:par>
                                </p:childTnLst>
                              </p:cTn>
                            </p:par>
                            <p:par>
                              <p:cTn id="71" fill="hold">
                                <p:stCondLst>
                                  <p:cond delay="5950"/>
                                </p:stCondLst>
                                <p:childTnLst>
                                  <p:par>
                                    <p:cTn id="72" presetID="22" presetClass="entr" presetSubtype="2" fill="hold" grpId="0" nodeType="afterEffect">
                                      <p:stCondLst>
                                        <p:cond delay="0"/>
                                      </p:stCondLst>
                                      <p:childTnLst>
                                        <p:set>
                                          <p:cBhvr>
                                            <p:cTn id="73" dur="1" fill="hold">
                                              <p:stCondLst>
                                                <p:cond delay="0"/>
                                              </p:stCondLst>
                                            </p:cTn>
                                            <p:tgtEl>
                                              <p:spTgt spid="16"/>
                                            </p:tgtEl>
                                            <p:attrNameLst>
                                              <p:attrName>style.visibility</p:attrName>
                                            </p:attrNameLst>
                                          </p:cBhvr>
                                          <p:to>
                                            <p:strVal val="visible"/>
                                          </p:to>
                                        </p:set>
                                        <p:animEffect transition="in" filter="wipe(right)">
                                          <p:cBhvr>
                                            <p:cTn id="74" dur="500"/>
                                            <p:tgtEl>
                                              <p:spTgt spid="16"/>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20"/>
                                            </p:tgtEl>
                                            <p:attrNameLst>
                                              <p:attrName>style.visibility</p:attrName>
                                            </p:attrNameLst>
                                          </p:cBhvr>
                                          <p:to>
                                            <p:strVal val="visible"/>
                                          </p:to>
                                        </p:set>
                                        <p:animEffect transition="in" filter="wipe(left)">
                                          <p:cBhvr>
                                            <p:cTn id="7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 grpId="0" animBg="1"/>
          <p:bldP spid="9" grpId="0"/>
          <p:bldP spid="10" grpId="0"/>
          <p:bldP spid="11" grpId="0"/>
          <p:bldP spid="12" grpId="0"/>
          <p:bldP spid="13" grpId="0" animBg="1"/>
          <p:bldP spid="14" grpId="0" animBg="1"/>
          <p:bldP spid="15" grpId="0" animBg="1"/>
          <p:bldP spid="16" grpId="0" animBg="1"/>
          <p:bldP spid="17" grpId="0" animBg="1"/>
          <p:bldP spid="18" grpId="0" animBg="1"/>
          <p:bldP spid="19" grpId="0" animBg="1"/>
          <p:bldP spid="20" grpId="0" animBg="1"/>
          <p:bldP spid="21"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par>
                                    <p:cTn id="8" presetID="22" presetClass="entr" presetSubtype="4"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down)">
                                          <p:cBhvr>
                                            <p:cTn id="10" dur="500"/>
                                            <p:tgtEl>
                                              <p:spTgt spid="7"/>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ppt_w</p:attrName>
                                            </p:attrNameLst>
                                          </p:cBhvr>
                                          <p:tavLst>
                                            <p:tav tm="0">
                                              <p:val>
                                                <p:fltVal val="0"/>
                                              </p:val>
                                            </p:tav>
                                            <p:tav tm="100000">
                                              <p:val>
                                                <p:strVal val="#ppt_w"/>
                                              </p:val>
                                            </p:tav>
                                          </p:tavLst>
                                        </p:anim>
                                        <p:anim calcmode="lin" valueType="num">
                                          <p:cBhvr>
                                            <p:cTn id="15" dur="500" fill="hold"/>
                                            <p:tgtEl>
                                              <p:spTgt spid="8"/>
                                            </p:tgtEl>
                                            <p:attrNameLst>
                                              <p:attrName>ppt_h</p:attrName>
                                            </p:attrNameLst>
                                          </p:cBhvr>
                                          <p:tavLst>
                                            <p:tav tm="0">
                                              <p:val>
                                                <p:fltVal val="0"/>
                                              </p:val>
                                            </p:tav>
                                            <p:tav tm="100000">
                                              <p:val>
                                                <p:strVal val="#ppt_h"/>
                                              </p:val>
                                            </p:tav>
                                          </p:tavLst>
                                        </p:anim>
                                        <p:animEffect transition="in" filter="fade">
                                          <p:cBhvr>
                                            <p:cTn id="16" dur="500"/>
                                            <p:tgtEl>
                                              <p:spTgt spid="8"/>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500" fill="hold"/>
                                            <p:tgtEl>
                                              <p:spTgt spid="21"/>
                                            </p:tgtEl>
                                            <p:attrNameLst>
                                              <p:attrName>ppt_w</p:attrName>
                                            </p:attrNameLst>
                                          </p:cBhvr>
                                          <p:tavLst>
                                            <p:tav tm="0">
                                              <p:val>
                                                <p:fltVal val="0"/>
                                              </p:val>
                                            </p:tav>
                                            <p:tav tm="100000">
                                              <p:val>
                                                <p:strVal val="#ppt_w"/>
                                              </p:val>
                                            </p:tav>
                                          </p:tavLst>
                                        </p:anim>
                                        <p:anim calcmode="lin" valueType="num">
                                          <p:cBhvr>
                                            <p:cTn id="20" dur="500" fill="hold"/>
                                            <p:tgtEl>
                                              <p:spTgt spid="21"/>
                                            </p:tgtEl>
                                            <p:attrNameLst>
                                              <p:attrName>ppt_h</p:attrName>
                                            </p:attrNameLst>
                                          </p:cBhvr>
                                          <p:tavLst>
                                            <p:tav tm="0">
                                              <p:val>
                                                <p:fltVal val="0"/>
                                              </p:val>
                                            </p:tav>
                                            <p:tav tm="100000">
                                              <p:val>
                                                <p:strVal val="#ppt_h"/>
                                              </p:val>
                                            </p:tav>
                                          </p:tavLst>
                                        </p:anim>
                                        <p:animEffect transition="in" filter="fade">
                                          <p:cBhvr>
                                            <p:cTn id="21" dur="500"/>
                                            <p:tgtEl>
                                              <p:spTgt spid="21"/>
                                            </p:tgtEl>
                                          </p:cBhvr>
                                        </p:animEffect>
                                      </p:childTnLst>
                                    </p:cTn>
                                  </p:par>
                                </p:childTnLst>
                              </p:cTn>
                            </p:par>
                            <p:par>
                              <p:cTn id="22" fill="hold">
                                <p:stCondLst>
                                  <p:cond delay="1000"/>
                                </p:stCondLst>
                                <p:childTnLst>
                                  <p:par>
                                    <p:cTn id="23" presetID="42" presetClass="entr" presetSubtype="0"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1000"/>
                                            <p:tgtEl>
                                              <p:spTgt spid="4"/>
                                            </p:tgtEl>
                                          </p:cBhvr>
                                        </p:animEffect>
                                        <p:anim calcmode="lin" valueType="num">
                                          <p:cBhvr>
                                            <p:cTn id="26" dur="1000" fill="hold"/>
                                            <p:tgtEl>
                                              <p:spTgt spid="4"/>
                                            </p:tgtEl>
                                            <p:attrNameLst>
                                              <p:attrName>ppt_x</p:attrName>
                                            </p:attrNameLst>
                                          </p:cBhvr>
                                          <p:tavLst>
                                            <p:tav tm="0">
                                              <p:val>
                                                <p:strVal val="#ppt_x"/>
                                              </p:val>
                                            </p:tav>
                                            <p:tav tm="100000">
                                              <p:val>
                                                <p:strVal val="#ppt_x"/>
                                              </p:val>
                                            </p:tav>
                                          </p:tavLst>
                                        </p:anim>
                                        <p:anim calcmode="lin" valueType="num">
                                          <p:cBhvr>
                                            <p:cTn id="27" dur="1000" fill="hold"/>
                                            <p:tgtEl>
                                              <p:spTgt spid="4"/>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2" presetClass="entr" presetSubtype="0"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1000"/>
                                            <p:tgtEl>
                                              <p:spTgt spid="5"/>
                                            </p:tgtEl>
                                          </p:cBhvr>
                                        </p:animEffect>
                                        <p:anim calcmode="lin" valueType="num">
                                          <p:cBhvr>
                                            <p:cTn id="32" dur="1000" fill="hold"/>
                                            <p:tgtEl>
                                              <p:spTgt spid="5"/>
                                            </p:tgtEl>
                                            <p:attrNameLst>
                                              <p:attrName>ppt_x</p:attrName>
                                            </p:attrNameLst>
                                          </p:cBhvr>
                                          <p:tavLst>
                                            <p:tav tm="0">
                                              <p:val>
                                                <p:strVal val="#ppt_x"/>
                                              </p:val>
                                            </p:tav>
                                            <p:tav tm="100000">
                                              <p:val>
                                                <p:strVal val="#ppt_x"/>
                                              </p:val>
                                            </p:tav>
                                          </p:tavLst>
                                        </p:anim>
                                        <p:anim calcmode="lin" valueType="num">
                                          <p:cBhvr>
                                            <p:cTn id="33" dur="1000" fill="hold"/>
                                            <p:tgtEl>
                                              <p:spTgt spid="5"/>
                                            </p:tgtEl>
                                            <p:attrNameLst>
                                              <p:attrName>ppt_y</p:attrName>
                                            </p:attrNameLst>
                                          </p:cBhvr>
                                          <p:tavLst>
                                            <p:tav tm="0">
                                              <p:val>
                                                <p:strVal val="#ppt_y+.1"/>
                                              </p:val>
                                            </p:tav>
                                            <p:tav tm="100000">
                                              <p:val>
                                                <p:strVal val="#ppt_y"/>
                                              </p:val>
                                            </p:tav>
                                          </p:tavLst>
                                        </p:anim>
                                      </p:childTnLst>
                                    </p:cTn>
                                  </p:par>
                                </p:childTnLst>
                              </p:cTn>
                            </p:par>
                            <p:par>
                              <p:cTn id="34" fill="hold">
                                <p:stCondLst>
                                  <p:cond delay="3000"/>
                                </p:stCondLst>
                                <p:childTnLst>
                                  <p:par>
                                    <p:cTn id="35" presetID="2" presetClass="entr" presetSubtype="1" accel="68000" fill="hold" grpId="0" nodeType="afterEffect">
                                      <p:stCondLst>
                                        <p:cond delay="0"/>
                                      </p:stCondLst>
                                      <p:iterate type="lt">
                                        <p:tmPct val="10000"/>
                                      </p:iterate>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0-#ppt_h/2"/>
                                              </p:val>
                                            </p:tav>
                                            <p:tav tm="100000">
                                              <p:val>
                                                <p:strVal val="#ppt_y"/>
                                              </p:val>
                                            </p:tav>
                                          </p:tavLst>
                                        </p:anim>
                                      </p:childTnLst>
                                    </p:cTn>
                                  </p:par>
                                  <p:par>
                                    <p:cTn id="39" presetID="2" presetClass="entr" presetSubtype="1" accel="68000" fill="hold" grpId="0" nodeType="withEffect">
                                      <p:stCondLst>
                                        <p:cond delay="0"/>
                                      </p:stCondLst>
                                      <p:iterate type="lt">
                                        <p:tmPct val="10000"/>
                                      </p:iterate>
                                      <p:childTnLst>
                                        <p:set>
                                          <p:cBhvr>
                                            <p:cTn id="40" dur="1" fill="hold">
                                              <p:stCondLst>
                                                <p:cond delay="0"/>
                                              </p:stCondLst>
                                            </p:cTn>
                                            <p:tgtEl>
                                              <p:spTgt spid="10"/>
                                            </p:tgtEl>
                                            <p:attrNameLst>
                                              <p:attrName>style.visibility</p:attrName>
                                            </p:attrNameLst>
                                          </p:cBhvr>
                                          <p:to>
                                            <p:strVal val="visible"/>
                                          </p:to>
                                        </p:set>
                                        <p:anim calcmode="lin" valueType="num">
                                          <p:cBhvr additive="base">
                                            <p:cTn id="41" dur="500" fill="hold"/>
                                            <p:tgtEl>
                                              <p:spTgt spid="10"/>
                                            </p:tgtEl>
                                            <p:attrNameLst>
                                              <p:attrName>ppt_x</p:attrName>
                                            </p:attrNameLst>
                                          </p:cBhvr>
                                          <p:tavLst>
                                            <p:tav tm="0">
                                              <p:val>
                                                <p:strVal val="#ppt_x"/>
                                              </p:val>
                                            </p:tav>
                                            <p:tav tm="100000">
                                              <p:val>
                                                <p:strVal val="#ppt_x"/>
                                              </p:val>
                                            </p:tav>
                                          </p:tavLst>
                                        </p:anim>
                                        <p:anim calcmode="lin" valueType="num">
                                          <p:cBhvr additive="base">
                                            <p:cTn id="42" dur="500" fill="hold"/>
                                            <p:tgtEl>
                                              <p:spTgt spid="10"/>
                                            </p:tgtEl>
                                            <p:attrNameLst>
                                              <p:attrName>ppt_y</p:attrName>
                                            </p:attrNameLst>
                                          </p:cBhvr>
                                          <p:tavLst>
                                            <p:tav tm="0">
                                              <p:val>
                                                <p:strVal val="0-#ppt_h/2"/>
                                              </p:val>
                                            </p:tav>
                                            <p:tav tm="100000">
                                              <p:val>
                                                <p:strVal val="#ppt_y"/>
                                              </p:val>
                                            </p:tav>
                                          </p:tavLst>
                                        </p:anim>
                                      </p:childTnLst>
                                    </p:cTn>
                                  </p:par>
                                </p:childTnLst>
                              </p:cTn>
                            </p:par>
                            <p:par>
                              <p:cTn id="43" fill="hold">
                                <p:stCondLst>
                                  <p:cond delay="3950"/>
                                </p:stCondLst>
                                <p:childTnLst>
                                  <p:par>
                                    <p:cTn id="44" presetID="22" presetClass="entr" presetSubtype="1" fill="hold" grpId="0" nodeType="after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wipe(up)">
                                          <p:cBhvr>
                                            <p:cTn id="46" dur="500"/>
                                            <p:tgtEl>
                                              <p:spTgt spid="11"/>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wipe(up)">
                                          <p:cBhvr>
                                            <p:cTn id="49" dur="500"/>
                                            <p:tgtEl>
                                              <p:spTgt spid="12"/>
                                            </p:tgtEl>
                                          </p:cBhvr>
                                        </p:animEffect>
                                      </p:childTnLst>
                                    </p:cTn>
                                  </p:par>
                                </p:childTnLst>
                              </p:cTn>
                            </p:par>
                            <p:par>
                              <p:cTn id="50" fill="hold">
                                <p:stCondLst>
                                  <p:cond delay="4450"/>
                                </p:stCondLst>
                                <p:childTnLst>
                                  <p:par>
                                    <p:cTn id="51" presetID="22" presetClass="entr" presetSubtype="2" fill="hold" grpId="0"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wipe(right)">
                                          <p:cBhvr>
                                            <p:cTn id="53" dur="500"/>
                                            <p:tgtEl>
                                              <p:spTgt spid="13"/>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wipe(left)">
                                          <p:cBhvr>
                                            <p:cTn id="56" dur="500"/>
                                            <p:tgtEl>
                                              <p:spTgt spid="17"/>
                                            </p:tgtEl>
                                          </p:cBhvr>
                                        </p:animEffect>
                                      </p:childTnLst>
                                    </p:cTn>
                                  </p:par>
                                </p:childTnLst>
                              </p:cTn>
                            </p:par>
                            <p:par>
                              <p:cTn id="57" fill="hold">
                                <p:stCondLst>
                                  <p:cond delay="4950"/>
                                </p:stCondLst>
                                <p:childTnLst>
                                  <p:par>
                                    <p:cTn id="58" presetID="22" presetClass="entr" presetSubtype="2" fill="hold" grpId="0" nodeType="afterEffect">
                                      <p:stCondLst>
                                        <p:cond delay="0"/>
                                      </p:stCondLst>
                                      <p:childTnLst>
                                        <p:set>
                                          <p:cBhvr>
                                            <p:cTn id="59" dur="1" fill="hold">
                                              <p:stCondLst>
                                                <p:cond delay="0"/>
                                              </p:stCondLst>
                                            </p:cTn>
                                            <p:tgtEl>
                                              <p:spTgt spid="14"/>
                                            </p:tgtEl>
                                            <p:attrNameLst>
                                              <p:attrName>style.visibility</p:attrName>
                                            </p:attrNameLst>
                                          </p:cBhvr>
                                          <p:to>
                                            <p:strVal val="visible"/>
                                          </p:to>
                                        </p:set>
                                        <p:animEffect transition="in" filter="wipe(right)">
                                          <p:cBhvr>
                                            <p:cTn id="60" dur="500"/>
                                            <p:tgtEl>
                                              <p:spTgt spid="14"/>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wipe(left)">
                                          <p:cBhvr>
                                            <p:cTn id="63" dur="500"/>
                                            <p:tgtEl>
                                              <p:spTgt spid="18"/>
                                            </p:tgtEl>
                                          </p:cBhvr>
                                        </p:animEffect>
                                      </p:childTnLst>
                                    </p:cTn>
                                  </p:par>
                                </p:childTnLst>
                              </p:cTn>
                            </p:par>
                            <p:par>
                              <p:cTn id="64" fill="hold">
                                <p:stCondLst>
                                  <p:cond delay="5450"/>
                                </p:stCondLst>
                                <p:childTnLst>
                                  <p:par>
                                    <p:cTn id="65" presetID="22" presetClass="entr" presetSubtype="2" fill="hold" grpId="0" nodeType="afterEffect">
                                      <p:stCondLst>
                                        <p:cond delay="0"/>
                                      </p:stCondLst>
                                      <p:childTnLst>
                                        <p:set>
                                          <p:cBhvr>
                                            <p:cTn id="66" dur="1" fill="hold">
                                              <p:stCondLst>
                                                <p:cond delay="0"/>
                                              </p:stCondLst>
                                            </p:cTn>
                                            <p:tgtEl>
                                              <p:spTgt spid="15"/>
                                            </p:tgtEl>
                                            <p:attrNameLst>
                                              <p:attrName>style.visibility</p:attrName>
                                            </p:attrNameLst>
                                          </p:cBhvr>
                                          <p:to>
                                            <p:strVal val="visible"/>
                                          </p:to>
                                        </p:set>
                                        <p:animEffect transition="in" filter="wipe(right)">
                                          <p:cBhvr>
                                            <p:cTn id="67" dur="500"/>
                                            <p:tgtEl>
                                              <p:spTgt spid="15"/>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19"/>
                                            </p:tgtEl>
                                            <p:attrNameLst>
                                              <p:attrName>style.visibility</p:attrName>
                                            </p:attrNameLst>
                                          </p:cBhvr>
                                          <p:to>
                                            <p:strVal val="visible"/>
                                          </p:to>
                                        </p:set>
                                        <p:animEffect transition="in" filter="wipe(left)">
                                          <p:cBhvr>
                                            <p:cTn id="70" dur="500"/>
                                            <p:tgtEl>
                                              <p:spTgt spid="19"/>
                                            </p:tgtEl>
                                          </p:cBhvr>
                                        </p:animEffect>
                                      </p:childTnLst>
                                    </p:cTn>
                                  </p:par>
                                </p:childTnLst>
                              </p:cTn>
                            </p:par>
                            <p:par>
                              <p:cTn id="71" fill="hold">
                                <p:stCondLst>
                                  <p:cond delay="5950"/>
                                </p:stCondLst>
                                <p:childTnLst>
                                  <p:par>
                                    <p:cTn id="72" presetID="22" presetClass="entr" presetSubtype="2" fill="hold" grpId="0" nodeType="afterEffect">
                                      <p:stCondLst>
                                        <p:cond delay="0"/>
                                      </p:stCondLst>
                                      <p:childTnLst>
                                        <p:set>
                                          <p:cBhvr>
                                            <p:cTn id="73" dur="1" fill="hold">
                                              <p:stCondLst>
                                                <p:cond delay="0"/>
                                              </p:stCondLst>
                                            </p:cTn>
                                            <p:tgtEl>
                                              <p:spTgt spid="16"/>
                                            </p:tgtEl>
                                            <p:attrNameLst>
                                              <p:attrName>style.visibility</p:attrName>
                                            </p:attrNameLst>
                                          </p:cBhvr>
                                          <p:to>
                                            <p:strVal val="visible"/>
                                          </p:to>
                                        </p:set>
                                        <p:animEffect transition="in" filter="wipe(right)">
                                          <p:cBhvr>
                                            <p:cTn id="74" dur="500"/>
                                            <p:tgtEl>
                                              <p:spTgt spid="16"/>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20"/>
                                            </p:tgtEl>
                                            <p:attrNameLst>
                                              <p:attrName>style.visibility</p:attrName>
                                            </p:attrNameLst>
                                          </p:cBhvr>
                                          <p:to>
                                            <p:strVal val="visible"/>
                                          </p:to>
                                        </p:set>
                                        <p:animEffect transition="in" filter="wipe(left)">
                                          <p:cBhvr>
                                            <p:cTn id="7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 grpId="0" animBg="1"/>
          <p:bldP spid="9" grpId="0"/>
          <p:bldP spid="10" grpId="0"/>
          <p:bldP spid="11" grpId="0"/>
          <p:bldP spid="12" grpId="0"/>
          <p:bldP spid="13" grpId="0" animBg="1"/>
          <p:bldP spid="14" grpId="0" animBg="1"/>
          <p:bldP spid="15" grpId="0" animBg="1"/>
          <p:bldP spid="16" grpId="0" animBg="1"/>
          <p:bldP spid="17" grpId="0" animBg="1"/>
          <p:bldP spid="18" grpId="0" animBg="1"/>
          <p:bldP spid="19" grpId="0" animBg="1"/>
          <p:bldP spid="20" grpId="0" animBg="1"/>
          <p:bldP spid="21"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rgbClr val="333333"/>
                </a:solidFill>
                <a:latin typeface="微软雅黑" panose="020B0503020204020204" pitchFamily="34" charset="-122"/>
                <a:ea typeface="微软雅黑" panose="020B0503020204020204" pitchFamily="34" charset="-122"/>
              </a:rPr>
              <a:t>点击添加标题文字内容</a:t>
            </a:r>
            <a:endParaRPr lang="zh-CN" altLang="en-US" sz="2500" dirty="0">
              <a:solidFill>
                <a:srgbClr val="333333"/>
              </a:solidFill>
              <a:latin typeface="微软雅黑" panose="020B0503020204020204" pitchFamily="34" charset="-122"/>
              <a:ea typeface="微软雅黑" panose="020B0503020204020204" pitchFamily="34" charset="-122"/>
            </a:endParaRP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1162957" y="1276277"/>
            <a:ext cx="2011893" cy="2011893"/>
            <a:chOff x="304800" y="673100"/>
            <a:chExt cx="4000500" cy="4000500"/>
          </a:xfrm>
          <a:effectLst>
            <a:outerShdw blurRad="444500" dist="254000" dir="8100000" algn="tr" rotWithShape="0">
              <a:prstClr val="black">
                <a:alpha val="50000"/>
              </a:prstClr>
            </a:outerShdw>
          </a:effectLst>
        </p:grpSpPr>
        <p:sp>
          <p:nvSpPr>
            <p:cNvPr id="5" name="同心圆 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6" name="椭圆 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grpSp>
        <p:nvGrpSpPr>
          <p:cNvPr id="7" name="组合 6"/>
          <p:cNvGrpSpPr/>
          <p:nvPr/>
        </p:nvGrpSpPr>
        <p:grpSpPr>
          <a:xfrm>
            <a:off x="2772690" y="1276277"/>
            <a:ext cx="2011893" cy="2011893"/>
            <a:chOff x="304800" y="673100"/>
            <a:chExt cx="4000500" cy="4000500"/>
          </a:xfrm>
          <a:effectLst>
            <a:outerShdw blurRad="444500" dist="254000" dir="8100000" algn="tr" rotWithShape="0">
              <a:prstClr val="black">
                <a:alpha val="50000"/>
              </a:prstClr>
            </a:outerShdw>
          </a:effectLst>
        </p:grpSpPr>
        <p:sp>
          <p:nvSpPr>
            <p:cNvPr id="8" name="同心圆 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9" name="椭圆 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grpSp>
        <p:nvGrpSpPr>
          <p:cNvPr id="10" name="组合 9"/>
          <p:cNvGrpSpPr/>
          <p:nvPr/>
        </p:nvGrpSpPr>
        <p:grpSpPr>
          <a:xfrm>
            <a:off x="4382423" y="1276277"/>
            <a:ext cx="2011893" cy="2011893"/>
            <a:chOff x="304800" y="673100"/>
            <a:chExt cx="4000500" cy="4000500"/>
          </a:xfrm>
          <a:effectLst>
            <a:outerShdw blurRad="444500" dist="254000" dir="8100000" algn="tr" rotWithShape="0">
              <a:prstClr val="black">
                <a:alpha val="50000"/>
              </a:prstClr>
            </a:outerShdw>
          </a:effectLst>
        </p:grpSpPr>
        <p:sp>
          <p:nvSpPr>
            <p:cNvPr id="11" name="同心圆 1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12" name="椭圆 1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grpSp>
        <p:nvGrpSpPr>
          <p:cNvPr id="13" name="组合 12"/>
          <p:cNvGrpSpPr/>
          <p:nvPr/>
        </p:nvGrpSpPr>
        <p:grpSpPr>
          <a:xfrm>
            <a:off x="5992157" y="1276277"/>
            <a:ext cx="2011893" cy="2011893"/>
            <a:chOff x="304800" y="673100"/>
            <a:chExt cx="4000500" cy="4000500"/>
          </a:xfrm>
          <a:effectLst>
            <a:outerShdw blurRad="444500" dist="254000" dir="8100000" algn="tr" rotWithShape="0">
              <a:prstClr val="black">
                <a:alpha val="50000"/>
              </a:prstClr>
            </a:outerShdw>
          </a:effectLst>
        </p:grpSpPr>
        <p:sp>
          <p:nvSpPr>
            <p:cNvPr id="14" name="同心圆 1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15" name="椭圆 1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16" name="TextBox 13"/>
          <p:cNvSpPr txBox="1"/>
          <p:nvPr/>
        </p:nvSpPr>
        <p:spPr>
          <a:xfrm>
            <a:off x="1691680" y="1923678"/>
            <a:ext cx="954107" cy="744050"/>
          </a:xfrm>
          <a:prstGeom prst="rect">
            <a:avLst/>
          </a:prstGeom>
          <a:noFill/>
        </p:spPr>
        <p:txBody>
          <a:bodyPr wrap="none" rtlCol="0">
            <a:spAutoFit/>
          </a:bodyPr>
          <a:lstStyle/>
          <a:p>
            <a:pPr>
              <a:lnSpc>
                <a:spcPct val="150000"/>
              </a:lnSpc>
            </a:pPr>
            <a:r>
              <a:rPr lang="zh-CN" altLang="en-US" sz="1500" b="1" dirty="0">
                <a:solidFill>
                  <a:schemeClr val="accent1"/>
                </a:solidFill>
                <a:latin typeface="+mj-ea"/>
                <a:ea typeface="+mj-ea"/>
              </a:rPr>
              <a:t>点击输入</a:t>
            </a:r>
            <a:endParaRPr lang="en-US" altLang="zh-CN" sz="1500" b="1" dirty="0">
              <a:solidFill>
                <a:schemeClr val="accent1"/>
              </a:solidFill>
              <a:latin typeface="+mj-ea"/>
              <a:ea typeface="+mj-ea"/>
            </a:endParaRPr>
          </a:p>
          <a:p>
            <a:pPr>
              <a:lnSpc>
                <a:spcPct val="150000"/>
              </a:lnSpc>
            </a:pPr>
            <a:r>
              <a:rPr lang="zh-CN" altLang="en-US" sz="1500" b="1" dirty="0">
                <a:solidFill>
                  <a:schemeClr val="accent1"/>
                </a:solidFill>
                <a:latin typeface="+mj-ea"/>
                <a:ea typeface="+mj-ea"/>
              </a:rPr>
              <a:t>标题文本</a:t>
            </a:r>
          </a:p>
        </p:txBody>
      </p:sp>
      <p:sp>
        <p:nvSpPr>
          <p:cNvPr id="17" name="TextBox 14"/>
          <p:cNvSpPr txBox="1"/>
          <p:nvPr/>
        </p:nvSpPr>
        <p:spPr>
          <a:xfrm>
            <a:off x="3247907" y="1923678"/>
            <a:ext cx="954107" cy="744050"/>
          </a:xfrm>
          <a:prstGeom prst="rect">
            <a:avLst/>
          </a:prstGeom>
          <a:noFill/>
        </p:spPr>
        <p:txBody>
          <a:bodyPr wrap="none" rtlCol="0">
            <a:spAutoFit/>
          </a:bodyPr>
          <a:lstStyle/>
          <a:p>
            <a:pPr>
              <a:lnSpc>
                <a:spcPct val="150000"/>
              </a:lnSpc>
            </a:pPr>
            <a:r>
              <a:rPr lang="zh-CN" altLang="en-US" sz="1500" b="1" dirty="0">
                <a:solidFill>
                  <a:schemeClr val="accent2"/>
                </a:solidFill>
                <a:latin typeface="+mj-ea"/>
                <a:ea typeface="+mj-ea"/>
              </a:rPr>
              <a:t>点击输入</a:t>
            </a:r>
            <a:endParaRPr lang="en-US" altLang="zh-CN" sz="1500" b="1" dirty="0">
              <a:solidFill>
                <a:schemeClr val="accent2"/>
              </a:solidFill>
              <a:latin typeface="+mj-ea"/>
              <a:ea typeface="+mj-ea"/>
            </a:endParaRPr>
          </a:p>
          <a:p>
            <a:pPr>
              <a:lnSpc>
                <a:spcPct val="150000"/>
              </a:lnSpc>
            </a:pPr>
            <a:r>
              <a:rPr lang="zh-CN" altLang="en-US" sz="1500" b="1" dirty="0">
                <a:solidFill>
                  <a:schemeClr val="accent2"/>
                </a:solidFill>
                <a:latin typeface="+mj-ea"/>
                <a:ea typeface="+mj-ea"/>
              </a:rPr>
              <a:t>标题文本</a:t>
            </a:r>
          </a:p>
        </p:txBody>
      </p:sp>
      <p:sp>
        <p:nvSpPr>
          <p:cNvPr id="18" name="TextBox 15"/>
          <p:cNvSpPr txBox="1"/>
          <p:nvPr/>
        </p:nvSpPr>
        <p:spPr>
          <a:xfrm>
            <a:off x="4893034" y="1923678"/>
            <a:ext cx="954107" cy="744050"/>
          </a:xfrm>
          <a:prstGeom prst="rect">
            <a:avLst/>
          </a:prstGeom>
          <a:noFill/>
        </p:spPr>
        <p:txBody>
          <a:bodyPr wrap="none" rtlCol="0">
            <a:spAutoFit/>
          </a:bodyPr>
          <a:lstStyle/>
          <a:p>
            <a:pPr>
              <a:lnSpc>
                <a:spcPct val="150000"/>
              </a:lnSpc>
            </a:pPr>
            <a:r>
              <a:rPr lang="zh-CN" altLang="en-US" sz="1500" b="1" dirty="0">
                <a:solidFill>
                  <a:schemeClr val="accent3"/>
                </a:solidFill>
                <a:latin typeface="+mj-ea"/>
                <a:ea typeface="+mj-ea"/>
              </a:rPr>
              <a:t>点击</a:t>
            </a:r>
            <a:r>
              <a:rPr lang="zh-CN" altLang="en-US" sz="1500" b="1" dirty="0" smtClean="0">
                <a:solidFill>
                  <a:schemeClr val="accent3"/>
                </a:solidFill>
                <a:latin typeface="+mj-ea"/>
                <a:ea typeface="+mj-ea"/>
              </a:rPr>
              <a:t>输入</a:t>
            </a:r>
            <a:endParaRPr lang="en-US" altLang="zh-CN" sz="1500" b="1" dirty="0">
              <a:solidFill>
                <a:schemeClr val="accent3"/>
              </a:solidFill>
              <a:latin typeface="+mj-ea"/>
              <a:ea typeface="+mj-ea"/>
            </a:endParaRPr>
          </a:p>
          <a:p>
            <a:pPr>
              <a:lnSpc>
                <a:spcPct val="150000"/>
              </a:lnSpc>
            </a:pPr>
            <a:r>
              <a:rPr lang="zh-CN" altLang="en-US" sz="1500" b="1" dirty="0">
                <a:solidFill>
                  <a:schemeClr val="accent3"/>
                </a:solidFill>
                <a:latin typeface="+mj-ea"/>
                <a:ea typeface="+mj-ea"/>
              </a:rPr>
              <a:t>标题文本</a:t>
            </a:r>
          </a:p>
        </p:txBody>
      </p:sp>
      <p:sp>
        <p:nvSpPr>
          <p:cNvPr id="19" name="TextBox 16"/>
          <p:cNvSpPr txBox="1"/>
          <p:nvPr/>
        </p:nvSpPr>
        <p:spPr>
          <a:xfrm>
            <a:off x="6500060" y="1923678"/>
            <a:ext cx="954107" cy="744050"/>
          </a:xfrm>
          <a:prstGeom prst="rect">
            <a:avLst/>
          </a:prstGeom>
          <a:noFill/>
        </p:spPr>
        <p:txBody>
          <a:bodyPr wrap="none" rtlCol="0">
            <a:spAutoFit/>
          </a:bodyPr>
          <a:lstStyle/>
          <a:p>
            <a:pPr>
              <a:lnSpc>
                <a:spcPct val="150000"/>
              </a:lnSpc>
            </a:pPr>
            <a:r>
              <a:rPr lang="zh-CN" altLang="en-US" sz="1500" b="1" dirty="0">
                <a:solidFill>
                  <a:schemeClr val="accent4"/>
                </a:solidFill>
                <a:latin typeface="+mj-ea"/>
                <a:ea typeface="+mj-ea"/>
              </a:rPr>
              <a:t>点击输入</a:t>
            </a:r>
            <a:endParaRPr lang="en-US" altLang="zh-CN" sz="1500" b="1" dirty="0">
              <a:solidFill>
                <a:schemeClr val="accent4"/>
              </a:solidFill>
              <a:latin typeface="+mj-ea"/>
              <a:ea typeface="+mj-ea"/>
            </a:endParaRPr>
          </a:p>
          <a:p>
            <a:pPr>
              <a:lnSpc>
                <a:spcPct val="150000"/>
              </a:lnSpc>
            </a:pPr>
            <a:r>
              <a:rPr lang="zh-CN" altLang="en-US" sz="1500" b="1" dirty="0">
                <a:solidFill>
                  <a:schemeClr val="accent4"/>
                </a:solidFill>
                <a:latin typeface="+mj-ea"/>
                <a:ea typeface="+mj-ea"/>
              </a:rPr>
              <a:t>标题文本</a:t>
            </a:r>
          </a:p>
        </p:txBody>
      </p:sp>
      <p:sp>
        <p:nvSpPr>
          <p:cNvPr id="20" name="TextBox 39"/>
          <p:cNvSpPr txBox="1"/>
          <p:nvPr/>
        </p:nvSpPr>
        <p:spPr>
          <a:xfrm>
            <a:off x="1331640" y="3922778"/>
            <a:ext cx="5848816" cy="434478"/>
          </a:xfrm>
          <a:prstGeom prst="rect">
            <a:avLst/>
          </a:prstGeom>
          <a:noFill/>
        </p:spPr>
        <p:txBody>
          <a:bodyPr wrap="square" lIns="0" tIns="0" rIns="0" bIns="0" rtlCol="0">
            <a:spAutoFit/>
          </a:bodyPr>
          <a:lstStyle/>
          <a:p>
            <a:pPr algn="just">
              <a:lnSpc>
                <a:spcPct val="150000"/>
              </a:lnSpc>
            </a:pPr>
            <a:r>
              <a:rPr lang="zh-CN" altLang="en-US" sz="1000" dirty="0">
                <a:solidFill>
                  <a:prstClr val="black"/>
                </a:solidFill>
                <a:latin typeface="+mj-ea"/>
                <a:ea typeface="+mj-ea"/>
              </a:rPr>
              <a:t>点击输入简要文字内容，文字内容需概括精炼，不用多余的文字修饰，言简意赅的说明分项内容。点击输入简要文字内容，文字内容需概括精炼，不用多余的文字修饰，言简意赅的说明分项内容</a:t>
            </a:r>
            <a:r>
              <a:rPr lang="en-US" altLang="zh-CN" sz="1000" dirty="0" smtClean="0">
                <a:solidFill>
                  <a:prstClr val="black"/>
                </a:solidFill>
                <a:latin typeface="+mj-ea"/>
                <a:ea typeface="+mj-ea"/>
              </a:rPr>
              <a:t>……</a:t>
            </a:r>
            <a:endParaRPr lang="en-US" altLang="zh-CN" sz="1000" dirty="0">
              <a:solidFill>
                <a:prstClr val="black"/>
              </a:solidFill>
              <a:latin typeface="+mj-ea"/>
              <a:ea typeface="+mj-ea"/>
            </a:endParaRPr>
          </a:p>
        </p:txBody>
      </p:sp>
    </p:spTree>
  </p:cSld>
  <p:clrMapOvr>
    <a:masterClrMapping/>
  </p:clrMapOvr>
  <mc:AlternateContent xmlns:mc="http://schemas.openxmlformats.org/markup-compatibility/2006" xmlns:p14="http://schemas.microsoft.com/office/powerpoint/2010/main">
    <mc:Choice Requires="p14">
      <p:transition spd="slow" p14:dur="1200" advTm="3000">
        <p14:prism/>
      </p:transition>
    </mc:Choice>
    <mc:Fallback xmlns="">
      <p:transition spd="slow" advTm="3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40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40000">
                                          <p:cBhvr additive="base">
                                            <p:cTn id="7" dur="500" fill="hold"/>
                                            <p:tgtEl>
                                              <p:spTgt spid="4"/>
                                            </p:tgtEl>
                                            <p:attrNameLst>
                                              <p:attrName>ppt_x</p:attrName>
                                            </p:attrNameLst>
                                          </p:cBhvr>
                                          <p:tavLst>
                                            <p:tav tm="0">
                                              <p:val>
                                                <p:strVal val="1+#ppt_w/2"/>
                                              </p:val>
                                            </p:tav>
                                            <p:tav tm="100000">
                                              <p:val>
                                                <p:strVal val="#ppt_x"/>
                                              </p:val>
                                            </p:tav>
                                          </p:tavLst>
                                        </p:anim>
                                        <p:anim calcmode="lin" valueType="num" p14:bounceEnd="40000">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14:presetBounceEnd="40000">
                                      <p:stCondLst>
                                        <p:cond delay="300"/>
                                      </p:stCondLst>
                                      <p:childTnLst>
                                        <p:set>
                                          <p:cBhvr>
                                            <p:cTn id="10" dur="1" fill="hold">
                                              <p:stCondLst>
                                                <p:cond delay="0"/>
                                              </p:stCondLst>
                                            </p:cTn>
                                            <p:tgtEl>
                                              <p:spTgt spid="7"/>
                                            </p:tgtEl>
                                            <p:attrNameLst>
                                              <p:attrName>style.visibility</p:attrName>
                                            </p:attrNameLst>
                                          </p:cBhvr>
                                          <p:to>
                                            <p:strVal val="visible"/>
                                          </p:to>
                                        </p:set>
                                        <p:anim calcmode="lin" valueType="num" p14:bounceEnd="40000">
                                          <p:cBhvr additive="base">
                                            <p:cTn id="11" dur="500" fill="hold"/>
                                            <p:tgtEl>
                                              <p:spTgt spid="7"/>
                                            </p:tgtEl>
                                            <p:attrNameLst>
                                              <p:attrName>ppt_x</p:attrName>
                                            </p:attrNameLst>
                                          </p:cBhvr>
                                          <p:tavLst>
                                            <p:tav tm="0">
                                              <p:val>
                                                <p:strVal val="1+#ppt_w/2"/>
                                              </p:val>
                                            </p:tav>
                                            <p:tav tm="100000">
                                              <p:val>
                                                <p:strVal val="#ppt_x"/>
                                              </p:val>
                                            </p:tav>
                                          </p:tavLst>
                                        </p:anim>
                                        <p:anim calcmode="lin" valueType="num" p14:bounceEnd="40000">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12" presetClass="entr" presetSubtype="8" fill="hold" grpId="0" nodeType="withEffect">
                                      <p:stCondLst>
                                        <p:cond delay="30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p:tgtEl>
                                              <p:spTgt spid="16"/>
                                            </p:tgtEl>
                                            <p:attrNameLst>
                                              <p:attrName>ppt_x</p:attrName>
                                            </p:attrNameLst>
                                          </p:cBhvr>
                                          <p:tavLst>
                                            <p:tav tm="0">
                                              <p:val>
                                                <p:strVal val="#ppt_x-#ppt_w*1.125000"/>
                                              </p:val>
                                            </p:tav>
                                            <p:tav tm="100000">
                                              <p:val>
                                                <p:strVal val="#ppt_x"/>
                                              </p:val>
                                            </p:tav>
                                          </p:tavLst>
                                        </p:anim>
                                        <p:animEffect transition="in" filter="wipe(right)">
                                          <p:cBhvr>
                                            <p:cTn id="16" dur="500"/>
                                            <p:tgtEl>
                                              <p:spTgt spid="16"/>
                                            </p:tgtEl>
                                          </p:cBhvr>
                                        </p:animEffect>
                                      </p:childTnLst>
                                    </p:cTn>
                                  </p:par>
                                  <p:par>
                                    <p:cTn id="17" presetID="2" presetClass="entr" presetSubtype="2" fill="hold" nodeType="withEffect" p14:presetBounceEnd="40000">
                                      <p:stCondLst>
                                        <p:cond delay="600"/>
                                      </p:stCondLst>
                                      <p:childTnLst>
                                        <p:set>
                                          <p:cBhvr>
                                            <p:cTn id="18" dur="1" fill="hold">
                                              <p:stCondLst>
                                                <p:cond delay="0"/>
                                              </p:stCondLst>
                                            </p:cTn>
                                            <p:tgtEl>
                                              <p:spTgt spid="10"/>
                                            </p:tgtEl>
                                            <p:attrNameLst>
                                              <p:attrName>style.visibility</p:attrName>
                                            </p:attrNameLst>
                                          </p:cBhvr>
                                          <p:to>
                                            <p:strVal val="visible"/>
                                          </p:to>
                                        </p:set>
                                        <p:anim calcmode="lin" valueType="num" p14:bounceEnd="40000">
                                          <p:cBhvr additive="base">
                                            <p:cTn id="19" dur="500" fill="hold"/>
                                            <p:tgtEl>
                                              <p:spTgt spid="10"/>
                                            </p:tgtEl>
                                            <p:attrNameLst>
                                              <p:attrName>ppt_x</p:attrName>
                                            </p:attrNameLst>
                                          </p:cBhvr>
                                          <p:tavLst>
                                            <p:tav tm="0">
                                              <p:val>
                                                <p:strVal val="1+#ppt_w/2"/>
                                              </p:val>
                                            </p:tav>
                                            <p:tav tm="100000">
                                              <p:val>
                                                <p:strVal val="#ppt_x"/>
                                              </p:val>
                                            </p:tav>
                                          </p:tavLst>
                                        </p:anim>
                                        <p:anim calcmode="lin" valueType="num" p14:bounceEnd="40000">
                                          <p:cBhvr additive="base">
                                            <p:cTn id="20" dur="500" fill="hold"/>
                                            <p:tgtEl>
                                              <p:spTgt spid="10"/>
                                            </p:tgtEl>
                                            <p:attrNameLst>
                                              <p:attrName>ppt_y</p:attrName>
                                            </p:attrNameLst>
                                          </p:cBhvr>
                                          <p:tavLst>
                                            <p:tav tm="0">
                                              <p:val>
                                                <p:strVal val="#ppt_y"/>
                                              </p:val>
                                            </p:tav>
                                            <p:tav tm="100000">
                                              <p:val>
                                                <p:strVal val="#ppt_y"/>
                                              </p:val>
                                            </p:tav>
                                          </p:tavLst>
                                        </p:anim>
                                      </p:childTnLst>
                                    </p:cTn>
                                  </p:par>
                                  <p:par>
                                    <p:cTn id="21" presetID="12" presetClass="entr" presetSubtype="8" fill="hold" grpId="0" nodeType="withEffect">
                                      <p:stCondLst>
                                        <p:cond delay="60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500"/>
                                            <p:tgtEl>
                                              <p:spTgt spid="17"/>
                                            </p:tgtEl>
                                            <p:attrNameLst>
                                              <p:attrName>ppt_x</p:attrName>
                                            </p:attrNameLst>
                                          </p:cBhvr>
                                          <p:tavLst>
                                            <p:tav tm="0">
                                              <p:val>
                                                <p:strVal val="#ppt_x-#ppt_w*1.125000"/>
                                              </p:val>
                                            </p:tav>
                                            <p:tav tm="100000">
                                              <p:val>
                                                <p:strVal val="#ppt_x"/>
                                              </p:val>
                                            </p:tav>
                                          </p:tavLst>
                                        </p:anim>
                                        <p:animEffect transition="in" filter="wipe(right)">
                                          <p:cBhvr>
                                            <p:cTn id="24" dur="500"/>
                                            <p:tgtEl>
                                              <p:spTgt spid="17"/>
                                            </p:tgtEl>
                                          </p:cBhvr>
                                        </p:animEffect>
                                      </p:childTnLst>
                                    </p:cTn>
                                  </p:par>
                                  <p:par>
                                    <p:cTn id="25" presetID="2" presetClass="entr" presetSubtype="2" fill="hold" nodeType="withEffect" p14:presetBounceEnd="40000">
                                      <p:stCondLst>
                                        <p:cond delay="900"/>
                                      </p:stCondLst>
                                      <p:childTnLst>
                                        <p:set>
                                          <p:cBhvr>
                                            <p:cTn id="26" dur="1" fill="hold">
                                              <p:stCondLst>
                                                <p:cond delay="0"/>
                                              </p:stCondLst>
                                            </p:cTn>
                                            <p:tgtEl>
                                              <p:spTgt spid="13"/>
                                            </p:tgtEl>
                                            <p:attrNameLst>
                                              <p:attrName>style.visibility</p:attrName>
                                            </p:attrNameLst>
                                          </p:cBhvr>
                                          <p:to>
                                            <p:strVal val="visible"/>
                                          </p:to>
                                        </p:set>
                                        <p:anim calcmode="lin" valueType="num" p14:bounceEnd="40000">
                                          <p:cBhvr additive="base">
                                            <p:cTn id="27" dur="500" fill="hold"/>
                                            <p:tgtEl>
                                              <p:spTgt spid="13"/>
                                            </p:tgtEl>
                                            <p:attrNameLst>
                                              <p:attrName>ppt_x</p:attrName>
                                            </p:attrNameLst>
                                          </p:cBhvr>
                                          <p:tavLst>
                                            <p:tav tm="0">
                                              <p:val>
                                                <p:strVal val="1+#ppt_w/2"/>
                                              </p:val>
                                            </p:tav>
                                            <p:tav tm="100000">
                                              <p:val>
                                                <p:strVal val="#ppt_x"/>
                                              </p:val>
                                            </p:tav>
                                          </p:tavLst>
                                        </p:anim>
                                        <p:anim calcmode="lin" valueType="num" p14:bounceEnd="40000">
                                          <p:cBhvr additive="base">
                                            <p:cTn id="28" dur="500" fill="hold"/>
                                            <p:tgtEl>
                                              <p:spTgt spid="13"/>
                                            </p:tgtEl>
                                            <p:attrNameLst>
                                              <p:attrName>ppt_y</p:attrName>
                                            </p:attrNameLst>
                                          </p:cBhvr>
                                          <p:tavLst>
                                            <p:tav tm="0">
                                              <p:val>
                                                <p:strVal val="#ppt_y"/>
                                              </p:val>
                                            </p:tav>
                                            <p:tav tm="100000">
                                              <p:val>
                                                <p:strVal val="#ppt_y"/>
                                              </p:val>
                                            </p:tav>
                                          </p:tavLst>
                                        </p:anim>
                                      </p:childTnLst>
                                    </p:cTn>
                                  </p:par>
                                  <p:par>
                                    <p:cTn id="29" presetID="12" presetClass="entr" presetSubtype="8" fill="hold" grpId="0" nodeType="withEffect">
                                      <p:stCondLst>
                                        <p:cond delay="90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500"/>
                                            <p:tgtEl>
                                              <p:spTgt spid="18"/>
                                            </p:tgtEl>
                                            <p:attrNameLst>
                                              <p:attrName>ppt_x</p:attrName>
                                            </p:attrNameLst>
                                          </p:cBhvr>
                                          <p:tavLst>
                                            <p:tav tm="0">
                                              <p:val>
                                                <p:strVal val="#ppt_x-#ppt_w*1.125000"/>
                                              </p:val>
                                            </p:tav>
                                            <p:tav tm="100000">
                                              <p:val>
                                                <p:strVal val="#ppt_x"/>
                                              </p:val>
                                            </p:tav>
                                          </p:tavLst>
                                        </p:anim>
                                        <p:animEffect transition="in" filter="wipe(right)">
                                          <p:cBhvr>
                                            <p:cTn id="32" dur="500"/>
                                            <p:tgtEl>
                                              <p:spTgt spid="18"/>
                                            </p:tgtEl>
                                          </p:cBhvr>
                                        </p:animEffect>
                                      </p:childTnLst>
                                    </p:cTn>
                                  </p:par>
                                  <p:par>
                                    <p:cTn id="33" presetID="12" presetClass="entr" presetSubtype="8" fill="hold" grpId="0" nodeType="withEffect">
                                      <p:stCondLst>
                                        <p:cond delay="120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500"/>
                                            <p:tgtEl>
                                              <p:spTgt spid="19"/>
                                            </p:tgtEl>
                                            <p:attrNameLst>
                                              <p:attrName>ppt_x</p:attrName>
                                            </p:attrNameLst>
                                          </p:cBhvr>
                                          <p:tavLst>
                                            <p:tav tm="0">
                                              <p:val>
                                                <p:strVal val="#ppt_x-#ppt_w*1.125000"/>
                                              </p:val>
                                            </p:tav>
                                            <p:tav tm="100000">
                                              <p:val>
                                                <p:strVal val="#ppt_x"/>
                                              </p:val>
                                            </p:tav>
                                          </p:tavLst>
                                        </p:anim>
                                        <p:animEffect transition="in" filter="wipe(right)">
                                          <p:cBhvr>
                                            <p:cTn id="36" dur="500"/>
                                            <p:tgtEl>
                                              <p:spTgt spid="19"/>
                                            </p:tgtEl>
                                          </p:cBhvr>
                                        </p:animEffect>
                                      </p:childTnLst>
                                    </p:cTn>
                                  </p:par>
                                </p:childTnLst>
                              </p:cTn>
                            </p:par>
                            <p:par>
                              <p:cTn id="37" fill="hold">
                                <p:stCondLst>
                                  <p:cond delay="500"/>
                                </p:stCondLst>
                                <p:childTnLst>
                                  <p:par>
                                    <p:cTn id="38" presetID="16" presetClass="entr" presetSubtype="21" fill="hold" grpId="0" nodeType="after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barn(inVertical)">
                                          <p:cBhvr>
                                            <p:cTn id="4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30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1+#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12" presetClass="entr" presetSubtype="8" fill="hold" grpId="0" nodeType="withEffect">
                                      <p:stCondLst>
                                        <p:cond delay="30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p:tgtEl>
                                              <p:spTgt spid="16"/>
                                            </p:tgtEl>
                                            <p:attrNameLst>
                                              <p:attrName>ppt_x</p:attrName>
                                            </p:attrNameLst>
                                          </p:cBhvr>
                                          <p:tavLst>
                                            <p:tav tm="0">
                                              <p:val>
                                                <p:strVal val="#ppt_x-#ppt_w*1.125000"/>
                                              </p:val>
                                            </p:tav>
                                            <p:tav tm="100000">
                                              <p:val>
                                                <p:strVal val="#ppt_x"/>
                                              </p:val>
                                            </p:tav>
                                          </p:tavLst>
                                        </p:anim>
                                        <p:animEffect transition="in" filter="wipe(right)">
                                          <p:cBhvr>
                                            <p:cTn id="16" dur="500"/>
                                            <p:tgtEl>
                                              <p:spTgt spid="16"/>
                                            </p:tgtEl>
                                          </p:cBhvr>
                                        </p:animEffect>
                                      </p:childTnLst>
                                    </p:cTn>
                                  </p:par>
                                  <p:par>
                                    <p:cTn id="17" presetID="2" presetClass="entr" presetSubtype="2" fill="hold" nodeType="withEffect">
                                      <p:stCondLst>
                                        <p:cond delay="60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1+#ppt_w/2"/>
                                              </p:val>
                                            </p:tav>
                                            <p:tav tm="100000">
                                              <p:val>
                                                <p:strVal val="#ppt_x"/>
                                              </p:val>
                                            </p:tav>
                                          </p:tavLst>
                                        </p:anim>
                                        <p:anim calcmode="lin" valueType="num">
                                          <p:cBhvr additive="base">
                                            <p:cTn id="20" dur="500" fill="hold"/>
                                            <p:tgtEl>
                                              <p:spTgt spid="10"/>
                                            </p:tgtEl>
                                            <p:attrNameLst>
                                              <p:attrName>ppt_y</p:attrName>
                                            </p:attrNameLst>
                                          </p:cBhvr>
                                          <p:tavLst>
                                            <p:tav tm="0">
                                              <p:val>
                                                <p:strVal val="#ppt_y"/>
                                              </p:val>
                                            </p:tav>
                                            <p:tav tm="100000">
                                              <p:val>
                                                <p:strVal val="#ppt_y"/>
                                              </p:val>
                                            </p:tav>
                                          </p:tavLst>
                                        </p:anim>
                                      </p:childTnLst>
                                    </p:cTn>
                                  </p:par>
                                  <p:par>
                                    <p:cTn id="21" presetID="12" presetClass="entr" presetSubtype="8" fill="hold" grpId="0" nodeType="withEffect">
                                      <p:stCondLst>
                                        <p:cond delay="60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500"/>
                                            <p:tgtEl>
                                              <p:spTgt spid="17"/>
                                            </p:tgtEl>
                                            <p:attrNameLst>
                                              <p:attrName>ppt_x</p:attrName>
                                            </p:attrNameLst>
                                          </p:cBhvr>
                                          <p:tavLst>
                                            <p:tav tm="0">
                                              <p:val>
                                                <p:strVal val="#ppt_x-#ppt_w*1.125000"/>
                                              </p:val>
                                            </p:tav>
                                            <p:tav tm="100000">
                                              <p:val>
                                                <p:strVal val="#ppt_x"/>
                                              </p:val>
                                            </p:tav>
                                          </p:tavLst>
                                        </p:anim>
                                        <p:animEffect transition="in" filter="wipe(right)">
                                          <p:cBhvr>
                                            <p:cTn id="24" dur="500"/>
                                            <p:tgtEl>
                                              <p:spTgt spid="17"/>
                                            </p:tgtEl>
                                          </p:cBhvr>
                                        </p:animEffect>
                                      </p:childTnLst>
                                    </p:cTn>
                                  </p:par>
                                  <p:par>
                                    <p:cTn id="25" presetID="2" presetClass="entr" presetSubtype="2" fill="hold" nodeType="withEffect">
                                      <p:stCondLst>
                                        <p:cond delay="90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fill="hold"/>
                                            <p:tgtEl>
                                              <p:spTgt spid="13"/>
                                            </p:tgtEl>
                                            <p:attrNameLst>
                                              <p:attrName>ppt_x</p:attrName>
                                            </p:attrNameLst>
                                          </p:cBhvr>
                                          <p:tavLst>
                                            <p:tav tm="0">
                                              <p:val>
                                                <p:strVal val="1+#ppt_w/2"/>
                                              </p:val>
                                            </p:tav>
                                            <p:tav tm="100000">
                                              <p:val>
                                                <p:strVal val="#ppt_x"/>
                                              </p:val>
                                            </p:tav>
                                          </p:tavLst>
                                        </p:anim>
                                        <p:anim calcmode="lin" valueType="num">
                                          <p:cBhvr additive="base">
                                            <p:cTn id="28" dur="500" fill="hold"/>
                                            <p:tgtEl>
                                              <p:spTgt spid="13"/>
                                            </p:tgtEl>
                                            <p:attrNameLst>
                                              <p:attrName>ppt_y</p:attrName>
                                            </p:attrNameLst>
                                          </p:cBhvr>
                                          <p:tavLst>
                                            <p:tav tm="0">
                                              <p:val>
                                                <p:strVal val="#ppt_y"/>
                                              </p:val>
                                            </p:tav>
                                            <p:tav tm="100000">
                                              <p:val>
                                                <p:strVal val="#ppt_y"/>
                                              </p:val>
                                            </p:tav>
                                          </p:tavLst>
                                        </p:anim>
                                      </p:childTnLst>
                                    </p:cTn>
                                  </p:par>
                                  <p:par>
                                    <p:cTn id="29" presetID="12" presetClass="entr" presetSubtype="8" fill="hold" grpId="0" nodeType="withEffect">
                                      <p:stCondLst>
                                        <p:cond delay="90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500"/>
                                            <p:tgtEl>
                                              <p:spTgt spid="18"/>
                                            </p:tgtEl>
                                            <p:attrNameLst>
                                              <p:attrName>ppt_x</p:attrName>
                                            </p:attrNameLst>
                                          </p:cBhvr>
                                          <p:tavLst>
                                            <p:tav tm="0">
                                              <p:val>
                                                <p:strVal val="#ppt_x-#ppt_w*1.125000"/>
                                              </p:val>
                                            </p:tav>
                                            <p:tav tm="100000">
                                              <p:val>
                                                <p:strVal val="#ppt_x"/>
                                              </p:val>
                                            </p:tav>
                                          </p:tavLst>
                                        </p:anim>
                                        <p:animEffect transition="in" filter="wipe(right)">
                                          <p:cBhvr>
                                            <p:cTn id="32" dur="500"/>
                                            <p:tgtEl>
                                              <p:spTgt spid="18"/>
                                            </p:tgtEl>
                                          </p:cBhvr>
                                        </p:animEffect>
                                      </p:childTnLst>
                                    </p:cTn>
                                  </p:par>
                                  <p:par>
                                    <p:cTn id="33" presetID="12" presetClass="entr" presetSubtype="8" fill="hold" grpId="0" nodeType="withEffect">
                                      <p:stCondLst>
                                        <p:cond delay="120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500"/>
                                            <p:tgtEl>
                                              <p:spTgt spid="19"/>
                                            </p:tgtEl>
                                            <p:attrNameLst>
                                              <p:attrName>ppt_x</p:attrName>
                                            </p:attrNameLst>
                                          </p:cBhvr>
                                          <p:tavLst>
                                            <p:tav tm="0">
                                              <p:val>
                                                <p:strVal val="#ppt_x-#ppt_w*1.125000"/>
                                              </p:val>
                                            </p:tav>
                                            <p:tav tm="100000">
                                              <p:val>
                                                <p:strVal val="#ppt_x"/>
                                              </p:val>
                                            </p:tav>
                                          </p:tavLst>
                                        </p:anim>
                                        <p:animEffect transition="in" filter="wipe(right)">
                                          <p:cBhvr>
                                            <p:cTn id="36" dur="500"/>
                                            <p:tgtEl>
                                              <p:spTgt spid="19"/>
                                            </p:tgtEl>
                                          </p:cBhvr>
                                        </p:animEffect>
                                      </p:childTnLst>
                                    </p:cTn>
                                  </p:par>
                                </p:childTnLst>
                              </p:cTn>
                            </p:par>
                            <p:par>
                              <p:cTn id="37" fill="hold">
                                <p:stCondLst>
                                  <p:cond delay="500"/>
                                </p:stCondLst>
                                <p:childTnLst>
                                  <p:par>
                                    <p:cTn id="38" presetID="16" presetClass="entr" presetSubtype="21" fill="hold" grpId="0" nodeType="after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barn(inVertical)">
                                          <p:cBhvr>
                                            <p:cTn id="4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0"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rgbClr val="333333"/>
                </a:solidFill>
                <a:latin typeface="微软雅黑" panose="020B0503020204020204" pitchFamily="34" charset="-122"/>
                <a:ea typeface="微软雅黑" panose="020B0503020204020204" pitchFamily="34" charset="-122"/>
              </a:rPr>
              <a:t>点击添加标题文字内容</a:t>
            </a:r>
            <a:endParaRPr lang="zh-CN" altLang="en-US" sz="2500" dirty="0">
              <a:solidFill>
                <a:srgbClr val="333333"/>
              </a:solidFill>
              <a:latin typeface="微软雅黑" panose="020B0503020204020204" pitchFamily="34" charset="-122"/>
              <a:ea typeface="微软雅黑" panose="020B0503020204020204" pitchFamily="34" charset="-122"/>
            </a:endParaRP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flipH="1" flipV="1">
            <a:off x="2969045" y="1857279"/>
            <a:ext cx="3628920" cy="169560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V="1">
            <a:off x="2184979" y="1415756"/>
            <a:ext cx="4562601" cy="216504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1820981" y="1359141"/>
            <a:ext cx="1414632" cy="636545"/>
            <a:chOff x="1591195" y="3531392"/>
            <a:chExt cx="1721136" cy="774463"/>
          </a:xfrm>
          <a:effectLst>
            <a:outerShdw blurRad="444500" dist="254000" dir="8100000" algn="tr" rotWithShape="0">
              <a:prstClr val="black">
                <a:alpha val="50000"/>
              </a:prstClr>
            </a:outerShdw>
          </a:effectLst>
        </p:grpSpPr>
        <p:sp>
          <p:nvSpPr>
            <p:cNvPr id="7"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sp>
          <p:nvSpPr>
            <p:cNvPr id="8"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chemeClr val="bg1"/>
                </a:gs>
                <a:gs pos="100000">
                  <a:schemeClr val="bg1">
                    <a:lumMod val="7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grpSp>
        <p:nvGrpSpPr>
          <p:cNvPr id="9" name="组合 8"/>
          <p:cNvGrpSpPr/>
          <p:nvPr/>
        </p:nvGrpSpPr>
        <p:grpSpPr>
          <a:xfrm>
            <a:off x="1444736" y="3296276"/>
            <a:ext cx="1414632" cy="636545"/>
            <a:chOff x="1591195" y="3531391"/>
            <a:chExt cx="1721136" cy="774463"/>
          </a:xfrm>
          <a:effectLst>
            <a:outerShdw blurRad="444500" dist="254000" dir="8100000" algn="tr" rotWithShape="0">
              <a:prstClr val="black">
                <a:alpha val="50000"/>
              </a:prstClr>
            </a:outerShdw>
          </a:effectLst>
        </p:grpSpPr>
        <p:sp>
          <p:nvSpPr>
            <p:cNvPr id="10" name="圆角矩形 104"/>
            <p:cNvSpPr/>
            <p:nvPr/>
          </p:nvSpPr>
          <p:spPr>
            <a:xfrm>
              <a:off x="1591195" y="3531391"/>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sp>
          <p:nvSpPr>
            <p:cNvPr id="11"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chemeClr val="bg1"/>
                </a:gs>
                <a:gs pos="100000">
                  <a:schemeClr val="bg1">
                    <a:lumMod val="7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grpSp>
        <p:nvGrpSpPr>
          <p:cNvPr id="12" name="组合 11"/>
          <p:cNvGrpSpPr/>
          <p:nvPr/>
        </p:nvGrpSpPr>
        <p:grpSpPr>
          <a:xfrm>
            <a:off x="6641453" y="1097484"/>
            <a:ext cx="1414632" cy="636545"/>
            <a:chOff x="1591195" y="3531392"/>
            <a:chExt cx="1721136" cy="774463"/>
          </a:xfrm>
          <a:effectLst>
            <a:outerShdw blurRad="444500" dist="254000" dir="8100000" algn="tr" rotWithShape="0">
              <a:prstClr val="black">
                <a:alpha val="50000"/>
              </a:prstClr>
            </a:outerShdw>
          </a:effectLst>
        </p:grpSpPr>
        <p:sp>
          <p:nvSpPr>
            <p:cNvPr id="13"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sp>
          <p:nvSpPr>
            <p:cNvPr id="14"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chemeClr val="bg1"/>
                </a:gs>
                <a:gs pos="100000">
                  <a:schemeClr val="bg1">
                    <a:lumMod val="7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grpSp>
        <p:nvGrpSpPr>
          <p:cNvPr id="15" name="组合 14"/>
          <p:cNvGrpSpPr/>
          <p:nvPr/>
        </p:nvGrpSpPr>
        <p:grpSpPr>
          <a:xfrm>
            <a:off x="5853297" y="3313413"/>
            <a:ext cx="1414632" cy="636545"/>
            <a:chOff x="1591195" y="3531392"/>
            <a:chExt cx="1721136" cy="774463"/>
          </a:xfrm>
          <a:effectLst>
            <a:outerShdw blurRad="444500" dist="254000" dir="8100000" algn="tr" rotWithShape="0">
              <a:prstClr val="black">
                <a:alpha val="50000"/>
              </a:prstClr>
            </a:outerShdw>
          </a:effectLst>
        </p:grpSpPr>
        <p:sp>
          <p:nvSpPr>
            <p:cNvPr id="16"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sp>
          <p:nvSpPr>
            <p:cNvPr id="17"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chemeClr val="bg1"/>
                </a:gs>
                <a:gs pos="100000">
                  <a:schemeClr val="bg1">
                    <a:lumMod val="7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18" name="TextBox 24"/>
          <p:cNvSpPr txBox="1"/>
          <p:nvPr/>
        </p:nvSpPr>
        <p:spPr>
          <a:xfrm>
            <a:off x="1835696" y="1635646"/>
            <a:ext cx="1338828" cy="323165"/>
          </a:xfrm>
          <a:prstGeom prst="rect">
            <a:avLst/>
          </a:prstGeom>
          <a:noFill/>
        </p:spPr>
        <p:txBody>
          <a:bodyPr wrap="none" rtlCol="0">
            <a:spAutoFit/>
          </a:bodyPr>
          <a:lstStyle/>
          <a:p>
            <a:r>
              <a:rPr lang="zh-CN" altLang="en-US" sz="1500" dirty="0" smtClean="0">
                <a:solidFill>
                  <a:prstClr val="black"/>
                </a:solidFill>
                <a:latin typeface="+mj-ea"/>
                <a:ea typeface="+mj-ea"/>
              </a:rPr>
              <a:t>点击输入标题</a:t>
            </a:r>
            <a:endParaRPr lang="zh-CN" altLang="en-US" sz="1500" dirty="0">
              <a:solidFill>
                <a:prstClr val="black"/>
              </a:solidFill>
              <a:latin typeface="+mj-ea"/>
              <a:ea typeface="+mj-ea"/>
            </a:endParaRPr>
          </a:p>
        </p:txBody>
      </p:sp>
      <p:sp>
        <p:nvSpPr>
          <p:cNvPr id="19" name="TextBox 25"/>
          <p:cNvSpPr txBox="1"/>
          <p:nvPr/>
        </p:nvSpPr>
        <p:spPr>
          <a:xfrm>
            <a:off x="6660232" y="1373225"/>
            <a:ext cx="1338828" cy="323165"/>
          </a:xfrm>
          <a:prstGeom prst="rect">
            <a:avLst/>
          </a:prstGeom>
          <a:noFill/>
        </p:spPr>
        <p:txBody>
          <a:bodyPr wrap="none" rtlCol="0">
            <a:spAutoFit/>
          </a:bodyPr>
          <a:lstStyle/>
          <a:p>
            <a:r>
              <a:rPr lang="zh-CN" altLang="en-US" sz="1500" dirty="0">
                <a:solidFill>
                  <a:prstClr val="black"/>
                </a:solidFill>
                <a:latin typeface="+mj-ea"/>
                <a:ea typeface="+mj-ea"/>
              </a:rPr>
              <a:t>点击输入标题</a:t>
            </a:r>
          </a:p>
        </p:txBody>
      </p:sp>
      <p:sp>
        <p:nvSpPr>
          <p:cNvPr id="20" name="TextBox 26"/>
          <p:cNvSpPr txBox="1"/>
          <p:nvPr/>
        </p:nvSpPr>
        <p:spPr>
          <a:xfrm>
            <a:off x="1475656" y="3555503"/>
            <a:ext cx="1338828" cy="323165"/>
          </a:xfrm>
          <a:prstGeom prst="rect">
            <a:avLst/>
          </a:prstGeom>
          <a:noFill/>
        </p:spPr>
        <p:txBody>
          <a:bodyPr wrap="none" rtlCol="0">
            <a:spAutoFit/>
          </a:bodyPr>
          <a:lstStyle/>
          <a:p>
            <a:r>
              <a:rPr lang="zh-CN" altLang="en-US" sz="1500" dirty="0">
                <a:solidFill>
                  <a:prstClr val="black"/>
                </a:solidFill>
                <a:latin typeface="+mj-ea"/>
                <a:ea typeface="+mj-ea"/>
              </a:rPr>
              <a:t>点击输入标题</a:t>
            </a:r>
          </a:p>
        </p:txBody>
      </p:sp>
      <p:sp>
        <p:nvSpPr>
          <p:cNvPr id="21" name="TextBox 27"/>
          <p:cNvSpPr txBox="1"/>
          <p:nvPr/>
        </p:nvSpPr>
        <p:spPr>
          <a:xfrm>
            <a:off x="5868144" y="3586553"/>
            <a:ext cx="1338828" cy="323165"/>
          </a:xfrm>
          <a:prstGeom prst="rect">
            <a:avLst/>
          </a:prstGeom>
          <a:noFill/>
        </p:spPr>
        <p:txBody>
          <a:bodyPr wrap="none" rtlCol="0">
            <a:spAutoFit/>
          </a:bodyPr>
          <a:lstStyle/>
          <a:p>
            <a:r>
              <a:rPr lang="zh-CN" altLang="en-US" sz="1500" dirty="0">
                <a:solidFill>
                  <a:prstClr val="black"/>
                </a:solidFill>
                <a:latin typeface="+mj-ea"/>
                <a:ea typeface="+mj-ea"/>
              </a:rPr>
              <a:t>点击输入标题</a:t>
            </a:r>
          </a:p>
        </p:txBody>
      </p:sp>
      <p:grpSp>
        <p:nvGrpSpPr>
          <p:cNvPr id="22" name="组合 21"/>
          <p:cNvGrpSpPr/>
          <p:nvPr/>
        </p:nvGrpSpPr>
        <p:grpSpPr>
          <a:xfrm>
            <a:off x="3746633" y="1810030"/>
            <a:ext cx="1382075" cy="1382075"/>
            <a:chOff x="3746633" y="1810030"/>
            <a:chExt cx="1382075" cy="1382075"/>
          </a:xfrm>
        </p:grpSpPr>
        <p:grpSp>
          <p:nvGrpSpPr>
            <p:cNvPr id="23" name="组合 22"/>
            <p:cNvGrpSpPr/>
            <p:nvPr/>
          </p:nvGrpSpPr>
          <p:grpSpPr>
            <a:xfrm>
              <a:off x="3746633" y="1810030"/>
              <a:ext cx="1382075" cy="1382075"/>
              <a:chOff x="304800" y="673100"/>
              <a:chExt cx="4000500" cy="4000500"/>
            </a:xfrm>
            <a:effectLst>
              <a:outerShdw blurRad="444500" dist="254000" dir="8100000" algn="tr" rotWithShape="0">
                <a:prstClr val="black">
                  <a:alpha val="50000"/>
                </a:prstClr>
              </a:outerShdw>
            </a:effectLst>
          </p:grpSpPr>
          <p:sp>
            <p:nvSpPr>
              <p:cNvPr id="25" name="同心圆 2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26" name="椭圆 25"/>
              <p:cNvSpPr/>
              <p:nvPr/>
            </p:nvSpPr>
            <p:spPr>
              <a:xfrm>
                <a:off x="392112" y="760412"/>
                <a:ext cx="3825877" cy="3825877"/>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24" name="TextBox 30"/>
            <p:cNvSpPr txBox="1"/>
            <p:nvPr/>
          </p:nvSpPr>
          <p:spPr>
            <a:xfrm>
              <a:off x="3978122" y="2397335"/>
              <a:ext cx="926418" cy="246221"/>
            </a:xfrm>
            <a:prstGeom prst="rect">
              <a:avLst/>
            </a:prstGeom>
            <a:noFill/>
          </p:spPr>
          <p:txBody>
            <a:bodyPr wrap="square" lIns="0" tIns="0" rIns="0" bIns="0" rtlCol="0">
              <a:spAutoFit/>
            </a:bodyPr>
            <a:lstStyle/>
            <a:p>
              <a:pPr algn="ctr"/>
              <a:r>
                <a:rPr lang="zh-CN" altLang="en-US" sz="1600" b="1" dirty="0" smtClean="0">
                  <a:solidFill>
                    <a:schemeClr val="accent1"/>
                  </a:solidFill>
                  <a:latin typeface="+mj-ea"/>
                  <a:ea typeface="+mj-ea"/>
                </a:rPr>
                <a:t>标题内容</a:t>
              </a:r>
            </a:p>
          </p:txBody>
        </p:sp>
      </p:grpSp>
      <p:sp>
        <p:nvSpPr>
          <p:cNvPr id="27" name="TextBox 31"/>
          <p:cNvSpPr txBox="1"/>
          <p:nvPr/>
        </p:nvSpPr>
        <p:spPr>
          <a:xfrm>
            <a:off x="592781" y="2186777"/>
            <a:ext cx="2448272" cy="752514"/>
          </a:xfrm>
          <a:prstGeom prst="rect">
            <a:avLst/>
          </a:prstGeom>
          <a:noFill/>
        </p:spPr>
        <p:txBody>
          <a:bodyPr wrap="square" rtlCol="0">
            <a:spAutoFit/>
          </a:bodyPr>
          <a:lstStyle/>
          <a:p>
            <a:pPr>
              <a:lnSpc>
                <a:spcPct val="130000"/>
              </a:lnSpc>
            </a:pPr>
            <a:r>
              <a:rPr lang="zh-CN" altLang="en-US" sz="1100" dirty="0">
                <a:solidFill>
                  <a:prstClr val="black"/>
                </a:solidFill>
                <a:latin typeface="+mj-ea"/>
                <a:ea typeface="+mj-ea"/>
              </a:rPr>
              <a:t>点击输入本栏的具体文字，简明扼要的说明分项内容，此为概念图解，请根据您的具体内容酌情修改。</a:t>
            </a:r>
            <a:endParaRPr lang="en-US" altLang="zh-CN" sz="1100" dirty="0">
              <a:solidFill>
                <a:prstClr val="black"/>
              </a:solidFill>
              <a:latin typeface="+mj-ea"/>
              <a:ea typeface="+mj-ea"/>
            </a:endParaRPr>
          </a:p>
        </p:txBody>
      </p:sp>
      <p:sp>
        <p:nvSpPr>
          <p:cNvPr id="28" name="TextBox 32"/>
          <p:cNvSpPr txBox="1"/>
          <p:nvPr/>
        </p:nvSpPr>
        <p:spPr>
          <a:xfrm>
            <a:off x="745181" y="4011910"/>
            <a:ext cx="2448272" cy="752514"/>
          </a:xfrm>
          <a:prstGeom prst="rect">
            <a:avLst/>
          </a:prstGeom>
          <a:noFill/>
        </p:spPr>
        <p:txBody>
          <a:bodyPr wrap="square" rtlCol="0">
            <a:spAutoFit/>
          </a:bodyPr>
          <a:lstStyle/>
          <a:p>
            <a:pPr>
              <a:lnSpc>
                <a:spcPct val="130000"/>
              </a:lnSpc>
            </a:pPr>
            <a:r>
              <a:rPr lang="zh-CN" altLang="en-US" sz="1100" dirty="0">
                <a:solidFill>
                  <a:prstClr val="black"/>
                </a:solidFill>
                <a:latin typeface="+mj-ea"/>
                <a:ea typeface="+mj-ea"/>
              </a:rPr>
              <a:t>点击输入本栏的具体文字，简明扼要的说明分项内容，此为概念图解，请根据您的具体内容酌情修改。</a:t>
            </a:r>
            <a:endParaRPr lang="en-US" altLang="zh-CN" sz="1100" dirty="0">
              <a:solidFill>
                <a:prstClr val="black"/>
              </a:solidFill>
              <a:latin typeface="+mj-ea"/>
              <a:ea typeface="+mj-ea"/>
            </a:endParaRPr>
          </a:p>
        </p:txBody>
      </p:sp>
      <p:sp>
        <p:nvSpPr>
          <p:cNvPr id="29" name="TextBox 33"/>
          <p:cNvSpPr txBox="1"/>
          <p:nvPr/>
        </p:nvSpPr>
        <p:spPr>
          <a:xfrm>
            <a:off x="5849365" y="4058985"/>
            <a:ext cx="2448272" cy="752514"/>
          </a:xfrm>
          <a:prstGeom prst="rect">
            <a:avLst/>
          </a:prstGeom>
          <a:noFill/>
        </p:spPr>
        <p:txBody>
          <a:bodyPr wrap="square" rtlCol="0">
            <a:spAutoFit/>
          </a:bodyPr>
          <a:lstStyle/>
          <a:p>
            <a:pPr>
              <a:lnSpc>
                <a:spcPct val="130000"/>
              </a:lnSpc>
            </a:pPr>
            <a:r>
              <a:rPr lang="zh-CN" altLang="en-US" sz="1100" dirty="0">
                <a:solidFill>
                  <a:prstClr val="black"/>
                </a:solidFill>
                <a:latin typeface="+mj-ea"/>
                <a:ea typeface="+mj-ea"/>
              </a:rPr>
              <a:t>点击输入本栏的具体文字，简明扼要的说明分项内容，此为概念图解，请根据您的具体内容酌情修改。</a:t>
            </a:r>
            <a:endParaRPr lang="en-US" altLang="zh-CN" sz="1100" dirty="0">
              <a:solidFill>
                <a:prstClr val="black"/>
              </a:solidFill>
              <a:latin typeface="+mj-ea"/>
              <a:ea typeface="+mj-ea"/>
            </a:endParaRPr>
          </a:p>
        </p:txBody>
      </p:sp>
      <p:sp>
        <p:nvSpPr>
          <p:cNvPr id="30" name="TextBox 34"/>
          <p:cNvSpPr txBox="1"/>
          <p:nvPr/>
        </p:nvSpPr>
        <p:spPr>
          <a:xfrm>
            <a:off x="6012160" y="1972988"/>
            <a:ext cx="2448272" cy="752514"/>
          </a:xfrm>
          <a:prstGeom prst="rect">
            <a:avLst/>
          </a:prstGeom>
          <a:noFill/>
        </p:spPr>
        <p:txBody>
          <a:bodyPr wrap="square" rtlCol="0">
            <a:spAutoFit/>
          </a:bodyPr>
          <a:lstStyle/>
          <a:p>
            <a:pPr>
              <a:lnSpc>
                <a:spcPct val="130000"/>
              </a:lnSpc>
            </a:pPr>
            <a:r>
              <a:rPr lang="zh-CN" altLang="en-US" sz="1100" dirty="0">
                <a:solidFill>
                  <a:prstClr val="black"/>
                </a:solidFill>
                <a:latin typeface="+mj-ea"/>
                <a:ea typeface="+mj-ea"/>
              </a:rPr>
              <a:t>点击输入本栏的具体文字，简明扼要的说明分项内容，此为概念图解，请根据您的具体内容酌情修改。</a:t>
            </a:r>
            <a:endParaRPr lang="en-US" altLang="zh-CN" sz="1100" dirty="0">
              <a:solidFill>
                <a:prstClr val="black"/>
              </a:solidFill>
              <a:latin typeface="+mj-ea"/>
              <a:ea typeface="+mj-ea"/>
            </a:endParaRPr>
          </a:p>
        </p:txBody>
      </p:sp>
      <p:sp>
        <p:nvSpPr>
          <p:cNvPr id="31" name="椭圆 30"/>
          <p:cNvSpPr/>
          <p:nvPr/>
        </p:nvSpPr>
        <p:spPr>
          <a:xfrm>
            <a:off x="2883767" y="1304103"/>
            <a:ext cx="373310" cy="373310"/>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prstClr val="white"/>
                </a:solidFill>
                <a:latin typeface="+mj-ea"/>
                <a:ea typeface="+mj-ea"/>
              </a:rPr>
              <a:t>1</a:t>
            </a:r>
            <a:endParaRPr lang="zh-CN" altLang="en-US" dirty="0">
              <a:solidFill>
                <a:prstClr val="white"/>
              </a:solidFill>
              <a:latin typeface="+mj-ea"/>
              <a:ea typeface="+mj-ea"/>
            </a:endParaRPr>
          </a:p>
        </p:txBody>
      </p:sp>
      <p:sp>
        <p:nvSpPr>
          <p:cNvPr id="32" name="椭圆 31"/>
          <p:cNvSpPr/>
          <p:nvPr/>
        </p:nvSpPr>
        <p:spPr>
          <a:xfrm>
            <a:off x="2523727" y="3207487"/>
            <a:ext cx="373310" cy="373310"/>
          </a:xfrm>
          <a:prstGeom prst="ellipse">
            <a:avLst/>
          </a:prstGeom>
          <a:solidFill>
            <a:schemeClr val="accent3"/>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prstClr val="white"/>
                </a:solidFill>
                <a:latin typeface="+mj-ea"/>
                <a:ea typeface="+mj-ea"/>
              </a:rPr>
              <a:t>2</a:t>
            </a:r>
            <a:endParaRPr lang="zh-CN" altLang="en-US" dirty="0">
              <a:solidFill>
                <a:prstClr val="white"/>
              </a:solidFill>
              <a:latin typeface="+mj-ea"/>
              <a:ea typeface="+mj-ea"/>
            </a:endParaRPr>
          </a:p>
        </p:txBody>
      </p:sp>
      <p:sp>
        <p:nvSpPr>
          <p:cNvPr id="33" name="椭圆 32"/>
          <p:cNvSpPr/>
          <p:nvPr/>
        </p:nvSpPr>
        <p:spPr>
          <a:xfrm>
            <a:off x="6911328" y="3275267"/>
            <a:ext cx="373310" cy="373310"/>
          </a:xfrm>
          <a:prstGeom prst="ellipse">
            <a:avLst/>
          </a:prstGeom>
          <a:solidFill>
            <a:schemeClr val="accent4"/>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prstClr val="white"/>
                </a:solidFill>
                <a:latin typeface="+mj-ea"/>
                <a:ea typeface="+mj-ea"/>
              </a:rPr>
              <a:t>3</a:t>
            </a:r>
            <a:endParaRPr lang="zh-CN" altLang="en-US" dirty="0">
              <a:solidFill>
                <a:prstClr val="white"/>
              </a:solidFill>
              <a:latin typeface="+mj-ea"/>
              <a:ea typeface="+mj-ea"/>
            </a:endParaRPr>
          </a:p>
        </p:txBody>
      </p:sp>
      <p:sp>
        <p:nvSpPr>
          <p:cNvPr id="34" name="椭圆 33"/>
          <p:cNvSpPr/>
          <p:nvPr/>
        </p:nvSpPr>
        <p:spPr>
          <a:xfrm>
            <a:off x="7725152" y="1059582"/>
            <a:ext cx="373310" cy="373310"/>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prstClr val="white"/>
                </a:solidFill>
                <a:latin typeface="+mj-ea"/>
                <a:ea typeface="+mj-ea"/>
              </a:rPr>
              <a:t>4</a:t>
            </a:r>
            <a:endParaRPr lang="zh-CN" altLang="en-US" dirty="0">
              <a:solidFill>
                <a:prstClr val="white"/>
              </a:solidFill>
              <a:latin typeface="+mj-ea"/>
              <a:ea typeface="+mj-ea"/>
            </a:endParaRPr>
          </a:p>
        </p:txBody>
      </p:sp>
    </p:spTree>
  </p:cSld>
  <p:clrMapOvr>
    <a:masterClrMapping/>
  </p:clrMapOvr>
  <mc:AlternateContent xmlns:mc="http://schemas.openxmlformats.org/markup-compatibility/2006" xmlns:p14="http://schemas.microsoft.com/office/powerpoint/2010/main">
    <mc:Choice Requires="p14">
      <p:transition spd="slow" p14:dur="1200" advTm="6000">
        <p14:prism/>
      </p:transition>
    </mc:Choice>
    <mc:Fallback xmlns="">
      <p:transition spd="slow"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37"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outVertical)">
                                      <p:cBhvr>
                                        <p:cTn id="13" dur="500"/>
                                        <p:tgtEl>
                                          <p:spTgt spid="4"/>
                                        </p:tgtEl>
                                      </p:cBhvr>
                                    </p:animEffect>
                                  </p:childTnLst>
                                </p:cTn>
                              </p:par>
                              <p:par>
                                <p:cTn id="14" presetID="53" presetClass="entr" presetSubtype="16" fill="hold" nodeType="withEffect">
                                  <p:stCondLst>
                                    <p:cond delay="30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childTnLst>
                                </p:cTn>
                              </p:par>
                              <p:par>
                                <p:cTn id="19" presetID="53" presetClass="entr" presetSubtype="16" fill="hold" nodeType="withEffect">
                                  <p:stCondLst>
                                    <p:cond delay="300"/>
                                  </p:stCondLst>
                                  <p:childTnLst>
                                    <p:set>
                                      <p:cBhvr>
                                        <p:cTn id="20" dur="1" fill="hold">
                                          <p:stCondLst>
                                            <p:cond delay="0"/>
                                          </p:stCondLst>
                                        </p:cTn>
                                        <p:tgtEl>
                                          <p:spTgt spid="15"/>
                                        </p:tgtEl>
                                        <p:attrNameLst>
                                          <p:attrName>style.visibility</p:attrName>
                                        </p:attrNameLst>
                                      </p:cBhvr>
                                      <p:to>
                                        <p:strVal val="visible"/>
                                      </p:to>
                                    </p:set>
                                    <p:anim calcmode="lin" valueType="num">
                                      <p:cBhvr>
                                        <p:cTn id="21" dur="500" fill="hold"/>
                                        <p:tgtEl>
                                          <p:spTgt spid="15"/>
                                        </p:tgtEl>
                                        <p:attrNameLst>
                                          <p:attrName>ppt_w</p:attrName>
                                        </p:attrNameLst>
                                      </p:cBhvr>
                                      <p:tavLst>
                                        <p:tav tm="0">
                                          <p:val>
                                            <p:fltVal val="0"/>
                                          </p:val>
                                        </p:tav>
                                        <p:tav tm="100000">
                                          <p:val>
                                            <p:strVal val="#ppt_w"/>
                                          </p:val>
                                        </p:tav>
                                      </p:tavLst>
                                    </p:anim>
                                    <p:anim calcmode="lin" valueType="num">
                                      <p:cBhvr>
                                        <p:cTn id="22" dur="500" fill="hold"/>
                                        <p:tgtEl>
                                          <p:spTgt spid="15"/>
                                        </p:tgtEl>
                                        <p:attrNameLst>
                                          <p:attrName>ppt_h</p:attrName>
                                        </p:attrNameLst>
                                      </p:cBhvr>
                                      <p:tavLst>
                                        <p:tav tm="0">
                                          <p:val>
                                            <p:fltVal val="0"/>
                                          </p:val>
                                        </p:tav>
                                        <p:tav tm="100000">
                                          <p:val>
                                            <p:strVal val="#ppt_h"/>
                                          </p:val>
                                        </p:tav>
                                      </p:tavLst>
                                    </p:anim>
                                    <p:animEffect transition="in" filter="fade">
                                      <p:cBhvr>
                                        <p:cTn id="23" dur="500"/>
                                        <p:tgtEl>
                                          <p:spTgt spid="15"/>
                                        </p:tgtEl>
                                      </p:cBhvr>
                                    </p:animEffect>
                                  </p:childTnLst>
                                </p:cTn>
                              </p:par>
                              <p:par>
                                <p:cTn id="24" presetID="12" presetClass="entr" presetSubtype="4" fill="hold" grpId="0" nodeType="withEffect">
                                  <p:stCondLst>
                                    <p:cond delay="0"/>
                                  </p:stCondLst>
                                  <p:childTnLst>
                                    <p:set>
                                      <p:cBhvr>
                                        <p:cTn id="25" dur="1" fill="hold">
                                          <p:stCondLst>
                                            <p:cond delay="0"/>
                                          </p:stCondLst>
                                        </p:cTn>
                                        <p:tgtEl>
                                          <p:spTgt spid="21"/>
                                        </p:tgtEl>
                                        <p:attrNameLst>
                                          <p:attrName>style.visibility</p:attrName>
                                        </p:attrNameLst>
                                      </p:cBhvr>
                                      <p:to>
                                        <p:strVal val="visible"/>
                                      </p:to>
                                    </p:set>
                                    <p:anim calcmode="lin" valueType="num">
                                      <p:cBhvr additive="base">
                                        <p:cTn id="26" dur="500"/>
                                        <p:tgtEl>
                                          <p:spTgt spid="21"/>
                                        </p:tgtEl>
                                        <p:attrNameLst>
                                          <p:attrName>ppt_y</p:attrName>
                                        </p:attrNameLst>
                                      </p:cBhvr>
                                      <p:tavLst>
                                        <p:tav tm="0">
                                          <p:val>
                                            <p:strVal val="#ppt_y+#ppt_h*1.125000"/>
                                          </p:val>
                                        </p:tav>
                                        <p:tav tm="100000">
                                          <p:val>
                                            <p:strVal val="#ppt_y"/>
                                          </p:val>
                                        </p:tav>
                                      </p:tavLst>
                                    </p:anim>
                                    <p:animEffect transition="in" filter="wipe(up)">
                                      <p:cBhvr>
                                        <p:cTn id="27" dur="500"/>
                                        <p:tgtEl>
                                          <p:spTgt spid="21"/>
                                        </p:tgtEl>
                                      </p:cBhvr>
                                    </p:animEffect>
                                  </p:childTnLst>
                                </p:cTn>
                              </p:par>
                              <p:par>
                                <p:cTn id="28" presetID="12" presetClass="entr" presetSubtype="4" fill="hold" grpId="0" nodeType="withEffect">
                                  <p:stCondLst>
                                    <p:cond delay="0"/>
                                  </p:stCondLst>
                                  <p:childTnLst>
                                    <p:set>
                                      <p:cBhvr>
                                        <p:cTn id="29" dur="1" fill="hold">
                                          <p:stCondLst>
                                            <p:cond delay="0"/>
                                          </p:stCondLst>
                                        </p:cTn>
                                        <p:tgtEl>
                                          <p:spTgt spid="18"/>
                                        </p:tgtEl>
                                        <p:attrNameLst>
                                          <p:attrName>style.visibility</p:attrName>
                                        </p:attrNameLst>
                                      </p:cBhvr>
                                      <p:to>
                                        <p:strVal val="visible"/>
                                      </p:to>
                                    </p:set>
                                    <p:anim calcmode="lin" valueType="num">
                                      <p:cBhvr additive="base">
                                        <p:cTn id="30" dur="500"/>
                                        <p:tgtEl>
                                          <p:spTgt spid="18"/>
                                        </p:tgtEl>
                                        <p:attrNameLst>
                                          <p:attrName>ppt_y</p:attrName>
                                        </p:attrNameLst>
                                      </p:cBhvr>
                                      <p:tavLst>
                                        <p:tav tm="0">
                                          <p:val>
                                            <p:strVal val="#ppt_y+#ppt_h*1.125000"/>
                                          </p:val>
                                        </p:tav>
                                        <p:tav tm="100000">
                                          <p:val>
                                            <p:strVal val="#ppt_y"/>
                                          </p:val>
                                        </p:tav>
                                      </p:tavLst>
                                    </p:anim>
                                    <p:animEffect transition="in" filter="wipe(up)">
                                      <p:cBhvr>
                                        <p:cTn id="31" dur="500"/>
                                        <p:tgtEl>
                                          <p:spTgt spid="18"/>
                                        </p:tgtEl>
                                      </p:cBhvr>
                                    </p:animEffect>
                                  </p:childTnLst>
                                </p:cTn>
                              </p:par>
                            </p:childTnLst>
                          </p:cTn>
                        </p:par>
                        <p:par>
                          <p:cTn id="32" fill="hold">
                            <p:stCondLst>
                              <p:cond delay="1500"/>
                            </p:stCondLst>
                            <p:childTnLst>
                              <p:par>
                                <p:cTn id="33" presetID="16" presetClass="entr" presetSubtype="37" fill="hold"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barn(outVertical)">
                                      <p:cBhvr>
                                        <p:cTn id="35" dur="500"/>
                                        <p:tgtEl>
                                          <p:spTgt spid="5"/>
                                        </p:tgtEl>
                                      </p:cBhvr>
                                    </p:animEffect>
                                  </p:childTnLst>
                                </p:cTn>
                              </p:par>
                              <p:par>
                                <p:cTn id="36" presetID="53" presetClass="entr" presetSubtype="16" fill="hold" nodeType="withEffect">
                                  <p:stCondLst>
                                    <p:cond delay="300"/>
                                  </p:stCondLst>
                                  <p:childTnLst>
                                    <p:set>
                                      <p:cBhvr>
                                        <p:cTn id="37" dur="1" fill="hold">
                                          <p:stCondLst>
                                            <p:cond delay="0"/>
                                          </p:stCondLst>
                                        </p:cTn>
                                        <p:tgtEl>
                                          <p:spTgt spid="9"/>
                                        </p:tgtEl>
                                        <p:attrNameLst>
                                          <p:attrName>style.visibility</p:attrName>
                                        </p:attrNameLst>
                                      </p:cBhvr>
                                      <p:to>
                                        <p:strVal val="visible"/>
                                      </p:to>
                                    </p:set>
                                    <p:anim calcmode="lin" valueType="num">
                                      <p:cBhvr>
                                        <p:cTn id="38" dur="500" fill="hold"/>
                                        <p:tgtEl>
                                          <p:spTgt spid="9"/>
                                        </p:tgtEl>
                                        <p:attrNameLst>
                                          <p:attrName>ppt_w</p:attrName>
                                        </p:attrNameLst>
                                      </p:cBhvr>
                                      <p:tavLst>
                                        <p:tav tm="0">
                                          <p:val>
                                            <p:fltVal val="0"/>
                                          </p:val>
                                        </p:tav>
                                        <p:tav tm="100000">
                                          <p:val>
                                            <p:strVal val="#ppt_w"/>
                                          </p:val>
                                        </p:tav>
                                      </p:tavLst>
                                    </p:anim>
                                    <p:anim calcmode="lin" valueType="num">
                                      <p:cBhvr>
                                        <p:cTn id="39" dur="500" fill="hold"/>
                                        <p:tgtEl>
                                          <p:spTgt spid="9"/>
                                        </p:tgtEl>
                                        <p:attrNameLst>
                                          <p:attrName>ppt_h</p:attrName>
                                        </p:attrNameLst>
                                      </p:cBhvr>
                                      <p:tavLst>
                                        <p:tav tm="0">
                                          <p:val>
                                            <p:fltVal val="0"/>
                                          </p:val>
                                        </p:tav>
                                        <p:tav tm="100000">
                                          <p:val>
                                            <p:strVal val="#ppt_h"/>
                                          </p:val>
                                        </p:tav>
                                      </p:tavLst>
                                    </p:anim>
                                    <p:animEffect transition="in" filter="fade">
                                      <p:cBhvr>
                                        <p:cTn id="40" dur="500"/>
                                        <p:tgtEl>
                                          <p:spTgt spid="9"/>
                                        </p:tgtEl>
                                      </p:cBhvr>
                                    </p:animEffect>
                                  </p:childTnLst>
                                </p:cTn>
                              </p:par>
                              <p:par>
                                <p:cTn id="41" presetID="53" presetClass="entr" presetSubtype="16" fill="hold" nodeType="withEffect">
                                  <p:stCondLst>
                                    <p:cond delay="300"/>
                                  </p:stCondLst>
                                  <p:childTnLst>
                                    <p:set>
                                      <p:cBhvr>
                                        <p:cTn id="42" dur="1" fill="hold">
                                          <p:stCondLst>
                                            <p:cond delay="0"/>
                                          </p:stCondLst>
                                        </p:cTn>
                                        <p:tgtEl>
                                          <p:spTgt spid="12"/>
                                        </p:tgtEl>
                                        <p:attrNameLst>
                                          <p:attrName>style.visibility</p:attrName>
                                        </p:attrNameLst>
                                      </p:cBhvr>
                                      <p:to>
                                        <p:strVal val="visible"/>
                                      </p:to>
                                    </p:set>
                                    <p:anim calcmode="lin" valueType="num">
                                      <p:cBhvr>
                                        <p:cTn id="43" dur="500" fill="hold"/>
                                        <p:tgtEl>
                                          <p:spTgt spid="12"/>
                                        </p:tgtEl>
                                        <p:attrNameLst>
                                          <p:attrName>ppt_w</p:attrName>
                                        </p:attrNameLst>
                                      </p:cBhvr>
                                      <p:tavLst>
                                        <p:tav tm="0">
                                          <p:val>
                                            <p:fltVal val="0"/>
                                          </p:val>
                                        </p:tav>
                                        <p:tav tm="100000">
                                          <p:val>
                                            <p:strVal val="#ppt_w"/>
                                          </p:val>
                                        </p:tav>
                                      </p:tavLst>
                                    </p:anim>
                                    <p:anim calcmode="lin" valueType="num">
                                      <p:cBhvr>
                                        <p:cTn id="44" dur="500" fill="hold"/>
                                        <p:tgtEl>
                                          <p:spTgt spid="12"/>
                                        </p:tgtEl>
                                        <p:attrNameLst>
                                          <p:attrName>ppt_h</p:attrName>
                                        </p:attrNameLst>
                                      </p:cBhvr>
                                      <p:tavLst>
                                        <p:tav tm="0">
                                          <p:val>
                                            <p:fltVal val="0"/>
                                          </p:val>
                                        </p:tav>
                                        <p:tav tm="100000">
                                          <p:val>
                                            <p:strVal val="#ppt_h"/>
                                          </p:val>
                                        </p:tav>
                                      </p:tavLst>
                                    </p:anim>
                                    <p:animEffect transition="in" filter="fade">
                                      <p:cBhvr>
                                        <p:cTn id="45" dur="500"/>
                                        <p:tgtEl>
                                          <p:spTgt spid="12"/>
                                        </p:tgtEl>
                                      </p:cBhvr>
                                    </p:animEffect>
                                  </p:childTnLst>
                                </p:cTn>
                              </p:par>
                            </p:childTnLst>
                          </p:cTn>
                        </p:par>
                        <p:par>
                          <p:cTn id="46" fill="hold">
                            <p:stCondLst>
                              <p:cond delay="2000"/>
                            </p:stCondLst>
                            <p:childTnLst>
                              <p:par>
                                <p:cTn id="47" presetID="12" presetClass="entr" presetSubtype="4" fill="hold" grpId="0" nodeType="after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additive="base">
                                        <p:cTn id="49" dur="500"/>
                                        <p:tgtEl>
                                          <p:spTgt spid="20"/>
                                        </p:tgtEl>
                                        <p:attrNameLst>
                                          <p:attrName>ppt_y</p:attrName>
                                        </p:attrNameLst>
                                      </p:cBhvr>
                                      <p:tavLst>
                                        <p:tav tm="0">
                                          <p:val>
                                            <p:strVal val="#ppt_y+#ppt_h*1.125000"/>
                                          </p:val>
                                        </p:tav>
                                        <p:tav tm="100000">
                                          <p:val>
                                            <p:strVal val="#ppt_y"/>
                                          </p:val>
                                        </p:tav>
                                      </p:tavLst>
                                    </p:anim>
                                    <p:animEffect transition="in" filter="wipe(up)">
                                      <p:cBhvr>
                                        <p:cTn id="50" dur="500"/>
                                        <p:tgtEl>
                                          <p:spTgt spid="20"/>
                                        </p:tgtEl>
                                      </p:cBhvr>
                                    </p:animEffect>
                                  </p:childTnLst>
                                </p:cTn>
                              </p:par>
                              <p:par>
                                <p:cTn id="51" presetID="12" presetClass="entr" presetSubtype="4" fill="hold" grpId="0" nodeType="withEffect">
                                  <p:stCondLst>
                                    <p:cond delay="0"/>
                                  </p:stCondLst>
                                  <p:childTnLst>
                                    <p:set>
                                      <p:cBhvr>
                                        <p:cTn id="52" dur="1" fill="hold">
                                          <p:stCondLst>
                                            <p:cond delay="0"/>
                                          </p:stCondLst>
                                        </p:cTn>
                                        <p:tgtEl>
                                          <p:spTgt spid="19"/>
                                        </p:tgtEl>
                                        <p:attrNameLst>
                                          <p:attrName>style.visibility</p:attrName>
                                        </p:attrNameLst>
                                      </p:cBhvr>
                                      <p:to>
                                        <p:strVal val="visible"/>
                                      </p:to>
                                    </p:set>
                                    <p:anim calcmode="lin" valueType="num">
                                      <p:cBhvr additive="base">
                                        <p:cTn id="53" dur="500"/>
                                        <p:tgtEl>
                                          <p:spTgt spid="19"/>
                                        </p:tgtEl>
                                        <p:attrNameLst>
                                          <p:attrName>ppt_y</p:attrName>
                                        </p:attrNameLst>
                                      </p:cBhvr>
                                      <p:tavLst>
                                        <p:tav tm="0">
                                          <p:val>
                                            <p:strVal val="#ppt_y+#ppt_h*1.125000"/>
                                          </p:val>
                                        </p:tav>
                                        <p:tav tm="100000">
                                          <p:val>
                                            <p:strVal val="#ppt_y"/>
                                          </p:val>
                                        </p:tav>
                                      </p:tavLst>
                                    </p:anim>
                                    <p:animEffect transition="in" filter="wipe(up)">
                                      <p:cBhvr>
                                        <p:cTn id="54" dur="500"/>
                                        <p:tgtEl>
                                          <p:spTgt spid="19"/>
                                        </p:tgtEl>
                                      </p:cBhvr>
                                    </p:animEffect>
                                  </p:childTnLst>
                                </p:cTn>
                              </p:par>
                            </p:childTnLst>
                          </p:cTn>
                        </p:par>
                        <p:par>
                          <p:cTn id="55" fill="hold">
                            <p:stCondLst>
                              <p:cond delay="2500"/>
                            </p:stCondLst>
                            <p:childTnLst>
                              <p:par>
                                <p:cTn id="56" presetID="53" presetClass="entr" presetSubtype="16" fill="hold" grpId="0" nodeType="afterEffect">
                                  <p:stCondLst>
                                    <p:cond delay="0"/>
                                  </p:stCondLst>
                                  <p:childTnLst>
                                    <p:set>
                                      <p:cBhvr>
                                        <p:cTn id="57" dur="1" fill="hold">
                                          <p:stCondLst>
                                            <p:cond delay="0"/>
                                          </p:stCondLst>
                                        </p:cTn>
                                        <p:tgtEl>
                                          <p:spTgt spid="31"/>
                                        </p:tgtEl>
                                        <p:attrNameLst>
                                          <p:attrName>style.visibility</p:attrName>
                                        </p:attrNameLst>
                                      </p:cBhvr>
                                      <p:to>
                                        <p:strVal val="visible"/>
                                      </p:to>
                                    </p:set>
                                    <p:anim calcmode="lin" valueType="num">
                                      <p:cBhvr>
                                        <p:cTn id="58" dur="500" fill="hold"/>
                                        <p:tgtEl>
                                          <p:spTgt spid="31"/>
                                        </p:tgtEl>
                                        <p:attrNameLst>
                                          <p:attrName>ppt_w</p:attrName>
                                        </p:attrNameLst>
                                      </p:cBhvr>
                                      <p:tavLst>
                                        <p:tav tm="0">
                                          <p:val>
                                            <p:fltVal val="0"/>
                                          </p:val>
                                        </p:tav>
                                        <p:tav tm="100000">
                                          <p:val>
                                            <p:strVal val="#ppt_w"/>
                                          </p:val>
                                        </p:tav>
                                      </p:tavLst>
                                    </p:anim>
                                    <p:anim calcmode="lin" valueType="num">
                                      <p:cBhvr>
                                        <p:cTn id="59" dur="500" fill="hold"/>
                                        <p:tgtEl>
                                          <p:spTgt spid="31"/>
                                        </p:tgtEl>
                                        <p:attrNameLst>
                                          <p:attrName>ppt_h</p:attrName>
                                        </p:attrNameLst>
                                      </p:cBhvr>
                                      <p:tavLst>
                                        <p:tav tm="0">
                                          <p:val>
                                            <p:fltVal val="0"/>
                                          </p:val>
                                        </p:tav>
                                        <p:tav tm="100000">
                                          <p:val>
                                            <p:strVal val="#ppt_h"/>
                                          </p:val>
                                        </p:tav>
                                      </p:tavLst>
                                    </p:anim>
                                    <p:animEffect transition="in" filter="fade">
                                      <p:cBhvr>
                                        <p:cTn id="60" dur="500"/>
                                        <p:tgtEl>
                                          <p:spTgt spid="31"/>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32"/>
                                        </p:tgtEl>
                                        <p:attrNameLst>
                                          <p:attrName>style.visibility</p:attrName>
                                        </p:attrNameLst>
                                      </p:cBhvr>
                                      <p:to>
                                        <p:strVal val="visible"/>
                                      </p:to>
                                    </p:set>
                                    <p:anim calcmode="lin" valueType="num">
                                      <p:cBhvr>
                                        <p:cTn id="63" dur="500" fill="hold"/>
                                        <p:tgtEl>
                                          <p:spTgt spid="32"/>
                                        </p:tgtEl>
                                        <p:attrNameLst>
                                          <p:attrName>ppt_w</p:attrName>
                                        </p:attrNameLst>
                                      </p:cBhvr>
                                      <p:tavLst>
                                        <p:tav tm="0">
                                          <p:val>
                                            <p:fltVal val="0"/>
                                          </p:val>
                                        </p:tav>
                                        <p:tav tm="100000">
                                          <p:val>
                                            <p:strVal val="#ppt_w"/>
                                          </p:val>
                                        </p:tav>
                                      </p:tavLst>
                                    </p:anim>
                                    <p:anim calcmode="lin" valueType="num">
                                      <p:cBhvr>
                                        <p:cTn id="64" dur="500" fill="hold"/>
                                        <p:tgtEl>
                                          <p:spTgt spid="32"/>
                                        </p:tgtEl>
                                        <p:attrNameLst>
                                          <p:attrName>ppt_h</p:attrName>
                                        </p:attrNameLst>
                                      </p:cBhvr>
                                      <p:tavLst>
                                        <p:tav tm="0">
                                          <p:val>
                                            <p:fltVal val="0"/>
                                          </p:val>
                                        </p:tav>
                                        <p:tav tm="100000">
                                          <p:val>
                                            <p:strVal val="#ppt_h"/>
                                          </p:val>
                                        </p:tav>
                                      </p:tavLst>
                                    </p:anim>
                                    <p:animEffect transition="in" filter="fade">
                                      <p:cBhvr>
                                        <p:cTn id="65" dur="500"/>
                                        <p:tgtEl>
                                          <p:spTgt spid="32"/>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33"/>
                                        </p:tgtEl>
                                        <p:attrNameLst>
                                          <p:attrName>style.visibility</p:attrName>
                                        </p:attrNameLst>
                                      </p:cBhvr>
                                      <p:to>
                                        <p:strVal val="visible"/>
                                      </p:to>
                                    </p:set>
                                    <p:anim calcmode="lin" valueType="num">
                                      <p:cBhvr>
                                        <p:cTn id="68" dur="500" fill="hold"/>
                                        <p:tgtEl>
                                          <p:spTgt spid="33"/>
                                        </p:tgtEl>
                                        <p:attrNameLst>
                                          <p:attrName>ppt_w</p:attrName>
                                        </p:attrNameLst>
                                      </p:cBhvr>
                                      <p:tavLst>
                                        <p:tav tm="0">
                                          <p:val>
                                            <p:fltVal val="0"/>
                                          </p:val>
                                        </p:tav>
                                        <p:tav tm="100000">
                                          <p:val>
                                            <p:strVal val="#ppt_w"/>
                                          </p:val>
                                        </p:tav>
                                      </p:tavLst>
                                    </p:anim>
                                    <p:anim calcmode="lin" valueType="num">
                                      <p:cBhvr>
                                        <p:cTn id="69" dur="500" fill="hold"/>
                                        <p:tgtEl>
                                          <p:spTgt spid="33"/>
                                        </p:tgtEl>
                                        <p:attrNameLst>
                                          <p:attrName>ppt_h</p:attrName>
                                        </p:attrNameLst>
                                      </p:cBhvr>
                                      <p:tavLst>
                                        <p:tav tm="0">
                                          <p:val>
                                            <p:fltVal val="0"/>
                                          </p:val>
                                        </p:tav>
                                        <p:tav tm="100000">
                                          <p:val>
                                            <p:strVal val="#ppt_h"/>
                                          </p:val>
                                        </p:tav>
                                      </p:tavLst>
                                    </p:anim>
                                    <p:animEffect transition="in" filter="fade">
                                      <p:cBhvr>
                                        <p:cTn id="70" dur="500"/>
                                        <p:tgtEl>
                                          <p:spTgt spid="33"/>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34"/>
                                        </p:tgtEl>
                                        <p:attrNameLst>
                                          <p:attrName>style.visibility</p:attrName>
                                        </p:attrNameLst>
                                      </p:cBhvr>
                                      <p:to>
                                        <p:strVal val="visible"/>
                                      </p:to>
                                    </p:set>
                                    <p:anim calcmode="lin" valueType="num">
                                      <p:cBhvr>
                                        <p:cTn id="73" dur="500" fill="hold"/>
                                        <p:tgtEl>
                                          <p:spTgt spid="34"/>
                                        </p:tgtEl>
                                        <p:attrNameLst>
                                          <p:attrName>ppt_w</p:attrName>
                                        </p:attrNameLst>
                                      </p:cBhvr>
                                      <p:tavLst>
                                        <p:tav tm="0">
                                          <p:val>
                                            <p:fltVal val="0"/>
                                          </p:val>
                                        </p:tav>
                                        <p:tav tm="100000">
                                          <p:val>
                                            <p:strVal val="#ppt_w"/>
                                          </p:val>
                                        </p:tav>
                                      </p:tavLst>
                                    </p:anim>
                                    <p:anim calcmode="lin" valueType="num">
                                      <p:cBhvr>
                                        <p:cTn id="74" dur="500" fill="hold"/>
                                        <p:tgtEl>
                                          <p:spTgt spid="34"/>
                                        </p:tgtEl>
                                        <p:attrNameLst>
                                          <p:attrName>ppt_h</p:attrName>
                                        </p:attrNameLst>
                                      </p:cBhvr>
                                      <p:tavLst>
                                        <p:tav tm="0">
                                          <p:val>
                                            <p:fltVal val="0"/>
                                          </p:val>
                                        </p:tav>
                                        <p:tav tm="100000">
                                          <p:val>
                                            <p:strVal val="#ppt_h"/>
                                          </p:val>
                                        </p:tav>
                                      </p:tavLst>
                                    </p:anim>
                                    <p:animEffect transition="in" filter="fade">
                                      <p:cBhvr>
                                        <p:cTn id="75" dur="500"/>
                                        <p:tgtEl>
                                          <p:spTgt spid="34"/>
                                        </p:tgtEl>
                                      </p:cBhvr>
                                    </p:animEffect>
                                  </p:childTnLst>
                                </p:cTn>
                              </p:par>
                            </p:childTnLst>
                          </p:cTn>
                        </p:par>
                        <p:par>
                          <p:cTn id="76" fill="hold">
                            <p:stCondLst>
                              <p:cond delay="3000"/>
                            </p:stCondLst>
                            <p:childTnLst>
                              <p:par>
                                <p:cTn id="77" presetID="22" presetClass="entr" presetSubtype="1" fill="hold" grpId="0" nodeType="afterEffect">
                                  <p:stCondLst>
                                    <p:cond delay="0"/>
                                  </p:stCondLst>
                                  <p:childTnLst>
                                    <p:set>
                                      <p:cBhvr>
                                        <p:cTn id="78" dur="1" fill="hold">
                                          <p:stCondLst>
                                            <p:cond delay="0"/>
                                          </p:stCondLst>
                                        </p:cTn>
                                        <p:tgtEl>
                                          <p:spTgt spid="27"/>
                                        </p:tgtEl>
                                        <p:attrNameLst>
                                          <p:attrName>style.visibility</p:attrName>
                                        </p:attrNameLst>
                                      </p:cBhvr>
                                      <p:to>
                                        <p:strVal val="visible"/>
                                      </p:to>
                                    </p:set>
                                    <p:animEffect transition="in" filter="wipe(up)">
                                      <p:cBhvr>
                                        <p:cTn id="79" dur="500"/>
                                        <p:tgtEl>
                                          <p:spTgt spid="27"/>
                                        </p:tgtEl>
                                      </p:cBhvr>
                                    </p:animEffect>
                                  </p:childTnLst>
                                </p:cTn>
                              </p:par>
                            </p:childTnLst>
                          </p:cTn>
                        </p:par>
                        <p:par>
                          <p:cTn id="80" fill="hold">
                            <p:stCondLst>
                              <p:cond delay="3500"/>
                            </p:stCondLst>
                            <p:childTnLst>
                              <p:par>
                                <p:cTn id="81" presetID="22" presetClass="entr" presetSubtype="1" fill="hold" grpId="0" nodeType="afterEffect">
                                  <p:stCondLst>
                                    <p:cond delay="0"/>
                                  </p:stCondLst>
                                  <p:childTnLst>
                                    <p:set>
                                      <p:cBhvr>
                                        <p:cTn id="82" dur="1" fill="hold">
                                          <p:stCondLst>
                                            <p:cond delay="0"/>
                                          </p:stCondLst>
                                        </p:cTn>
                                        <p:tgtEl>
                                          <p:spTgt spid="28"/>
                                        </p:tgtEl>
                                        <p:attrNameLst>
                                          <p:attrName>style.visibility</p:attrName>
                                        </p:attrNameLst>
                                      </p:cBhvr>
                                      <p:to>
                                        <p:strVal val="visible"/>
                                      </p:to>
                                    </p:set>
                                    <p:animEffect transition="in" filter="wipe(up)">
                                      <p:cBhvr>
                                        <p:cTn id="83" dur="500"/>
                                        <p:tgtEl>
                                          <p:spTgt spid="28"/>
                                        </p:tgtEl>
                                      </p:cBhvr>
                                    </p:animEffect>
                                  </p:childTnLst>
                                </p:cTn>
                              </p:par>
                            </p:childTnLst>
                          </p:cTn>
                        </p:par>
                        <p:par>
                          <p:cTn id="84" fill="hold">
                            <p:stCondLst>
                              <p:cond delay="4000"/>
                            </p:stCondLst>
                            <p:childTnLst>
                              <p:par>
                                <p:cTn id="85" presetID="22" presetClass="entr" presetSubtype="1" fill="hold" grpId="0" nodeType="afterEffect">
                                  <p:stCondLst>
                                    <p:cond delay="0"/>
                                  </p:stCondLst>
                                  <p:childTnLst>
                                    <p:set>
                                      <p:cBhvr>
                                        <p:cTn id="86" dur="1" fill="hold">
                                          <p:stCondLst>
                                            <p:cond delay="0"/>
                                          </p:stCondLst>
                                        </p:cTn>
                                        <p:tgtEl>
                                          <p:spTgt spid="29"/>
                                        </p:tgtEl>
                                        <p:attrNameLst>
                                          <p:attrName>style.visibility</p:attrName>
                                        </p:attrNameLst>
                                      </p:cBhvr>
                                      <p:to>
                                        <p:strVal val="visible"/>
                                      </p:to>
                                    </p:set>
                                    <p:animEffect transition="in" filter="wipe(up)">
                                      <p:cBhvr>
                                        <p:cTn id="87" dur="500"/>
                                        <p:tgtEl>
                                          <p:spTgt spid="29"/>
                                        </p:tgtEl>
                                      </p:cBhvr>
                                    </p:animEffect>
                                  </p:childTnLst>
                                </p:cTn>
                              </p:par>
                            </p:childTnLst>
                          </p:cTn>
                        </p:par>
                        <p:par>
                          <p:cTn id="88" fill="hold">
                            <p:stCondLst>
                              <p:cond delay="4500"/>
                            </p:stCondLst>
                            <p:childTnLst>
                              <p:par>
                                <p:cTn id="89" presetID="22" presetClass="entr" presetSubtype="1" fill="hold" grpId="0" nodeType="afterEffect">
                                  <p:stCondLst>
                                    <p:cond delay="0"/>
                                  </p:stCondLst>
                                  <p:childTnLst>
                                    <p:set>
                                      <p:cBhvr>
                                        <p:cTn id="90" dur="1" fill="hold">
                                          <p:stCondLst>
                                            <p:cond delay="0"/>
                                          </p:stCondLst>
                                        </p:cTn>
                                        <p:tgtEl>
                                          <p:spTgt spid="30"/>
                                        </p:tgtEl>
                                        <p:attrNameLst>
                                          <p:attrName>style.visibility</p:attrName>
                                        </p:attrNameLst>
                                      </p:cBhvr>
                                      <p:to>
                                        <p:strVal val="visible"/>
                                      </p:to>
                                    </p:set>
                                    <p:animEffect transition="in" filter="wipe(up)">
                                      <p:cBhvr>
                                        <p:cTn id="91"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P spid="27" grpId="0"/>
      <p:bldP spid="28" grpId="0"/>
      <p:bldP spid="29" grpId="0"/>
      <p:bldP spid="30" grpId="0"/>
      <p:bldP spid="31" grpId="0" animBg="1"/>
      <p:bldP spid="32" grpId="0" animBg="1"/>
      <p:bldP spid="33" grpId="0" animBg="1"/>
      <p:bldP spid="3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rgbClr val="333333"/>
                </a:solidFill>
                <a:latin typeface="微软雅黑" panose="020B0503020204020204" pitchFamily="34" charset="-122"/>
                <a:ea typeface="微软雅黑" panose="020B0503020204020204" pitchFamily="34" charset="-122"/>
              </a:rPr>
              <a:t>点击添加标题文字内容</a:t>
            </a:r>
            <a:endParaRPr lang="zh-CN" altLang="en-US" sz="2500" dirty="0">
              <a:solidFill>
                <a:srgbClr val="333333"/>
              </a:solidFill>
              <a:latin typeface="微软雅黑" panose="020B0503020204020204" pitchFamily="34" charset="-122"/>
              <a:ea typeface="微软雅黑" panose="020B0503020204020204" pitchFamily="34" charset="-122"/>
            </a:endParaRP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sp>
        <p:nvSpPr>
          <p:cNvPr id="4" name="圆角矩形 3"/>
          <p:cNvSpPr/>
          <p:nvPr/>
        </p:nvSpPr>
        <p:spPr>
          <a:xfrm>
            <a:off x="1621610" y="1250443"/>
            <a:ext cx="1716709" cy="3122331"/>
          </a:xfrm>
          <a:prstGeom prst="roundRect">
            <a:avLst>
              <a:gd name="adj" fmla="val 50000"/>
            </a:avLst>
          </a:prstGeom>
          <a:solidFill>
            <a:schemeClr val="bg1">
              <a:lumMod val="95000"/>
            </a:schemeClr>
          </a:solidFill>
          <a:ln w="50800">
            <a:noFill/>
          </a:ln>
          <a:effectLst>
            <a:outerShdw blurRad="139700" dist="50800" dir="2700000" algn="tl" rotWithShape="0">
              <a:schemeClr val="tx1">
                <a:alpha val="29000"/>
              </a:schemeClr>
            </a:outerShdw>
          </a:effectLst>
          <a:scene3d>
            <a:camera prst="orthographicFront"/>
            <a:lightRig rig="threePt" dir="t"/>
          </a:scene3d>
          <a:sp3d prstMaterial="softEdge">
            <a:bevelT w="3810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mj-ea"/>
              <a:ea typeface="+mj-ea"/>
            </a:endParaRPr>
          </a:p>
        </p:txBody>
      </p:sp>
      <p:sp>
        <p:nvSpPr>
          <p:cNvPr id="5" name="圆角矩形 4"/>
          <p:cNvSpPr/>
          <p:nvPr/>
        </p:nvSpPr>
        <p:spPr>
          <a:xfrm>
            <a:off x="5805682" y="1250443"/>
            <a:ext cx="1716709" cy="3122331"/>
          </a:xfrm>
          <a:prstGeom prst="roundRect">
            <a:avLst>
              <a:gd name="adj" fmla="val 50000"/>
            </a:avLst>
          </a:prstGeom>
          <a:solidFill>
            <a:schemeClr val="bg1">
              <a:lumMod val="95000"/>
            </a:schemeClr>
          </a:solidFill>
          <a:ln w="50800">
            <a:noFill/>
          </a:ln>
          <a:effectLst>
            <a:outerShdw blurRad="139700" dist="50800" dir="2700000" algn="tl" rotWithShape="0">
              <a:schemeClr val="tx1">
                <a:alpha val="29000"/>
              </a:schemeClr>
            </a:outerShdw>
          </a:effectLst>
          <a:scene3d>
            <a:camera prst="orthographicFront"/>
            <a:lightRig rig="threePt" dir="t"/>
          </a:scene3d>
          <a:sp3d prstMaterial="softEdge">
            <a:bevelT w="3810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mj-ea"/>
              <a:ea typeface="+mj-ea"/>
            </a:endParaRPr>
          </a:p>
        </p:txBody>
      </p:sp>
      <p:grpSp>
        <p:nvGrpSpPr>
          <p:cNvPr id="6" name="组合 5"/>
          <p:cNvGrpSpPr/>
          <p:nvPr/>
        </p:nvGrpSpPr>
        <p:grpSpPr>
          <a:xfrm>
            <a:off x="1606363" y="1208043"/>
            <a:ext cx="1747199" cy="1747199"/>
            <a:chOff x="4184106" y="2952206"/>
            <a:chExt cx="3823790" cy="3823790"/>
          </a:xfrm>
        </p:grpSpPr>
        <p:sp>
          <p:nvSpPr>
            <p:cNvPr id="7" name="椭圆 6"/>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j-ea"/>
                <a:ea typeface="+mj-ea"/>
              </a:endParaRPr>
            </a:p>
          </p:txBody>
        </p:sp>
        <p:grpSp>
          <p:nvGrpSpPr>
            <p:cNvPr id="8" name="组合 7"/>
            <p:cNvGrpSpPr/>
            <p:nvPr/>
          </p:nvGrpSpPr>
          <p:grpSpPr>
            <a:xfrm>
              <a:off x="4710169" y="3478269"/>
              <a:ext cx="2771663" cy="2771663"/>
              <a:chOff x="2193191" y="1899415"/>
              <a:chExt cx="2421376" cy="2421376"/>
            </a:xfrm>
            <a:effectLst/>
          </p:grpSpPr>
          <p:sp>
            <p:nvSpPr>
              <p:cNvPr id="9" name="椭圆 8"/>
              <p:cNvSpPr/>
              <p:nvPr/>
            </p:nvSpPr>
            <p:spPr>
              <a:xfrm>
                <a:off x="2193191" y="1899415"/>
                <a:ext cx="2421376" cy="2421376"/>
              </a:xfrm>
              <a:prstGeom prst="ellipse">
                <a:avLst/>
              </a:prstGeom>
              <a:solidFill>
                <a:schemeClr val="accent1"/>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1">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j-ea"/>
                  <a:ea typeface="+mj-ea"/>
                </a:endParaRPr>
              </a:p>
            </p:txBody>
          </p:sp>
          <p:sp>
            <p:nvSpPr>
              <p:cNvPr id="10" name="椭圆 9"/>
              <p:cNvSpPr/>
              <p:nvPr/>
            </p:nvSpPr>
            <p:spPr>
              <a:xfrm>
                <a:off x="2386802" y="2093026"/>
                <a:ext cx="2034160" cy="2034160"/>
              </a:xfrm>
              <a:prstGeom prst="ellipse">
                <a:avLst/>
              </a:prstGeom>
              <a:solidFill>
                <a:schemeClr val="bg1">
                  <a:lumMod val="95000"/>
                </a:schemeClr>
              </a:solidFill>
              <a:ln w="50800">
                <a:noFill/>
              </a:ln>
              <a:effectLst>
                <a:outerShdw blurRad="76200" dist="38100" dir="2700000" algn="tl" rotWithShape="0">
                  <a:schemeClr val="accent1">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j-ea"/>
                  <a:ea typeface="+mj-ea"/>
                </a:endParaRPr>
              </a:p>
            </p:txBody>
          </p:sp>
        </p:grpSp>
      </p:grpSp>
      <p:grpSp>
        <p:nvGrpSpPr>
          <p:cNvPr id="11" name="组合 10"/>
          <p:cNvGrpSpPr/>
          <p:nvPr/>
        </p:nvGrpSpPr>
        <p:grpSpPr>
          <a:xfrm>
            <a:off x="1598793" y="3290527"/>
            <a:ext cx="1762338" cy="597479"/>
            <a:chOff x="2061936" y="5263650"/>
            <a:chExt cx="2349784" cy="796639"/>
          </a:xfrm>
        </p:grpSpPr>
        <p:sp>
          <p:nvSpPr>
            <p:cNvPr id="12" name="文本框 11"/>
            <p:cNvSpPr txBox="1"/>
            <p:nvPr/>
          </p:nvSpPr>
          <p:spPr bwMode="auto">
            <a:xfrm>
              <a:off x="2217364" y="5498597"/>
              <a:ext cx="2038928" cy="561692"/>
            </a:xfrm>
            <a:prstGeom prst="rect">
              <a:avLst/>
            </a:prstGeom>
            <a:noFill/>
          </p:spPr>
          <p:txBody>
            <a:bodyPr wrap="square">
              <a:spAutoFit/>
            </a:bodyPr>
            <a:lstStyle/>
            <a:p>
              <a:pPr>
                <a:lnSpc>
                  <a:spcPct val="125000"/>
                </a:lnSpc>
              </a:pPr>
              <a:r>
                <a:rPr lang="zh-CN" altLang="en-US" sz="900" dirty="0" smtClean="0">
                  <a:solidFill>
                    <a:srgbClr val="000000"/>
                  </a:solidFill>
                  <a:latin typeface="+mj-ea"/>
                  <a:ea typeface="+mj-ea"/>
                  <a:cs typeface="Lato Light" charset="0"/>
                  <a:sym typeface="Lato Light" charset="0"/>
                </a:rPr>
                <a:t>此处添加详细文本描述，建议与标题相关并符合</a:t>
              </a:r>
              <a:endParaRPr lang="en-US" altLang="zh-CN" sz="900" dirty="0">
                <a:solidFill>
                  <a:srgbClr val="000000"/>
                </a:solidFill>
                <a:latin typeface="+mj-ea"/>
                <a:ea typeface="+mj-ea"/>
                <a:cs typeface="Lato Light" charset="0"/>
                <a:sym typeface="Lato Light" charset="0"/>
              </a:endParaRPr>
            </a:p>
          </p:txBody>
        </p:sp>
        <p:sp>
          <p:nvSpPr>
            <p:cNvPr id="13" name="文本框 12"/>
            <p:cNvSpPr txBox="1"/>
            <p:nvPr/>
          </p:nvSpPr>
          <p:spPr bwMode="auto">
            <a:xfrm>
              <a:off x="2061936" y="5263650"/>
              <a:ext cx="2349784" cy="369332"/>
            </a:xfrm>
            <a:prstGeom prst="rect">
              <a:avLst/>
            </a:prstGeom>
            <a:noFill/>
          </p:spPr>
          <p:txBody>
            <a:bodyPr wrap="square">
              <a:spAutoFit/>
            </a:bodyPr>
            <a:lstStyle/>
            <a:p>
              <a:pPr algn="ctr">
                <a:defRPr/>
              </a:pPr>
              <a:r>
                <a:rPr lang="zh-CN" altLang="en-US" sz="1200" spc="75" dirty="0">
                  <a:solidFill>
                    <a:schemeClr val="accent1"/>
                  </a:solidFill>
                  <a:latin typeface="+mj-ea"/>
                  <a:ea typeface="+mj-ea"/>
                </a:rPr>
                <a:t>在此添加标题</a:t>
              </a:r>
            </a:p>
          </p:txBody>
        </p:sp>
      </p:grpSp>
      <p:cxnSp>
        <p:nvCxnSpPr>
          <p:cNvPr id="14" name="直接连接符 13"/>
          <p:cNvCxnSpPr/>
          <p:nvPr/>
        </p:nvCxnSpPr>
        <p:spPr>
          <a:xfrm>
            <a:off x="1867748" y="3081738"/>
            <a:ext cx="1224429" cy="0"/>
          </a:xfrm>
          <a:prstGeom prst="line">
            <a:avLst/>
          </a:prstGeom>
          <a:ln>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15" name="组合 14"/>
          <p:cNvGrpSpPr/>
          <p:nvPr/>
        </p:nvGrpSpPr>
        <p:grpSpPr>
          <a:xfrm>
            <a:off x="5789200" y="1208043"/>
            <a:ext cx="1747199" cy="1747199"/>
            <a:chOff x="4184106" y="2952206"/>
            <a:chExt cx="3823790" cy="3823790"/>
          </a:xfrm>
        </p:grpSpPr>
        <p:sp>
          <p:nvSpPr>
            <p:cNvPr id="16" name="椭圆 15"/>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j-ea"/>
                <a:ea typeface="+mj-ea"/>
              </a:endParaRPr>
            </a:p>
          </p:txBody>
        </p:sp>
        <p:grpSp>
          <p:nvGrpSpPr>
            <p:cNvPr id="17" name="组合 16"/>
            <p:cNvGrpSpPr/>
            <p:nvPr/>
          </p:nvGrpSpPr>
          <p:grpSpPr>
            <a:xfrm>
              <a:off x="4710169" y="3478269"/>
              <a:ext cx="2771663" cy="2771663"/>
              <a:chOff x="2193191" y="1899415"/>
              <a:chExt cx="2421376" cy="2421376"/>
            </a:xfrm>
            <a:effectLst/>
          </p:grpSpPr>
          <p:sp>
            <p:nvSpPr>
              <p:cNvPr id="18" name="椭圆 17"/>
              <p:cNvSpPr/>
              <p:nvPr/>
            </p:nvSpPr>
            <p:spPr>
              <a:xfrm>
                <a:off x="2193191" y="1899415"/>
                <a:ext cx="2421376" cy="2421376"/>
              </a:xfrm>
              <a:prstGeom prst="ellipse">
                <a:avLst/>
              </a:prstGeom>
              <a:solidFill>
                <a:schemeClr val="accent3"/>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j-ea"/>
                  <a:ea typeface="+mj-ea"/>
                </a:endParaRPr>
              </a:p>
            </p:txBody>
          </p:sp>
          <p:sp>
            <p:nvSpPr>
              <p:cNvPr id="19" name="椭圆 18"/>
              <p:cNvSpPr/>
              <p:nvPr/>
            </p:nvSpPr>
            <p:spPr>
              <a:xfrm>
                <a:off x="2386802" y="2093026"/>
                <a:ext cx="2034160" cy="2034160"/>
              </a:xfrm>
              <a:prstGeom prst="ellipse">
                <a:avLst/>
              </a:prstGeom>
              <a:solidFill>
                <a:schemeClr val="bg1">
                  <a:lumMod val="95000"/>
                </a:schemeClr>
              </a:solidFill>
              <a:ln w="50800">
                <a:noFill/>
              </a:ln>
              <a:effectLst>
                <a:outerShdw blurRad="76200" dist="38100" dir="2700000" algn="tl" rotWithShape="0">
                  <a:schemeClr val="accent3">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j-ea"/>
                  <a:ea typeface="+mj-ea"/>
                </a:endParaRPr>
              </a:p>
            </p:txBody>
          </p:sp>
        </p:grpSp>
      </p:grpSp>
      <p:grpSp>
        <p:nvGrpSpPr>
          <p:cNvPr id="20" name="组合 19"/>
          <p:cNvGrpSpPr/>
          <p:nvPr/>
        </p:nvGrpSpPr>
        <p:grpSpPr>
          <a:xfrm>
            <a:off x="5781631" y="3290528"/>
            <a:ext cx="1762338" cy="597477"/>
            <a:chOff x="2061936" y="5263650"/>
            <a:chExt cx="2349784" cy="796636"/>
          </a:xfrm>
        </p:grpSpPr>
        <p:sp>
          <p:nvSpPr>
            <p:cNvPr id="21" name="文本框 20"/>
            <p:cNvSpPr txBox="1"/>
            <p:nvPr/>
          </p:nvSpPr>
          <p:spPr bwMode="auto">
            <a:xfrm>
              <a:off x="2217364" y="5498594"/>
              <a:ext cx="2038928" cy="561692"/>
            </a:xfrm>
            <a:prstGeom prst="rect">
              <a:avLst/>
            </a:prstGeom>
            <a:noFill/>
          </p:spPr>
          <p:txBody>
            <a:bodyPr wrap="square">
              <a:spAutoFit/>
            </a:bodyPr>
            <a:lstStyle/>
            <a:p>
              <a:pPr>
                <a:lnSpc>
                  <a:spcPct val="125000"/>
                </a:lnSpc>
              </a:pPr>
              <a:r>
                <a:rPr lang="zh-CN" altLang="en-US" sz="900" dirty="0">
                  <a:solidFill>
                    <a:srgbClr val="000000"/>
                  </a:solidFill>
                  <a:latin typeface="+mj-ea"/>
                  <a:ea typeface="+mj-ea"/>
                  <a:cs typeface="Lato Light" charset="0"/>
                  <a:sym typeface="Lato Light" charset="0"/>
                </a:rPr>
                <a:t>此处添加详细文本描述，建议与标题相关并符合</a:t>
              </a:r>
              <a:endParaRPr lang="en-US" altLang="zh-CN" sz="900" dirty="0">
                <a:solidFill>
                  <a:srgbClr val="000000"/>
                </a:solidFill>
                <a:latin typeface="+mj-ea"/>
                <a:ea typeface="+mj-ea"/>
                <a:cs typeface="Lato Light" charset="0"/>
                <a:sym typeface="Lato Light" charset="0"/>
              </a:endParaRPr>
            </a:p>
          </p:txBody>
        </p:sp>
        <p:sp>
          <p:nvSpPr>
            <p:cNvPr id="22" name="文本框 21"/>
            <p:cNvSpPr txBox="1"/>
            <p:nvPr/>
          </p:nvSpPr>
          <p:spPr bwMode="auto">
            <a:xfrm>
              <a:off x="2061936" y="5263650"/>
              <a:ext cx="2349784" cy="369332"/>
            </a:xfrm>
            <a:prstGeom prst="rect">
              <a:avLst/>
            </a:prstGeom>
            <a:noFill/>
          </p:spPr>
          <p:txBody>
            <a:bodyPr wrap="square">
              <a:spAutoFit/>
            </a:bodyPr>
            <a:lstStyle/>
            <a:p>
              <a:pPr algn="ctr">
                <a:defRPr/>
              </a:pPr>
              <a:r>
                <a:rPr lang="zh-CN" altLang="en-US" sz="1200" spc="75" dirty="0">
                  <a:solidFill>
                    <a:schemeClr val="accent3"/>
                  </a:solidFill>
                  <a:latin typeface="+mj-ea"/>
                  <a:ea typeface="+mj-ea"/>
                </a:rPr>
                <a:t>在此添加标题</a:t>
              </a:r>
            </a:p>
          </p:txBody>
        </p:sp>
      </p:grpSp>
      <p:cxnSp>
        <p:nvCxnSpPr>
          <p:cNvPr id="23" name="直接连接符 22"/>
          <p:cNvCxnSpPr/>
          <p:nvPr/>
        </p:nvCxnSpPr>
        <p:spPr>
          <a:xfrm>
            <a:off x="6050585" y="3081738"/>
            <a:ext cx="1224429" cy="0"/>
          </a:xfrm>
          <a:prstGeom prst="line">
            <a:avLst/>
          </a:prstGeom>
          <a:ln>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24" name="右箭头 23"/>
          <p:cNvSpPr/>
          <p:nvPr/>
        </p:nvSpPr>
        <p:spPr>
          <a:xfrm flipH="1">
            <a:off x="3679476" y="1932302"/>
            <a:ext cx="1785049" cy="255944"/>
          </a:xfrm>
          <a:prstGeom prst="rightArrow">
            <a:avLst>
              <a:gd name="adj1" fmla="val 55075"/>
              <a:gd name="adj2" fmla="val 6184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mj-ea"/>
              <a:ea typeface="+mj-ea"/>
            </a:endParaRPr>
          </a:p>
        </p:txBody>
      </p:sp>
      <p:sp>
        <p:nvSpPr>
          <p:cNvPr id="25" name="右箭头 24"/>
          <p:cNvSpPr/>
          <p:nvPr/>
        </p:nvSpPr>
        <p:spPr>
          <a:xfrm>
            <a:off x="3679476" y="3434971"/>
            <a:ext cx="1785049" cy="255944"/>
          </a:xfrm>
          <a:prstGeom prst="rightArrow">
            <a:avLst>
              <a:gd name="adj1" fmla="val 55075"/>
              <a:gd name="adj2" fmla="val 6184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mj-ea"/>
              <a:ea typeface="+mj-ea"/>
            </a:endParaRPr>
          </a:p>
        </p:txBody>
      </p:sp>
      <p:grpSp>
        <p:nvGrpSpPr>
          <p:cNvPr id="26" name="组合 25"/>
          <p:cNvGrpSpPr/>
          <p:nvPr/>
        </p:nvGrpSpPr>
        <p:grpSpPr>
          <a:xfrm>
            <a:off x="3718963" y="2515806"/>
            <a:ext cx="1706075" cy="705029"/>
            <a:chOff x="1502659" y="4629752"/>
            <a:chExt cx="2067969" cy="940037"/>
          </a:xfrm>
        </p:grpSpPr>
        <p:sp>
          <p:nvSpPr>
            <p:cNvPr id="27" name="文本框 26"/>
            <p:cNvSpPr txBox="1"/>
            <p:nvPr/>
          </p:nvSpPr>
          <p:spPr bwMode="auto">
            <a:xfrm>
              <a:off x="1502659" y="5008098"/>
              <a:ext cx="2067969" cy="561691"/>
            </a:xfrm>
            <a:prstGeom prst="rect">
              <a:avLst/>
            </a:prstGeom>
            <a:noFill/>
          </p:spPr>
          <p:txBody>
            <a:bodyPr wrap="square">
              <a:spAutoFit/>
            </a:bodyPr>
            <a:lstStyle/>
            <a:p>
              <a:pPr algn="ctr">
                <a:lnSpc>
                  <a:spcPct val="125000"/>
                </a:lnSpc>
              </a:pPr>
              <a:r>
                <a:rPr lang="zh-CN" altLang="en-US" sz="900" dirty="0">
                  <a:solidFill>
                    <a:srgbClr val="000000"/>
                  </a:solidFill>
                  <a:latin typeface="+mj-ea"/>
                  <a:ea typeface="+mj-ea"/>
                  <a:cs typeface="Lato Light" charset="0"/>
                  <a:sym typeface="Lato Light" charset="0"/>
                </a:rPr>
                <a:t>此处添加详细文本描述，建议与标题相关并符合</a:t>
              </a:r>
              <a:endParaRPr lang="en-US" altLang="zh-CN" sz="900" dirty="0">
                <a:solidFill>
                  <a:srgbClr val="000000"/>
                </a:solidFill>
                <a:latin typeface="+mj-ea"/>
                <a:ea typeface="+mj-ea"/>
                <a:cs typeface="Lato Light" charset="0"/>
                <a:sym typeface="Lato Light" charset="0"/>
              </a:endParaRPr>
            </a:p>
          </p:txBody>
        </p:sp>
        <p:sp>
          <p:nvSpPr>
            <p:cNvPr id="28" name="文本框 27"/>
            <p:cNvSpPr txBox="1"/>
            <p:nvPr/>
          </p:nvSpPr>
          <p:spPr bwMode="auto">
            <a:xfrm>
              <a:off x="1555947" y="4629752"/>
              <a:ext cx="1961390" cy="492442"/>
            </a:xfrm>
            <a:prstGeom prst="rect">
              <a:avLst/>
            </a:prstGeom>
            <a:noFill/>
          </p:spPr>
          <p:txBody>
            <a:bodyPr wrap="square">
              <a:spAutoFit/>
            </a:bodyPr>
            <a:lstStyle/>
            <a:p>
              <a:pPr algn="ctr">
                <a:defRPr/>
              </a:pPr>
              <a:r>
                <a:rPr lang="zh-CN" altLang="en-US" sz="1800" spc="75" dirty="0">
                  <a:solidFill>
                    <a:schemeClr val="tx1">
                      <a:lumMod val="65000"/>
                      <a:lumOff val="35000"/>
                    </a:schemeClr>
                  </a:solidFill>
                  <a:latin typeface="+mj-ea"/>
                  <a:ea typeface="+mj-ea"/>
                </a:rPr>
                <a:t>在此添加标题</a:t>
              </a:r>
            </a:p>
          </p:txBody>
        </p:sp>
      </p:grpSp>
      <p:grpSp>
        <p:nvGrpSpPr>
          <p:cNvPr id="29" name="组合 28"/>
          <p:cNvGrpSpPr/>
          <p:nvPr/>
        </p:nvGrpSpPr>
        <p:grpSpPr>
          <a:xfrm>
            <a:off x="6421995" y="1854435"/>
            <a:ext cx="481610" cy="454415"/>
            <a:chOff x="3098700" y="5569159"/>
            <a:chExt cx="642147" cy="605886"/>
          </a:xfrm>
          <a:solidFill>
            <a:schemeClr val="accent3"/>
          </a:solidFill>
        </p:grpSpPr>
        <p:sp>
          <p:nvSpPr>
            <p:cNvPr id="30" name="Freeform 349"/>
            <p:cNvSpPr/>
            <p:nvPr/>
          </p:nvSpPr>
          <p:spPr bwMode="auto">
            <a:xfrm>
              <a:off x="3119543" y="5569159"/>
              <a:ext cx="621304" cy="392027"/>
            </a:xfrm>
            <a:custGeom>
              <a:avLst/>
              <a:gdLst>
                <a:gd name="T0" fmla="*/ 880 w 921"/>
                <a:gd name="T1" fmla="*/ 447 h 581"/>
                <a:gd name="T2" fmla="*/ 879 w 921"/>
                <a:gd name="T3" fmla="*/ 427 h 581"/>
                <a:gd name="T4" fmla="*/ 431 w 921"/>
                <a:gd name="T5" fmla="*/ 0 h 581"/>
                <a:gd name="T6" fmla="*/ 3 w 921"/>
                <a:gd name="T7" fmla="*/ 317 h 581"/>
                <a:gd name="T8" fmla="*/ 0 w 921"/>
                <a:gd name="T9" fmla="*/ 326 h 581"/>
                <a:gd name="T10" fmla="*/ 108 w 921"/>
                <a:gd name="T11" fmla="*/ 326 h 581"/>
                <a:gd name="T12" fmla="*/ 109 w 921"/>
                <a:gd name="T13" fmla="*/ 322 h 581"/>
                <a:gd name="T14" fmla="*/ 431 w 921"/>
                <a:gd name="T15" fmla="*/ 102 h 581"/>
                <a:gd name="T16" fmla="*/ 776 w 921"/>
                <a:gd name="T17" fmla="*/ 424 h 581"/>
                <a:gd name="T18" fmla="*/ 778 w 921"/>
                <a:gd name="T19" fmla="*/ 447 h 581"/>
                <a:gd name="T20" fmla="*/ 729 w 921"/>
                <a:gd name="T21" fmla="*/ 447 h 581"/>
                <a:gd name="T22" fmla="*/ 826 w 921"/>
                <a:gd name="T23" fmla="*/ 581 h 581"/>
                <a:gd name="T24" fmla="*/ 921 w 921"/>
                <a:gd name="T25" fmla="*/ 447 h 581"/>
                <a:gd name="T26" fmla="*/ 880 w 921"/>
                <a:gd name="T27" fmla="*/ 447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21" h="581">
                  <a:moveTo>
                    <a:pt x="880" y="447"/>
                  </a:moveTo>
                  <a:cubicBezTo>
                    <a:pt x="879" y="427"/>
                    <a:pt x="879" y="427"/>
                    <a:pt x="879" y="427"/>
                  </a:cubicBezTo>
                  <a:cubicBezTo>
                    <a:pt x="867" y="187"/>
                    <a:pt x="670" y="0"/>
                    <a:pt x="431" y="0"/>
                  </a:cubicBezTo>
                  <a:cubicBezTo>
                    <a:pt x="236" y="0"/>
                    <a:pt x="60" y="130"/>
                    <a:pt x="3" y="317"/>
                  </a:cubicBezTo>
                  <a:cubicBezTo>
                    <a:pt x="0" y="326"/>
                    <a:pt x="0" y="326"/>
                    <a:pt x="0" y="326"/>
                  </a:cubicBezTo>
                  <a:cubicBezTo>
                    <a:pt x="108" y="326"/>
                    <a:pt x="108" y="326"/>
                    <a:pt x="108" y="326"/>
                  </a:cubicBezTo>
                  <a:cubicBezTo>
                    <a:pt x="109" y="322"/>
                    <a:pt x="109" y="322"/>
                    <a:pt x="109" y="322"/>
                  </a:cubicBezTo>
                  <a:cubicBezTo>
                    <a:pt x="162" y="188"/>
                    <a:pt x="288" y="102"/>
                    <a:pt x="431" y="102"/>
                  </a:cubicBezTo>
                  <a:cubicBezTo>
                    <a:pt x="612" y="102"/>
                    <a:pt x="763" y="244"/>
                    <a:pt x="776" y="424"/>
                  </a:cubicBezTo>
                  <a:cubicBezTo>
                    <a:pt x="778" y="447"/>
                    <a:pt x="778" y="447"/>
                    <a:pt x="778" y="447"/>
                  </a:cubicBezTo>
                  <a:cubicBezTo>
                    <a:pt x="729" y="447"/>
                    <a:pt x="729" y="447"/>
                    <a:pt x="729" y="447"/>
                  </a:cubicBezTo>
                  <a:cubicBezTo>
                    <a:pt x="826" y="581"/>
                    <a:pt x="826" y="581"/>
                    <a:pt x="826" y="581"/>
                  </a:cubicBezTo>
                  <a:cubicBezTo>
                    <a:pt x="921" y="447"/>
                    <a:pt x="921" y="447"/>
                    <a:pt x="921" y="447"/>
                  </a:cubicBezTo>
                  <a:lnTo>
                    <a:pt x="880" y="44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31" name="Freeform 350"/>
            <p:cNvSpPr/>
            <p:nvPr/>
          </p:nvSpPr>
          <p:spPr bwMode="auto">
            <a:xfrm>
              <a:off x="3098700" y="5880953"/>
              <a:ext cx="565341" cy="294092"/>
            </a:xfrm>
            <a:custGeom>
              <a:avLst/>
              <a:gdLst>
                <a:gd name="T0" fmla="*/ 704 w 838"/>
                <a:gd name="T1" fmla="*/ 235 h 436"/>
                <a:gd name="T2" fmla="*/ 462 w 838"/>
                <a:gd name="T3" fmla="*/ 334 h 436"/>
                <a:gd name="T4" fmla="*/ 166 w 838"/>
                <a:gd name="T5" fmla="*/ 166 h 436"/>
                <a:gd name="T6" fmla="*/ 147 w 838"/>
                <a:gd name="T7" fmla="*/ 134 h 436"/>
                <a:gd name="T8" fmla="*/ 192 w 838"/>
                <a:gd name="T9" fmla="*/ 134 h 436"/>
                <a:gd name="T10" fmla="*/ 95 w 838"/>
                <a:gd name="T11" fmla="*/ 0 h 436"/>
                <a:gd name="T12" fmla="*/ 0 w 838"/>
                <a:gd name="T13" fmla="*/ 134 h 436"/>
                <a:gd name="T14" fmla="*/ 38 w 838"/>
                <a:gd name="T15" fmla="*/ 134 h 436"/>
                <a:gd name="T16" fmla="*/ 43 w 838"/>
                <a:gd name="T17" fmla="*/ 147 h 436"/>
                <a:gd name="T18" fmla="*/ 462 w 838"/>
                <a:gd name="T19" fmla="*/ 436 h 436"/>
                <a:gd name="T20" fmla="*/ 830 w 838"/>
                <a:gd name="T21" fmla="*/ 244 h 436"/>
                <a:gd name="T22" fmla="*/ 838 w 838"/>
                <a:gd name="T23" fmla="*/ 233 h 436"/>
                <a:gd name="T24" fmla="*/ 706 w 838"/>
                <a:gd name="T25" fmla="*/ 233 h 436"/>
                <a:gd name="T26" fmla="*/ 704 w 838"/>
                <a:gd name="T27" fmla="*/ 235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38" h="436">
                  <a:moveTo>
                    <a:pt x="704" y="235"/>
                  </a:moveTo>
                  <a:cubicBezTo>
                    <a:pt x="640" y="298"/>
                    <a:pt x="551" y="334"/>
                    <a:pt x="462" y="334"/>
                  </a:cubicBezTo>
                  <a:cubicBezTo>
                    <a:pt x="342" y="334"/>
                    <a:pt x="228" y="270"/>
                    <a:pt x="166" y="166"/>
                  </a:cubicBezTo>
                  <a:cubicBezTo>
                    <a:pt x="147" y="134"/>
                    <a:pt x="147" y="134"/>
                    <a:pt x="147" y="134"/>
                  </a:cubicBezTo>
                  <a:cubicBezTo>
                    <a:pt x="192" y="134"/>
                    <a:pt x="192" y="134"/>
                    <a:pt x="192" y="134"/>
                  </a:cubicBezTo>
                  <a:cubicBezTo>
                    <a:pt x="95" y="0"/>
                    <a:pt x="95" y="0"/>
                    <a:pt x="95" y="0"/>
                  </a:cubicBezTo>
                  <a:cubicBezTo>
                    <a:pt x="0" y="134"/>
                    <a:pt x="0" y="134"/>
                    <a:pt x="0" y="134"/>
                  </a:cubicBezTo>
                  <a:cubicBezTo>
                    <a:pt x="38" y="134"/>
                    <a:pt x="38" y="134"/>
                    <a:pt x="38" y="134"/>
                  </a:cubicBezTo>
                  <a:cubicBezTo>
                    <a:pt x="43" y="147"/>
                    <a:pt x="43" y="147"/>
                    <a:pt x="43" y="147"/>
                  </a:cubicBezTo>
                  <a:cubicBezTo>
                    <a:pt x="109" y="320"/>
                    <a:pt x="278" y="436"/>
                    <a:pt x="462" y="436"/>
                  </a:cubicBezTo>
                  <a:cubicBezTo>
                    <a:pt x="609" y="436"/>
                    <a:pt x="746" y="364"/>
                    <a:pt x="830" y="244"/>
                  </a:cubicBezTo>
                  <a:cubicBezTo>
                    <a:pt x="838" y="233"/>
                    <a:pt x="838" y="233"/>
                    <a:pt x="838" y="233"/>
                  </a:cubicBezTo>
                  <a:cubicBezTo>
                    <a:pt x="706" y="233"/>
                    <a:pt x="706" y="233"/>
                    <a:pt x="706" y="233"/>
                  </a:cubicBezTo>
                  <a:lnTo>
                    <a:pt x="704" y="2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32" name="Freeform 351"/>
            <p:cNvSpPr>
              <a:spLocks noEditPoints="1"/>
            </p:cNvSpPr>
            <p:nvPr/>
          </p:nvSpPr>
          <p:spPr bwMode="auto">
            <a:xfrm>
              <a:off x="3217193" y="5689366"/>
              <a:ext cx="380606" cy="371184"/>
            </a:xfrm>
            <a:custGeom>
              <a:avLst/>
              <a:gdLst>
                <a:gd name="T0" fmla="*/ 0 w 564"/>
                <a:gd name="T1" fmla="*/ 227 h 550"/>
                <a:gd name="T2" fmla="*/ 0 w 564"/>
                <a:gd name="T3" fmla="*/ 327 h 550"/>
                <a:gd name="T4" fmla="*/ 46 w 564"/>
                <a:gd name="T5" fmla="*/ 327 h 550"/>
                <a:gd name="T6" fmla="*/ 80 w 564"/>
                <a:gd name="T7" fmla="*/ 407 h 550"/>
                <a:gd name="T8" fmla="*/ 48 w 564"/>
                <a:gd name="T9" fmla="*/ 439 h 550"/>
                <a:gd name="T10" fmla="*/ 119 w 564"/>
                <a:gd name="T11" fmla="*/ 510 h 550"/>
                <a:gd name="T12" fmla="*/ 151 w 564"/>
                <a:gd name="T13" fmla="*/ 478 h 550"/>
                <a:gd name="T14" fmla="*/ 230 w 564"/>
                <a:gd name="T15" fmla="*/ 511 h 550"/>
                <a:gd name="T16" fmla="*/ 230 w 564"/>
                <a:gd name="T17" fmla="*/ 550 h 550"/>
                <a:gd name="T18" fmla="*/ 330 w 564"/>
                <a:gd name="T19" fmla="*/ 550 h 550"/>
                <a:gd name="T20" fmla="*/ 330 w 564"/>
                <a:gd name="T21" fmla="*/ 512 h 550"/>
                <a:gd name="T22" fmla="*/ 414 w 564"/>
                <a:gd name="T23" fmla="*/ 478 h 550"/>
                <a:gd name="T24" fmla="*/ 444 w 564"/>
                <a:gd name="T25" fmla="*/ 509 h 550"/>
                <a:gd name="T26" fmla="*/ 515 w 564"/>
                <a:gd name="T27" fmla="*/ 438 h 550"/>
                <a:gd name="T28" fmla="*/ 485 w 564"/>
                <a:gd name="T29" fmla="*/ 408 h 550"/>
                <a:gd name="T30" fmla="*/ 520 w 564"/>
                <a:gd name="T31" fmla="*/ 327 h 550"/>
                <a:gd name="T32" fmla="*/ 564 w 564"/>
                <a:gd name="T33" fmla="*/ 327 h 550"/>
                <a:gd name="T34" fmla="*/ 564 w 564"/>
                <a:gd name="T35" fmla="*/ 227 h 550"/>
                <a:gd name="T36" fmla="*/ 521 w 564"/>
                <a:gd name="T37" fmla="*/ 227 h 550"/>
                <a:gd name="T38" fmla="*/ 486 w 564"/>
                <a:gd name="T39" fmla="*/ 143 h 550"/>
                <a:gd name="T40" fmla="*/ 518 w 564"/>
                <a:gd name="T41" fmla="*/ 111 h 550"/>
                <a:gd name="T42" fmla="*/ 447 w 564"/>
                <a:gd name="T43" fmla="*/ 40 h 550"/>
                <a:gd name="T44" fmla="*/ 415 w 564"/>
                <a:gd name="T45" fmla="*/ 72 h 550"/>
                <a:gd name="T46" fmla="*/ 330 w 564"/>
                <a:gd name="T47" fmla="*/ 38 h 550"/>
                <a:gd name="T48" fmla="*/ 330 w 564"/>
                <a:gd name="T49" fmla="*/ 0 h 550"/>
                <a:gd name="T50" fmla="*/ 230 w 564"/>
                <a:gd name="T51" fmla="*/ 0 h 550"/>
                <a:gd name="T52" fmla="*/ 230 w 564"/>
                <a:gd name="T53" fmla="*/ 39 h 550"/>
                <a:gd name="T54" fmla="*/ 150 w 564"/>
                <a:gd name="T55" fmla="*/ 73 h 550"/>
                <a:gd name="T56" fmla="*/ 116 w 564"/>
                <a:gd name="T57" fmla="*/ 39 h 550"/>
                <a:gd name="T58" fmla="*/ 45 w 564"/>
                <a:gd name="T59" fmla="*/ 110 h 550"/>
                <a:gd name="T60" fmla="*/ 79 w 564"/>
                <a:gd name="T61" fmla="*/ 144 h 550"/>
                <a:gd name="T62" fmla="*/ 45 w 564"/>
                <a:gd name="T63" fmla="*/ 227 h 550"/>
                <a:gd name="T64" fmla="*/ 0 w 564"/>
                <a:gd name="T65" fmla="*/ 227 h 550"/>
                <a:gd name="T66" fmla="*/ 283 w 564"/>
                <a:gd name="T67" fmla="*/ 104 h 550"/>
                <a:gd name="T68" fmla="*/ 456 w 564"/>
                <a:gd name="T69" fmla="*/ 275 h 550"/>
                <a:gd name="T70" fmla="*/ 283 w 564"/>
                <a:gd name="T71" fmla="*/ 446 h 550"/>
                <a:gd name="T72" fmla="*/ 110 w 564"/>
                <a:gd name="T73" fmla="*/ 275 h 550"/>
                <a:gd name="T74" fmla="*/ 283 w 564"/>
                <a:gd name="T75" fmla="*/ 104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64" h="550">
                  <a:moveTo>
                    <a:pt x="0" y="227"/>
                  </a:moveTo>
                  <a:cubicBezTo>
                    <a:pt x="0" y="327"/>
                    <a:pt x="0" y="327"/>
                    <a:pt x="0" y="327"/>
                  </a:cubicBezTo>
                  <a:cubicBezTo>
                    <a:pt x="46" y="327"/>
                    <a:pt x="46" y="327"/>
                    <a:pt x="46" y="327"/>
                  </a:cubicBezTo>
                  <a:cubicBezTo>
                    <a:pt x="52" y="356"/>
                    <a:pt x="64" y="383"/>
                    <a:pt x="80" y="407"/>
                  </a:cubicBezTo>
                  <a:cubicBezTo>
                    <a:pt x="48" y="439"/>
                    <a:pt x="48" y="439"/>
                    <a:pt x="48" y="439"/>
                  </a:cubicBezTo>
                  <a:cubicBezTo>
                    <a:pt x="119" y="510"/>
                    <a:pt x="119" y="510"/>
                    <a:pt x="119" y="510"/>
                  </a:cubicBezTo>
                  <a:cubicBezTo>
                    <a:pt x="151" y="478"/>
                    <a:pt x="151" y="478"/>
                    <a:pt x="151" y="478"/>
                  </a:cubicBezTo>
                  <a:cubicBezTo>
                    <a:pt x="175" y="493"/>
                    <a:pt x="202" y="504"/>
                    <a:pt x="230" y="511"/>
                  </a:cubicBezTo>
                  <a:cubicBezTo>
                    <a:pt x="230" y="550"/>
                    <a:pt x="230" y="550"/>
                    <a:pt x="230" y="550"/>
                  </a:cubicBezTo>
                  <a:cubicBezTo>
                    <a:pt x="330" y="550"/>
                    <a:pt x="330" y="550"/>
                    <a:pt x="330" y="550"/>
                  </a:cubicBezTo>
                  <a:cubicBezTo>
                    <a:pt x="330" y="512"/>
                    <a:pt x="330" y="512"/>
                    <a:pt x="330" y="512"/>
                  </a:cubicBezTo>
                  <a:cubicBezTo>
                    <a:pt x="360" y="506"/>
                    <a:pt x="389" y="494"/>
                    <a:pt x="414" y="478"/>
                  </a:cubicBezTo>
                  <a:cubicBezTo>
                    <a:pt x="444" y="509"/>
                    <a:pt x="444" y="509"/>
                    <a:pt x="444" y="509"/>
                  </a:cubicBezTo>
                  <a:cubicBezTo>
                    <a:pt x="515" y="438"/>
                    <a:pt x="515" y="438"/>
                    <a:pt x="515" y="438"/>
                  </a:cubicBezTo>
                  <a:cubicBezTo>
                    <a:pt x="485" y="408"/>
                    <a:pt x="485" y="408"/>
                    <a:pt x="485" y="408"/>
                  </a:cubicBezTo>
                  <a:cubicBezTo>
                    <a:pt x="502" y="384"/>
                    <a:pt x="514" y="356"/>
                    <a:pt x="520" y="327"/>
                  </a:cubicBezTo>
                  <a:cubicBezTo>
                    <a:pt x="564" y="327"/>
                    <a:pt x="564" y="327"/>
                    <a:pt x="564" y="327"/>
                  </a:cubicBezTo>
                  <a:cubicBezTo>
                    <a:pt x="564" y="227"/>
                    <a:pt x="564" y="227"/>
                    <a:pt x="564" y="227"/>
                  </a:cubicBezTo>
                  <a:cubicBezTo>
                    <a:pt x="521" y="227"/>
                    <a:pt x="521" y="227"/>
                    <a:pt x="521" y="227"/>
                  </a:cubicBezTo>
                  <a:cubicBezTo>
                    <a:pt x="515" y="196"/>
                    <a:pt x="503" y="168"/>
                    <a:pt x="486" y="143"/>
                  </a:cubicBezTo>
                  <a:cubicBezTo>
                    <a:pt x="518" y="111"/>
                    <a:pt x="518" y="111"/>
                    <a:pt x="518" y="111"/>
                  </a:cubicBezTo>
                  <a:cubicBezTo>
                    <a:pt x="447" y="40"/>
                    <a:pt x="447" y="40"/>
                    <a:pt x="447" y="40"/>
                  </a:cubicBezTo>
                  <a:cubicBezTo>
                    <a:pt x="415" y="72"/>
                    <a:pt x="415" y="72"/>
                    <a:pt x="415" y="72"/>
                  </a:cubicBezTo>
                  <a:cubicBezTo>
                    <a:pt x="389" y="56"/>
                    <a:pt x="361" y="44"/>
                    <a:pt x="330" y="38"/>
                  </a:cubicBezTo>
                  <a:cubicBezTo>
                    <a:pt x="330" y="0"/>
                    <a:pt x="330" y="0"/>
                    <a:pt x="330" y="0"/>
                  </a:cubicBezTo>
                  <a:cubicBezTo>
                    <a:pt x="230" y="0"/>
                    <a:pt x="230" y="0"/>
                    <a:pt x="230" y="0"/>
                  </a:cubicBezTo>
                  <a:cubicBezTo>
                    <a:pt x="230" y="39"/>
                    <a:pt x="230" y="39"/>
                    <a:pt x="230" y="39"/>
                  </a:cubicBezTo>
                  <a:cubicBezTo>
                    <a:pt x="201" y="46"/>
                    <a:pt x="174" y="57"/>
                    <a:pt x="150" y="73"/>
                  </a:cubicBezTo>
                  <a:cubicBezTo>
                    <a:pt x="116" y="39"/>
                    <a:pt x="116" y="39"/>
                    <a:pt x="116" y="39"/>
                  </a:cubicBezTo>
                  <a:cubicBezTo>
                    <a:pt x="45" y="110"/>
                    <a:pt x="45" y="110"/>
                    <a:pt x="45" y="110"/>
                  </a:cubicBezTo>
                  <a:cubicBezTo>
                    <a:pt x="79" y="144"/>
                    <a:pt x="79" y="144"/>
                    <a:pt x="79" y="144"/>
                  </a:cubicBezTo>
                  <a:cubicBezTo>
                    <a:pt x="63" y="169"/>
                    <a:pt x="51" y="197"/>
                    <a:pt x="45" y="227"/>
                  </a:cubicBezTo>
                  <a:lnTo>
                    <a:pt x="0" y="227"/>
                  </a:lnTo>
                  <a:close/>
                  <a:moveTo>
                    <a:pt x="283" y="104"/>
                  </a:moveTo>
                  <a:cubicBezTo>
                    <a:pt x="378" y="104"/>
                    <a:pt x="456" y="181"/>
                    <a:pt x="456" y="275"/>
                  </a:cubicBezTo>
                  <a:cubicBezTo>
                    <a:pt x="456" y="369"/>
                    <a:pt x="378" y="446"/>
                    <a:pt x="283" y="446"/>
                  </a:cubicBezTo>
                  <a:cubicBezTo>
                    <a:pt x="188" y="446"/>
                    <a:pt x="110" y="369"/>
                    <a:pt x="110" y="275"/>
                  </a:cubicBezTo>
                  <a:cubicBezTo>
                    <a:pt x="110" y="181"/>
                    <a:pt x="188" y="104"/>
                    <a:pt x="283" y="10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33" name="Freeform 352"/>
            <p:cNvSpPr>
              <a:spLocks noEditPoints="1"/>
            </p:cNvSpPr>
            <p:nvPr/>
          </p:nvSpPr>
          <p:spPr bwMode="auto">
            <a:xfrm>
              <a:off x="3319126" y="5787872"/>
              <a:ext cx="176170" cy="174742"/>
            </a:xfrm>
            <a:custGeom>
              <a:avLst/>
              <a:gdLst>
                <a:gd name="T0" fmla="*/ 131 w 261"/>
                <a:gd name="T1" fmla="*/ 259 h 259"/>
                <a:gd name="T2" fmla="*/ 261 w 261"/>
                <a:gd name="T3" fmla="*/ 129 h 259"/>
                <a:gd name="T4" fmla="*/ 131 w 261"/>
                <a:gd name="T5" fmla="*/ 0 h 259"/>
                <a:gd name="T6" fmla="*/ 0 w 261"/>
                <a:gd name="T7" fmla="*/ 129 h 259"/>
                <a:gd name="T8" fmla="*/ 131 w 261"/>
                <a:gd name="T9" fmla="*/ 259 h 259"/>
                <a:gd name="T10" fmla="*/ 131 w 261"/>
                <a:gd name="T11" fmla="*/ 42 h 259"/>
                <a:gd name="T12" fmla="*/ 219 w 261"/>
                <a:gd name="T13" fmla="*/ 129 h 259"/>
                <a:gd name="T14" fmla="*/ 131 w 261"/>
                <a:gd name="T15" fmla="*/ 217 h 259"/>
                <a:gd name="T16" fmla="*/ 42 w 261"/>
                <a:gd name="T17" fmla="*/ 129 h 259"/>
                <a:gd name="T18" fmla="*/ 131 w 261"/>
                <a:gd name="T19" fmla="*/ 42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1" h="259">
                  <a:moveTo>
                    <a:pt x="131" y="259"/>
                  </a:moveTo>
                  <a:cubicBezTo>
                    <a:pt x="203" y="259"/>
                    <a:pt x="261" y="201"/>
                    <a:pt x="261" y="129"/>
                  </a:cubicBezTo>
                  <a:cubicBezTo>
                    <a:pt x="261" y="58"/>
                    <a:pt x="203" y="0"/>
                    <a:pt x="131" y="0"/>
                  </a:cubicBezTo>
                  <a:cubicBezTo>
                    <a:pt x="58" y="0"/>
                    <a:pt x="0" y="58"/>
                    <a:pt x="0" y="129"/>
                  </a:cubicBezTo>
                  <a:cubicBezTo>
                    <a:pt x="0" y="201"/>
                    <a:pt x="58" y="259"/>
                    <a:pt x="131" y="259"/>
                  </a:cubicBezTo>
                  <a:close/>
                  <a:moveTo>
                    <a:pt x="131" y="42"/>
                  </a:moveTo>
                  <a:cubicBezTo>
                    <a:pt x="179" y="42"/>
                    <a:pt x="219" y="81"/>
                    <a:pt x="219" y="129"/>
                  </a:cubicBezTo>
                  <a:cubicBezTo>
                    <a:pt x="219" y="177"/>
                    <a:pt x="179" y="217"/>
                    <a:pt x="131" y="217"/>
                  </a:cubicBezTo>
                  <a:cubicBezTo>
                    <a:pt x="82" y="217"/>
                    <a:pt x="42" y="177"/>
                    <a:pt x="42" y="129"/>
                  </a:cubicBezTo>
                  <a:cubicBezTo>
                    <a:pt x="42" y="81"/>
                    <a:pt x="82" y="42"/>
                    <a:pt x="131"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34" name="Oval 353"/>
            <p:cNvSpPr>
              <a:spLocks noChangeArrowheads="1"/>
            </p:cNvSpPr>
            <p:nvPr/>
          </p:nvSpPr>
          <p:spPr bwMode="auto">
            <a:xfrm>
              <a:off x="3375945" y="5844406"/>
              <a:ext cx="62530" cy="6081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grpSp>
      <p:grpSp>
        <p:nvGrpSpPr>
          <p:cNvPr id="35" name="组合 34"/>
          <p:cNvGrpSpPr/>
          <p:nvPr/>
        </p:nvGrpSpPr>
        <p:grpSpPr>
          <a:xfrm>
            <a:off x="2306391" y="1863987"/>
            <a:ext cx="387965" cy="435313"/>
            <a:chOff x="3199776" y="780891"/>
            <a:chExt cx="470261" cy="527652"/>
          </a:xfrm>
          <a:solidFill>
            <a:schemeClr val="accent1"/>
          </a:solidFill>
        </p:grpSpPr>
        <p:sp>
          <p:nvSpPr>
            <p:cNvPr id="36" name="Freeform 433"/>
            <p:cNvSpPr>
              <a:spLocks noEditPoints="1"/>
            </p:cNvSpPr>
            <p:nvPr/>
          </p:nvSpPr>
          <p:spPr bwMode="auto">
            <a:xfrm>
              <a:off x="3262591" y="927080"/>
              <a:ext cx="64814" cy="65671"/>
            </a:xfrm>
            <a:custGeom>
              <a:avLst/>
              <a:gdLst>
                <a:gd name="T0" fmla="*/ 96 w 96"/>
                <a:gd name="T1" fmla="*/ 48 h 97"/>
                <a:gd name="T2" fmla="*/ 48 w 96"/>
                <a:gd name="T3" fmla="*/ 0 h 97"/>
                <a:gd name="T4" fmla="*/ 0 w 96"/>
                <a:gd name="T5" fmla="*/ 48 h 97"/>
                <a:gd name="T6" fmla="*/ 48 w 96"/>
                <a:gd name="T7" fmla="*/ 97 h 97"/>
                <a:gd name="T8" fmla="*/ 96 w 96"/>
                <a:gd name="T9" fmla="*/ 48 h 97"/>
                <a:gd name="T10" fmla="*/ 28 w 96"/>
                <a:gd name="T11" fmla="*/ 71 h 97"/>
                <a:gd name="T12" fmla="*/ 31 w 96"/>
                <a:gd name="T13" fmla="*/ 61 h 97"/>
                <a:gd name="T14" fmla="*/ 45 w 96"/>
                <a:gd name="T15" fmla="*/ 65 h 97"/>
                <a:gd name="T16" fmla="*/ 53 w 96"/>
                <a:gd name="T17" fmla="*/ 60 h 97"/>
                <a:gd name="T18" fmla="*/ 44 w 96"/>
                <a:gd name="T19" fmla="*/ 52 h 97"/>
                <a:gd name="T20" fmla="*/ 29 w 96"/>
                <a:gd name="T21" fmla="*/ 37 h 97"/>
                <a:gd name="T22" fmla="*/ 43 w 96"/>
                <a:gd name="T23" fmla="*/ 21 h 97"/>
                <a:gd name="T24" fmla="*/ 43 w 96"/>
                <a:gd name="T25" fmla="*/ 13 h 97"/>
                <a:gd name="T26" fmla="*/ 52 w 96"/>
                <a:gd name="T27" fmla="*/ 13 h 97"/>
                <a:gd name="T28" fmla="*/ 52 w 96"/>
                <a:gd name="T29" fmla="*/ 21 h 97"/>
                <a:gd name="T30" fmla="*/ 64 w 96"/>
                <a:gd name="T31" fmla="*/ 24 h 97"/>
                <a:gd name="T32" fmla="*/ 62 w 96"/>
                <a:gd name="T33" fmla="*/ 33 h 97"/>
                <a:gd name="T34" fmla="*/ 49 w 96"/>
                <a:gd name="T35" fmla="*/ 30 h 97"/>
                <a:gd name="T36" fmla="*/ 42 w 96"/>
                <a:gd name="T37" fmla="*/ 35 h 97"/>
                <a:gd name="T38" fmla="*/ 52 w 96"/>
                <a:gd name="T39" fmla="*/ 42 h 97"/>
                <a:gd name="T40" fmla="*/ 66 w 96"/>
                <a:gd name="T41" fmla="*/ 58 h 97"/>
                <a:gd name="T42" fmla="*/ 51 w 96"/>
                <a:gd name="T43" fmla="*/ 74 h 97"/>
                <a:gd name="T44" fmla="*/ 51 w 96"/>
                <a:gd name="T45" fmla="*/ 83 h 97"/>
                <a:gd name="T46" fmla="*/ 43 w 96"/>
                <a:gd name="T47" fmla="*/ 83 h 97"/>
                <a:gd name="T48" fmla="*/ 43 w 96"/>
                <a:gd name="T49" fmla="*/ 75 h 97"/>
                <a:gd name="T50" fmla="*/ 28 w 96"/>
                <a:gd name="T51" fmla="*/ 7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6" h="97">
                  <a:moveTo>
                    <a:pt x="96" y="48"/>
                  </a:moveTo>
                  <a:cubicBezTo>
                    <a:pt x="96" y="21"/>
                    <a:pt x="75" y="0"/>
                    <a:pt x="48" y="0"/>
                  </a:cubicBezTo>
                  <a:cubicBezTo>
                    <a:pt x="22" y="0"/>
                    <a:pt x="0" y="21"/>
                    <a:pt x="0" y="48"/>
                  </a:cubicBezTo>
                  <a:cubicBezTo>
                    <a:pt x="0" y="75"/>
                    <a:pt x="22" y="97"/>
                    <a:pt x="48" y="97"/>
                  </a:cubicBezTo>
                  <a:cubicBezTo>
                    <a:pt x="75" y="97"/>
                    <a:pt x="96" y="75"/>
                    <a:pt x="96" y="48"/>
                  </a:cubicBezTo>
                  <a:close/>
                  <a:moveTo>
                    <a:pt x="28" y="71"/>
                  </a:moveTo>
                  <a:cubicBezTo>
                    <a:pt x="31" y="61"/>
                    <a:pt x="31" y="61"/>
                    <a:pt x="31" y="61"/>
                  </a:cubicBezTo>
                  <a:cubicBezTo>
                    <a:pt x="34" y="63"/>
                    <a:pt x="39" y="65"/>
                    <a:pt x="45" y="65"/>
                  </a:cubicBezTo>
                  <a:cubicBezTo>
                    <a:pt x="50" y="65"/>
                    <a:pt x="53" y="63"/>
                    <a:pt x="53" y="60"/>
                  </a:cubicBezTo>
                  <a:cubicBezTo>
                    <a:pt x="53" y="56"/>
                    <a:pt x="51" y="54"/>
                    <a:pt x="44" y="52"/>
                  </a:cubicBezTo>
                  <a:cubicBezTo>
                    <a:pt x="35" y="49"/>
                    <a:pt x="29" y="45"/>
                    <a:pt x="29" y="37"/>
                  </a:cubicBezTo>
                  <a:cubicBezTo>
                    <a:pt x="29" y="29"/>
                    <a:pt x="34" y="23"/>
                    <a:pt x="43" y="21"/>
                  </a:cubicBezTo>
                  <a:cubicBezTo>
                    <a:pt x="43" y="13"/>
                    <a:pt x="43" y="13"/>
                    <a:pt x="43" y="13"/>
                  </a:cubicBezTo>
                  <a:cubicBezTo>
                    <a:pt x="52" y="13"/>
                    <a:pt x="52" y="13"/>
                    <a:pt x="52" y="13"/>
                  </a:cubicBezTo>
                  <a:cubicBezTo>
                    <a:pt x="52" y="21"/>
                    <a:pt x="52" y="21"/>
                    <a:pt x="52" y="21"/>
                  </a:cubicBezTo>
                  <a:cubicBezTo>
                    <a:pt x="57" y="21"/>
                    <a:pt x="61" y="22"/>
                    <a:pt x="64" y="24"/>
                  </a:cubicBezTo>
                  <a:cubicBezTo>
                    <a:pt x="62" y="33"/>
                    <a:pt x="62" y="33"/>
                    <a:pt x="62" y="33"/>
                  </a:cubicBezTo>
                  <a:cubicBezTo>
                    <a:pt x="59" y="32"/>
                    <a:pt x="55" y="30"/>
                    <a:pt x="49" y="30"/>
                  </a:cubicBezTo>
                  <a:cubicBezTo>
                    <a:pt x="44" y="30"/>
                    <a:pt x="42" y="33"/>
                    <a:pt x="42" y="35"/>
                  </a:cubicBezTo>
                  <a:cubicBezTo>
                    <a:pt x="42" y="38"/>
                    <a:pt x="45" y="40"/>
                    <a:pt x="52" y="42"/>
                  </a:cubicBezTo>
                  <a:cubicBezTo>
                    <a:pt x="62" y="46"/>
                    <a:pt x="66" y="51"/>
                    <a:pt x="66" y="58"/>
                  </a:cubicBezTo>
                  <a:cubicBezTo>
                    <a:pt x="66" y="66"/>
                    <a:pt x="61" y="73"/>
                    <a:pt x="51" y="74"/>
                  </a:cubicBezTo>
                  <a:cubicBezTo>
                    <a:pt x="51" y="83"/>
                    <a:pt x="51" y="83"/>
                    <a:pt x="51" y="83"/>
                  </a:cubicBezTo>
                  <a:cubicBezTo>
                    <a:pt x="43" y="83"/>
                    <a:pt x="43" y="83"/>
                    <a:pt x="43" y="83"/>
                  </a:cubicBezTo>
                  <a:cubicBezTo>
                    <a:pt x="43" y="75"/>
                    <a:pt x="43" y="75"/>
                    <a:pt x="43" y="75"/>
                  </a:cubicBezTo>
                  <a:cubicBezTo>
                    <a:pt x="37" y="75"/>
                    <a:pt x="32" y="73"/>
                    <a:pt x="28"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37" name="Freeform 434"/>
            <p:cNvSpPr>
              <a:spLocks noEditPoints="1"/>
            </p:cNvSpPr>
            <p:nvPr/>
          </p:nvSpPr>
          <p:spPr bwMode="auto">
            <a:xfrm>
              <a:off x="3367094" y="867120"/>
              <a:ext cx="140479" cy="141621"/>
            </a:xfrm>
            <a:custGeom>
              <a:avLst/>
              <a:gdLst>
                <a:gd name="T0" fmla="*/ 104 w 208"/>
                <a:gd name="T1" fmla="*/ 0 h 210"/>
                <a:gd name="T2" fmla="*/ 0 w 208"/>
                <a:gd name="T3" fmla="*/ 105 h 210"/>
                <a:gd name="T4" fmla="*/ 104 w 208"/>
                <a:gd name="T5" fmla="*/ 210 h 210"/>
                <a:gd name="T6" fmla="*/ 208 w 208"/>
                <a:gd name="T7" fmla="*/ 105 h 210"/>
                <a:gd name="T8" fmla="*/ 104 w 208"/>
                <a:gd name="T9" fmla="*/ 0 h 210"/>
                <a:gd name="T10" fmla="*/ 111 w 208"/>
                <a:gd name="T11" fmla="*/ 161 h 210"/>
                <a:gd name="T12" fmla="*/ 111 w 208"/>
                <a:gd name="T13" fmla="*/ 180 h 210"/>
                <a:gd name="T14" fmla="*/ 92 w 208"/>
                <a:gd name="T15" fmla="*/ 180 h 210"/>
                <a:gd name="T16" fmla="*/ 92 w 208"/>
                <a:gd name="T17" fmla="*/ 163 h 210"/>
                <a:gd name="T18" fmla="*/ 61 w 208"/>
                <a:gd name="T19" fmla="*/ 155 h 210"/>
                <a:gd name="T20" fmla="*/ 66 w 208"/>
                <a:gd name="T21" fmla="*/ 133 h 210"/>
                <a:gd name="T22" fmla="*/ 97 w 208"/>
                <a:gd name="T23" fmla="*/ 141 h 210"/>
                <a:gd name="T24" fmla="*/ 115 w 208"/>
                <a:gd name="T25" fmla="*/ 130 h 210"/>
                <a:gd name="T26" fmla="*/ 95 w 208"/>
                <a:gd name="T27" fmla="*/ 114 h 210"/>
                <a:gd name="T28" fmla="*/ 62 w 208"/>
                <a:gd name="T29" fmla="*/ 80 h 210"/>
                <a:gd name="T30" fmla="*/ 93 w 208"/>
                <a:gd name="T31" fmla="*/ 47 h 210"/>
                <a:gd name="T32" fmla="*/ 93 w 208"/>
                <a:gd name="T33" fmla="*/ 30 h 210"/>
                <a:gd name="T34" fmla="*/ 111 w 208"/>
                <a:gd name="T35" fmla="*/ 30 h 210"/>
                <a:gd name="T36" fmla="*/ 111 w 208"/>
                <a:gd name="T37" fmla="*/ 46 h 210"/>
                <a:gd name="T38" fmla="*/ 138 w 208"/>
                <a:gd name="T39" fmla="*/ 52 h 210"/>
                <a:gd name="T40" fmla="*/ 133 w 208"/>
                <a:gd name="T41" fmla="*/ 73 h 210"/>
                <a:gd name="T42" fmla="*/ 106 w 208"/>
                <a:gd name="T43" fmla="*/ 66 h 210"/>
                <a:gd name="T44" fmla="*/ 90 w 208"/>
                <a:gd name="T45" fmla="*/ 77 h 210"/>
                <a:gd name="T46" fmla="*/ 113 w 208"/>
                <a:gd name="T47" fmla="*/ 93 h 210"/>
                <a:gd name="T48" fmla="*/ 143 w 208"/>
                <a:gd name="T49" fmla="*/ 127 h 210"/>
                <a:gd name="T50" fmla="*/ 111 w 208"/>
                <a:gd name="T51" fmla="*/ 161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08" h="210">
                  <a:moveTo>
                    <a:pt x="104" y="0"/>
                  </a:moveTo>
                  <a:cubicBezTo>
                    <a:pt x="47" y="0"/>
                    <a:pt x="0" y="47"/>
                    <a:pt x="0" y="105"/>
                  </a:cubicBezTo>
                  <a:cubicBezTo>
                    <a:pt x="0" y="163"/>
                    <a:pt x="47" y="210"/>
                    <a:pt x="104" y="210"/>
                  </a:cubicBezTo>
                  <a:cubicBezTo>
                    <a:pt x="162" y="210"/>
                    <a:pt x="208" y="163"/>
                    <a:pt x="208" y="105"/>
                  </a:cubicBezTo>
                  <a:cubicBezTo>
                    <a:pt x="208" y="47"/>
                    <a:pt x="162" y="0"/>
                    <a:pt x="104" y="0"/>
                  </a:cubicBezTo>
                  <a:close/>
                  <a:moveTo>
                    <a:pt x="111" y="161"/>
                  </a:moveTo>
                  <a:cubicBezTo>
                    <a:pt x="111" y="180"/>
                    <a:pt x="111" y="180"/>
                    <a:pt x="111" y="180"/>
                  </a:cubicBezTo>
                  <a:cubicBezTo>
                    <a:pt x="92" y="180"/>
                    <a:pt x="92" y="180"/>
                    <a:pt x="92" y="180"/>
                  </a:cubicBezTo>
                  <a:cubicBezTo>
                    <a:pt x="92" y="163"/>
                    <a:pt x="92" y="163"/>
                    <a:pt x="92" y="163"/>
                  </a:cubicBezTo>
                  <a:cubicBezTo>
                    <a:pt x="80" y="162"/>
                    <a:pt x="68" y="159"/>
                    <a:pt x="61" y="155"/>
                  </a:cubicBezTo>
                  <a:cubicBezTo>
                    <a:pt x="66" y="133"/>
                    <a:pt x="66" y="133"/>
                    <a:pt x="66" y="133"/>
                  </a:cubicBezTo>
                  <a:cubicBezTo>
                    <a:pt x="74" y="138"/>
                    <a:pt x="85" y="141"/>
                    <a:pt x="97" y="141"/>
                  </a:cubicBezTo>
                  <a:cubicBezTo>
                    <a:pt x="108" y="141"/>
                    <a:pt x="115" y="137"/>
                    <a:pt x="115" y="130"/>
                  </a:cubicBezTo>
                  <a:cubicBezTo>
                    <a:pt x="115" y="123"/>
                    <a:pt x="109" y="118"/>
                    <a:pt x="95" y="114"/>
                  </a:cubicBezTo>
                  <a:cubicBezTo>
                    <a:pt x="76" y="107"/>
                    <a:pt x="62" y="98"/>
                    <a:pt x="62" y="80"/>
                  </a:cubicBezTo>
                  <a:cubicBezTo>
                    <a:pt x="62" y="64"/>
                    <a:pt x="74" y="51"/>
                    <a:pt x="93" y="47"/>
                  </a:cubicBezTo>
                  <a:cubicBezTo>
                    <a:pt x="93" y="30"/>
                    <a:pt x="93" y="30"/>
                    <a:pt x="93" y="30"/>
                  </a:cubicBezTo>
                  <a:cubicBezTo>
                    <a:pt x="111" y="30"/>
                    <a:pt x="111" y="30"/>
                    <a:pt x="111" y="30"/>
                  </a:cubicBezTo>
                  <a:cubicBezTo>
                    <a:pt x="111" y="46"/>
                    <a:pt x="111" y="46"/>
                    <a:pt x="111" y="46"/>
                  </a:cubicBezTo>
                  <a:cubicBezTo>
                    <a:pt x="124" y="46"/>
                    <a:pt x="132" y="49"/>
                    <a:pt x="138" y="52"/>
                  </a:cubicBezTo>
                  <a:cubicBezTo>
                    <a:pt x="133" y="73"/>
                    <a:pt x="133" y="73"/>
                    <a:pt x="133" y="73"/>
                  </a:cubicBezTo>
                  <a:cubicBezTo>
                    <a:pt x="128" y="71"/>
                    <a:pt x="120" y="66"/>
                    <a:pt x="106" y="66"/>
                  </a:cubicBezTo>
                  <a:cubicBezTo>
                    <a:pt x="94" y="66"/>
                    <a:pt x="90" y="72"/>
                    <a:pt x="90" y="77"/>
                  </a:cubicBezTo>
                  <a:cubicBezTo>
                    <a:pt x="90" y="83"/>
                    <a:pt x="97" y="87"/>
                    <a:pt x="113" y="93"/>
                  </a:cubicBezTo>
                  <a:cubicBezTo>
                    <a:pt x="135" y="100"/>
                    <a:pt x="143" y="111"/>
                    <a:pt x="143" y="127"/>
                  </a:cubicBezTo>
                  <a:cubicBezTo>
                    <a:pt x="143" y="144"/>
                    <a:pt x="132" y="158"/>
                    <a:pt x="111" y="1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38" name="Freeform 435"/>
            <p:cNvSpPr>
              <a:spLocks noEditPoints="1"/>
            </p:cNvSpPr>
            <p:nvPr/>
          </p:nvSpPr>
          <p:spPr bwMode="auto">
            <a:xfrm>
              <a:off x="3282007" y="1022446"/>
              <a:ext cx="89941" cy="91083"/>
            </a:xfrm>
            <a:custGeom>
              <a:avLst/>
              <a:gdLst>
                <a:gd name="T0" fmla="*/ 67 w 133"/>
                <a:gd name="T1" fmla="*/ 0 h 135"/>
                <a:gd name="T2" fmla="*/ 0 w 133"/>
                <a:gd name="T3" fmla="*/ 68 h 135"/>
                <a:gd name="T4" fmla="*/ 67 w 133"/>
                <a:gd name="T5" fmla="*/ 135 h 135"/>
                <a:gd name="T6" fmla="*/ 133 w 133"/>
                <a:gd name="T7" fmla="*/ 68 h 135"/>
                <a:gd name="T8" fmla="*/ 67 w 133"/>
                <a:gd name="T9" fmla="*/ 0 h 135"/>
                <a:gd name="T10" fmla="*/ 71 w 133"/>
                <a:gd name="T11" fmla="*/ 104 h 135"/>
                <a:gd name="T12" fmla="*/ 71 w 133"/>
                <a:gd name="T13" fmla="*/ 116 h 135"/>
                <a:gd name="T14" fmla="*/ 59 w 133"/>
                <a:gd name="T15" fmla="*/ 116 h 135"/>
                <a:gd name="T16" fmla="*/ 59 w 133"/>
                <a:gd name="T17" fmla="*/ 105 h 135"/>
                <a:gd name="T18" fmla="*/ 39 w 133"/>
                <a:gd name="T19" fmla="*/ 100 h 135"/>
                <a:gd name="T20" fmla="*/ 43 w 133"/>
                <a:gd name="T21" fmla="*/ 86 h 135"/>
                <a:gd name="T22" fmla="*/ 62 w 133"/>
                <a:gd name="T23" fmla="*/ 91 h 135"/>
                <a:gd name="T24" fmla="*/ 74 w 133"/>
                <a:gd name="T25" fmla="*/ 84 h 135"/>
                <a:gd name="T26" fmla="*/ 61 w 133"/>
                <a:gd name="T27" fmla="*/ 73 h 135"/>
                <a:gd name="T28" fmla="*/ 40 w 133"/>
                <a:gd name="T29" fmla="*/ 52 h 135"/>
                <a:gd name="T30" fmla="*/ 60 w 133"/>
                <a:gd name="T31" fmla="*/ 31 h 135"/>
                <a:gd name="T32" fmla="*/ 60 w 133"/>
                <a:gd name="T33" fmla="*/ 20 h 135"/>
                <a:gd name="T34" fmla="*/ 72 w 133"/>
                <a:gd name="T35" fmla="*/ 20 h 135"/>
                <a:gd name="T36" fmla="*/ 72 w 133"/>
                <a:gd name="T37" fmla="*/ 30 h 135"/>
                <a:gd name="T38" fmla="*/ 89 w 133"/>
                <a:gd name="T39" fmla="*/ 34 h 135"/>
                <a:gd name="T40" fmla="*/ 85 w 133"/>
                <a:gd name="T41" fmla="*/ 47 h 135"/>
                <a:gd name="T42" fmla="*/ 68 w 133"/>
                <a:gd name="T43" fmla="*/ 43 h 135"/>
                <a:gd name="T44" fmla="*/ 58 w 133"/>
                <a:gd name="T45" fmla="*/ 50 h 135"/>
                <a:gd name="T46" fmla="*/ 72 w 133"/>
                <a:gd name="T47" fmla="*/ 60 h 135"/>
                <a:gd name="T48" fmla="*/ 92 w 133"/>
                <a:gd name="T49" fmla="*/ 82 h 135"/>
                <a:gd name="T50" fmla="*/ 71 w 133"/>
                <a:gd name="T51" fmla="*/ 104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3" h="135">
                  <a:moveTo>
                    <a:pt x="67" y="0"/>
                  </a:moveTo>
                  <a:cubicBezTo>
                    <a:pt x="30" y="0"/>
                    <a:pt x="0" y="31"/>
                    <a:pt x="0" y="68"/>
                  </a:cubicBezTo>
                  <a:cubicBezTo>
                    <a:pt x="0" y="105"/>
                    <a:pt x="30" y="135"/>
                    <a:pt x="67" y="135"/>
                  </a:cubicBezTo>
                  <a:cubicBezTo>
                    <a:pt x="104" y="135"/>
                    <a:pt x="133" y="105"/>
                    <a:pt x="133" y="68"/>
                  </a:cubicBezTo>
                  <a:cubicBezTo>
                    <a:pt x="133" y="31"/>
                    <a:pt x="104" y="0"/>
                    <a:pt x="67" y="0"/>
                  </a:cubicBezTo>
                  <a:close/>
                  <a:moveTo>
                    <a:pt x="71" y="104"/>
                  </a:moveTo>
                  <a:cubicBezTo>
                    <a:pt x="71" y="116"/>
                    <a:pt x="71" y="116"/>
                    <a:pt x="71" y="116"/>
                  </a:cubicBezTo>
                  <a:cubicBezTo>
                    <a:pt x="59" y="116"/>
                    <a:pt x="59" y="116"/>
                    <a:pt x="59" y="116"/>
                  </a:cubicBezTo>
                  <a:cubicBezTo>
                    <a:pt x="59" y="105"/>
                    <a:pt x="59" y="105"/>
                    <a:pt x="59" y="105"/>
                  </a:cubicBezTo>
                  <a:cubicBezTo>
                    <a:pt x="51" y="104"/>
                    <a:pt x="44" y="102"/>
                    <a:pt x="39" y="100"/>
                  </a:cubicBezTo>
                  <a:cubicBezTo>
                    <a:pt x="43" y="86"/>
                    <a:pt x="43" y="86"/>
                    <a:pt x="43" y="86"/>
                  </a:cubicBezTo>
                  <a:cubicBezTo>
                    <a:pt x="48" y="88"/>
                    <a:pt x="55" y="91"/>
                    <a:pt x="62" y="91"/>
                  </a:cubicBezTo>
                  <a:cubicBezTo>
                    <a:pt x="69" y="91"/>
                    <a:pt x="74" y="88"/>
                    <a:pt x="74" y="84"/>
                  </a:cubicBezTo>
                  <a:cubicBezTo>
                    <a:pt x="74" y="79"/>
                    <a:pt x="70" y="76"/>
                    <a:pt x="61" y="73"/>
                  </a:cubicBezTo>
                  <a:cubicBezTo>
                    <a:pt x="49" y="69"/>
                    <a:pt x="40" y="63"/>
                    <a:pt x="40" y="52"/>
                  </a:cubicBezTo>
                  <a:cubicBezTo>
                    <a:pt x="40" y="41"/>
                    <a:pt x="47" y="33"/>
                    <a:pt x="60" y="31"/>
                  </a:cubicBezTo>
                  <a:cubicBezTo>
                    <a:pt x="60" y="20"/>
                    <a:pt x="60" y="20"/>
                    <a:pt x="60" y="20"/>
                  </a:cubicBezTo>
                  <a:cubicBezTo>
                    <a:pt x="72" y="20"/>
                    <a:pt x="72" y="20"/>
                    <a:pt x="72" y="20"/>
                  </a:cubicBezTo>
                  <a:cubicBezTo>
                    <a:pt x="72" y="30"/>
                    <a:pt x="72" y="30"/>
                    <a:pt x="72" y="30"/>
                  </a:cubicBezTo>
                  <a:cubicBezTo>
                    <a:pt x="79" y="30"/>
                    <a:pt x="85" y="32"/>
                    <a:pt x="89" y="34"/>
                  </a:cubicBezTo>
                  <a:cubicBezTo>
                    <a:pt x="85" y="47"/>
                    <a:pt x="85" y="47"/>
                    <a:pt x="85" y="47"/>
                  </a:cubicBezTo>
                  <a:cubicBezTo>
                    <a:pt x="82" y="46"/>
                    <a:pt x="77" y="43"/>
                    <a:pt x="68" y="43"/>
                  </a:cubicBezTo>
                  <a:cubicBezTo>
                    <a:pt x="61" y="43"/>
                    <a:pt x="58" y="46"/>
                    <a:pt x="58" y="50"/>
                  </a:cubicBezTo>
                  <a:cubicBezTo>
                    <a:pt x="58" y="54"/>
                    <a:pt x="62" y="56"/>
                    <a:pt x="72" y="60"/>
                  </a:cubicBezTo>
                  <a:cubicBezTo>
                    <a:pt x="86" y="65"/>
                    <a:pt x="92" y="71"/>
                    <a:pt x="92" y="82"/>
                  </a:cubicBezTo>
                  <a:cubicBezTo>
                    <a:pt x="92" y="93"/>
                    <a:pt x="85" y="101"/>
                    <a:pt x="71" y="10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39" name="Freeform 436"/>
            <p:cNvSpPr>
              <a:spLocks noEditPoints="1"/>
            </p:cNvSpPr>
            <p:nvPr/>
          </p:nvSpPr>
          <p:spPr bwMode="auto">
            <a:xfrm>
              <a:off x="3199776" y="780891"/>
              <a:ext cx="470261" cy="527652"/>
            </a:xfrm>
            <a:custGeom>
              <a:avLst/>
              <a:gdLst>
                <a:gd name="T0" fmla="*/ 652 w 697"/>
                <a:gd name="T1" fmla="*/ 426 h 782"/>
                <a:gd name="T2" fmla="*/ 601 w 697"/>
                <a:gd name="T3" fmla="*/ 366 h 782"/>
                <a:gd name="T4" fmla="*/ 603 w 697"/>
                <a:gd name="T5" fmla="*/ 267 h 782"/>
                <a:gd name="T6" fmla="*/ 585 w 697"/>
                <a:gd name="T7" fmla="*/ 182 h 782"/>
                <a:gd name="T8" fmla="*/ 509 w 697"/>
                <a:gd name="T9" fmla="*/ 80 h 782"/>
                <a:gd name="T10" fmla="*/ 298 w 697"/>
                <a:gd name="T11" fmla="*/ 0 h 782"/>
                <a:gd name="T12" fmla="*/ 0 w 697"/>
                <a:gd name="T13" fmla="*/ 273 h 782"/>
                <a:gd name="T14" fmla="*/ 2 w 697"/>
                <a:gd name="T15" fmla="*/ 302 h 782"/>
                <a:gd name="T16" fmla="*/ 82 w 697"/>
                <a:gd name="T17" fmla="*/ 533 h 782"/>
                <a:gd name="T18" fmla="*/ 0 w 697"/>
                <a:gd name="T19" fmla="*/ 781 h 782"/>
                <a:gd name="T20" fmla="*/ 362 w 697"/>
                <a:gd name="T21" fmla="*/ 782 h 782"/>
                <a:gd name="T22" fmla="*/ 433 w 697"/>
                <a:gd name="T23" fmla="*/ 674 h 782"/>
                <a:gd name="T24" fmla="*/ 545 w 697"/>
                <a:gd name="T25" fmla="*/ 675 h 782"/>
                <a:gd name="T26" fmla="*/ 563 w 697"/>
                <a:gd name="T27" fmla="*/ 673 h 782"/>
                <a:gd name="T28" fmla="*/ 564 w 697"/>
                <a:gd name="T29" fmla="*/ 673 h 782"/>
                <a:gd name="T30" fmla="*/ 564 w 697"/>
                <a:gd name="T31" fmla="*/ 673 h 782"/>
                <a:gd name="T32" fmla="*/ 571 w 697"/>
                <a:gd name="T33" fmla="*/ 601 h 782"/>
                <a:gd name="T34" fmla="*/ 595 w 697"/>
                <a:gd name="T35" fmla="*/ 577 h 782"/>
                <a:gd name="T36" fmla="*/ 595 w 697"/>
                <a:gd name="T37" fmla="*/ 575 h 782"/>
                <a:gd name="T38" fmla="*/ 561 w 697"/>
                <a:gd name="T39" fmla="*/ 554 h 782"/>
                <a:gd name="T40" fmla="*/ 570 w 697"/>
                <a:gd name="T41" fmla="*/ 554 h 782"/>
                <a:gd name="T42" fmla="*/ 598 w 697"/>
                <a:gd name="T43" fmla="*/ 536 h 782"/>
                <a:gd name="T44" fmla="*/ 598 w 697"/>
                <a:gd name="T45" fmla="*/ 535 h 782"/>
                <a:gd name="T46" fmla="*/ 595 w 697"/>
                <a:gd name="T47" fmla="*/ 527 h 782"/>
                <a:gd name="T48" fmla="*/ 611 w 697"/>
                <a:gd name="T49" fmla="*/ 461 h 782"/>
                <a:gd name="T50" fmla="*/ 652 w 697"/>
                <a:gd name="T51" fmla="*/ 426 h 782"/>
                <a:gd name="T52" fmla="*/ 78 w 697"/>
                <a:gd name="T53" fmla="*/ 265 h 782"/>
                <a:gd name="T54" fmla="*/ 141 w 697"/>
                <a:gd name="T55" fmla="*/ 201 h 782"/>
                <a:gd name="T56" fmla="*/ 205 w 697"/>
                <a:gd name="T57" fmla="*/ 265 h 782"/>
                <a:gd name="T58" fmla="*/ 141 w 697"/>
                <a:gd name="T59" fmla="*/ 329 h 782"/>
                <a:gd name="T60" fmla="*/ 78 w 697"/>
                <a:gd name="T61" fmla="*/ 265 h 782"/>
                <a:gd name="T62" fmla="*/ 189 w 697"/>
                <a:gd name="T63" fmla="*/ 514 h 782"/>
                <a:gd name="T64" fmla="*/ 101 w 697"/>
                <a:gd name="T65" fmla="*/ 426 h 782"/>
                <a:gd name="T66" fmla="*/ 189 w 697"/>
                <a:gd name="T67" fmla="*/ 337 h 782"/>
                <a:gd name="T68" fmla="*/ 276 w 697"/>
                <a:gd name="T69" fmla="*/ 426 h 782"/>
                <a:gd name="T70" fmla="*/ 189 w 697"/>
                <a:gd name="T71" fmla="*/ 514 h 782"/>
                <a:gd name="T72" fmla="*/ 352 w 697"/>
                <a:gd name="T73" fmla="*/ 371 h 782"/>
                <a:gd name="T74" fmla="*/ 215 w 697"/>
                <a:gd name="T75" fmla="*/ 233 h 782"/>
                <a:gd name="T76" fmla="*/ 352 w 697"/>
                <a:gd name="T77" fmla="*/ 95 h 782"/>
                <a:gd name="T78" fmla="*/ 489 w 697"/>
                <a:gd name="T79" fmla="*/ 233 h 782"/>
                <a:gd name="T80" fmla="*/ 352 w 697"/>
                <a:gd name="T81" fmla="*/ 371 h 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97" h="782">
                  <a:moveTo>
                    <a:pt x="652" y="426"/>
                  </a:moveTo>
                  <a:cubicBezTo>
                    <a:pt x="636" y="408"/>
                    <a:pt x="611" y="388"/>
                    <a:pt x="601" y="366"/>
                  </a:cubicBezTo>
                  <a:cubicBezTo>
                    <a:pt x="587" y="333"/>
                    <a:pt x="603" y="301"/>
                    <a:pt x="603" y="267"/>
                  </a:cubicBezTo>
                  <a:cubicBezTo>
                    <a:pt x="602" y="240"/>
                    <a:pt x="594" y="207"/>
                    <a:pt x="585" y="182"/>
                  </a:cubicBezTo>
                  <a:cubicBezTo>
                    <a:pt x="570" y="141"/>
                    <a:pt x="543" y="107"/>
                    <a:pt x="509" y="80"/>
                  </a:cubicBezTo>
                  <a:cubicBezTo>
                    <a:pt x="456" y="31"/>
                    <a:pt x="381" y="0"/>
                    <a:pt x="298" y="0"/>
                  </a:cubicBezTo>
                  <a:cubicBezTo>
                    <a:pt x="133" y="0"/>
                    <a:pt x="0" y="122"/>
                    <a:pt x="0" y="273"/>
                  </a:cubicBezTo>
                  <a:cubicBezTo>
                    <a:pt x="0" y="283"/>
                    <a:pt x="1" y="293"/>
                    <a:pt x="2" y="302"/>
                  </a:cubicBezTo>
                  <a:cubicBezTo>
                    <a:pt x="3" y="368"/>
                    <a:pt x="23" y="446"/>
                    <a:pt x="82" y="533"/>
                  </a:cubicBezTo>
                  <a:cubicBezTo>
                    <a:pt x="82" y="533"/>
                    <a:pt x="164" y="697"/>
                    <a:pt x="0" y="781"/>
                  </a:cubicBezTo>
                  <a:cubicBezTo>
                    <a:pt x="362" y="782"/>
                    <a:pt x="362" y="782"/>
                    <a:pt x="362" y="782"/>
                  </a:cubicBezTo>
                  <a:cubicBezTo>
                    <a:pt x="362" y="782"/>
                    <a:pt x="389" y="674"/>
                    <a:pt x="433" y="674"/>
                  </a:cubicBezTo>
                  <a:cubicBezTo>
                    <a:pt x="470" y="674"/>
                    <a:pt x="508" y="677"/>
                    <a:pt x="545" y="675"/>
                  </a:cubicBezTo>
                  <a:cubicBezTo>
                    <a:pt x="553" y="676"/>
                    <a:pt x="558" y="675"/>
                    <a:pt x="563" y="673"/>
                  </a:cubicBezTo>
                  <a:cubicBezTo>
                    <a:pt x="564" y="673"/>
                    <a:pt x="564" y="673"/>
                    <a:pt x="564" y="673"/>
                  </a:cubicBezTo>
                  <a:cubicBezTo>
                    <a:pt x="564" y="673"/>
                    <a:pt x="564" y="673"/>
                    <a:pt x="564" y="673"/>
                  </a:cubicBezTo>
                  <a:cubicBezTo>
                    <a:pt x="589" y="660"/>
                    <a:pt x="571" y="601"/>
                    <a:pt x="571" y="601"/>
                  </a:cubicBezTo>
                  <a:cubicBezTo>
                    <a:pt x="586" y="595"/>
                    <a:pt x="595" y="585"/>
                    <a:pt x="595" y="577"/>
                  </a:cubicBezTo>
                  <a:cubicBezTo>
                    <a:pt x="595" y="575"/>
                    <a:pt x="595" y="575"/>
                    <a:pt x="595" y="575"/>
                  </a:cubicBezTo>
                  <a:cubicBezTo>
                    <a:pt x="595" y="565"/>
                    <a:pt x="581" y="557"/>
                    <a:pt x="561" y="554"/>
                  </a:cubicBezTo>
                  <a:cubicBezTo>
                    <a:pt x="570" y="554"/>
                    <a:pt x="570" y="554"/>
                    <a:pt x="570" y="554"/>
                  </a:cubicBezTo>
                  <a:cubicBezTo>
                    <a:pt x="585" y="554"/>
                    <a:pt x="598" y="546"/>
                    <a:pt x="598" y="536"/>
                  </a:cubicBezTo>
                  <a:cubicBezTo>
                    <a:pt x="598" y="535"/>
                    <a:pt x="598" y="535"/>
                    <a:pt x="598" y="535"/>
                  </a:cubicBezTo>
                  <a:cubicBezTo>
                    <a:pt x="598" y="532"/>
                    <a:pt x="597" y="529"/>
                    <a:pt x="595" y="527"/>
                  </a:cubicBezTo>
                  <a:cubicBezTo>
                    <a:pt x="598" y="514"/>
                    <a:pt x="609" y="461"/>
                    <a:pt x="611" y="461"/>
                  </a:cubicBezTo>
                  <a:cubicBezTo>
                    <a:pt x="697" y="457"/>
                    <a:pt x="652" y="426"/>
                    <a:pt x="652" y="426"/>
                  </a:cubicBezTo>
                  <a:close/>
                  <a:moveTo>
                    <a:pt x="78" y="265"/>
                  </a:moveTo>
                  <a:cubicBezTo>
                    <a:pt x="78" y="230"/>
                    <a:pt x="106" y="201"/>
                    <a:pt x="141" y="201"/>
                  </a:cubicBezTo>
                  <a:cubicBezTo>
                    <a:pt x="176" y="201"/>
                    <a:pt x="205" y="230"/>
                    <a:pt x="205" y="265"/>
                  </a:cubicBezTo>
                  <a:cubicBezTo>
                    <a:pt x="205" y="300"/>
                    <a:pt x="176" y="329"/>
                    <a:pt x="141" y="329"/>
                  </a:cubicBezTo>
                  <a:cubicBezTo>
                    <a:pt x="106" y="329"/>
                    <a:pt x="78" y="300"/>
                    <a:pt x="78" y="265"/>
                  </a:cubicBezTo>
                  <a:close/>
                  <a:moveTo>
                    <a:pt x="189" y="514"/>
                  </a:moveTo>
                  <a:cubicBezTo>
                    <a:pt x="141" y="514"/>
                    <a:pt x="101" y="474"/>
                    <a:pt x="101" y="426"/>
                  </a:cubicBezTo>
                  <a:cubicBezTo>
                    <a:pt x="101" y="377"/>
                    <a:pt x="141" y="337"/>
                    <a:pt x="189" y="337"/>
                  </a:cubicBezTo>
                  <a:cubicBezTo>
                    <a:pt x="237" y="337"/>
                    <a:pt x="276" y="377"/>
                    <a:pt x="276" y="426"/>
                  </a:cubicBezTo>
                  <a:cubicBezTo>
                    <a:pt x="276" y="474"/>
                    <a:pt x="237" y="514"/>
                    <a:pt x="189" y="514"/>
                  </a:cubicBezTo>
                  <a:close/>
                  <a:moveTo>
                    <a:pt x="352" y="371"/>
                  </a:moveTo>
                  <a:cubicBezTo>
                    <a:pt x="276" y="371"/>
                    <a:pt x="215" y="309"/>
                    <a:pt x="215" y="233"/>
                  </a:cubicBezTo>
                  <a:cubicBezTo>
                    <a:pt x="215" y="157"/>
                    <a:pt x="276" y="95"/>
                    <a:pt x="352" y="95"/>
                  </a:cubicBezTo>
                  <a:cubicBezTo>
                    <a:pt x="428" y="95"/>
                    <a:pt x="489" y="157"/>
                    <a:pt x="489" y="233"/>
                  </a:cubicBezTo>
                  <a:cubicBezTo>
                    <a:pt x="489" y="309"/>
                    <a:pt x="428" y="371"/>
                    <a:pt x="352" y="3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grpSp>
    </p:spTree>
  </p:cSld>
  <p:clrMapOvr>
    <a:masterClrMapping/>
  </p:clrMapOvr>
  <mc:AlternateContent xmlns:mc="http://schemas.openxmlformats.org/markup-compatibility/2006" xmlns:p14="http://schemas.microsoft.com/office/powerpoint/2010/main">
    <mc:Choice Requires="p14">
      <p:transition spd="slow" p14:dur="1200" advTm="6000">
        <p14:prism/>
      </p:transition>
    </mc:Choice>
    <mc:Fallback xmlns="">
      <p:transition spd="slow" advTm="6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0000" fill="hold" grpId="0" nodeType="afterEffect" p14:presetBounceEnd="40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40000">
                                          <p:cBhvr additive="base">
                                            <p:cTn id="7" dur="500" fill="hold"/>
                                            <p:tgtEl>
                                              <p:spTgt spid="4"/>
                                            </p:tgtEl>
                                            <p:attrNameLst>
                                              <p:attrName>ppt_x</p:attrName>
                                            </p:attrNameLst>
                                          </p:cBhvr>
                                          <p:tavLst>
                                            <p:tav tm="0">
                                              <p:val>
                                                <p:strVal val="#ppt_x"/>
                                              </p:val>
                                            </p:tav>
                                            <p:tav tm="100000">
                                              <p:val>
                                                <p:strVal val="#ppt_x"/>
                                              </p:val>
                                            </p:tav>
                                          </p:tavLst>
                                        </p:anim>
                                        <p:anim calcmode="lin" valueType="num" p14:bounceEnd="40000">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accel="60000" fill="hold" grpId="0" nodeType="withEffect" p14:presetBounceEnd="40000">
                                      <p:stCondLst>
                                        <p:cond delay="300"/>
                                      </p:stCondLst>
                                      <p:childTnLst>
                                        <p:set>
                                          <p:cBhvr>
                                            <p:cTn id="10" dur="1" fill="hold">
                                              <p:stCondLst>
                                                <p:cond delay="0"/>
                                              </p:stCondLst>
                                            </p:cTn>
                                            <p:tgtEl>
                                              <p:spTgt spid="5"/>
                                            </p:tgtEl>
                                            <p:attrNameLst>
                                              <p:attrName>style.visibility</p:attrName>
                                            </p:attrNameLst>
                                          </p:cBhvr>
                                          <p:to>
                                            <p:strVal val="visible"/>
                                          </p:to>
                                        </p:set>
                                        <p:anim calcmode="lin" valueType="num" p14:bounceEnd="40000">
                                          <p:cBhvr additive="base">
                                            <p:cTn id="11" dur="500" fill="hold"/>
                                            <p:tgtEl>
                                              <p:spTgt spid="5"/>
                                            </p:tgtEl>
                                            <p:attrNameLst>
                                              <p:attrName>ppt_x</p:attrName>
                                            </p:attrNameLst>
                                          </p:cBhvr>
                                          <p:tavLst>
                                            <p:tav tm="0">
                                              <p:val>
                                                <p:strVal val="#ppt_x"/>
                                              </p:val>
                                            </p:tav>
                                            <p:tav tm="100000">
                                              <p:val>
                                                <p:strVal val="#ppt_x"/>
                                              </p:val>
                                            </p:tav>
                                          </p:tavLst>
                                        </p:anim>
                                        <p:anim calcmode="lin" valueType="num" p14:bounceEnd="40000">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53" presetClass="entr" presetSubtype="16"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childTnLst>
                                    </p:cTn>
                                  </p:par>
                                </p:childTnLst>
                              </p:cTn>
                            </p:par>
                            <p:par>
                              <p:cTn id="19" fill="hold">
                                <p:stCondLst>
                                  <p:cond delay="1000"/>
                                </p:stCondLst>
                                <p:childTnLst>
                                  <p:par>
                                    <p:cTn id="20" presetID="45" presetClass="entr" presetSubtype="0" fill="hold" nodeType="after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fade">
                                          <p:cBhvr>
                                            <p:cTn id="22" dur="500"/>
                                            <p:tgtEl>
                                              <p:spTgt spid="35"/>
                                            </p:tgtEl>
                                          </p:cBhvr>
                                        </p:animEffect>
                                        <p:anim calcmode="lin" valueType="num">
                                          <p:cBhvr>
                                            <p:cTn id="23" dur="500" fill="hold"/>
                                            <p:tgtEl>
                                              <p:spTgt spid="35"/>
                                            </p:tgtEl>
                                            <p:attrNameLst>
                                              <p:attrName>ppt_w</p:attrName>
                                            </p:attrNameLst>
                                          </p:cBhvr>
                                          <p:tavLst>
                                            <p:tav tm="0" fmla="#ppt_w*sin(2.5*pi*$)">
                                              <p:val>
                                                <p:fltVal val="0"/>
                                              </p:val>
                                            </p:tav>
                                            <p:tav tm="100000">
                                              <p:val>
                                                <p:fltVal val="1"/>
                                              </p:val>
                                            </p:tav>
                                          </p:tavLst>
                                        </p:anim>
                                        <p:anim calcmode="lin" valueType="num">
                                          <p:cBhvr>
                                            <p:cTn id="24" dur="500" fill="hold"/>
                                            <p:tgtEl>
                                              <p:spTgt spid="35"/>
                                            </p:tgtEl>
                                            <p:attrNameLst>
                                              <p:attrName>ppt_h</p:attrName>
                                            </p:attrNameLst>
                                          </p:cBhvr>
                                          <p:tavLst>
                                            <p:tav tm="0">
                                              <p:val>
                                                <p:strVal val="#ppt_h"/>
                                              </p:val>
                                            </p:tav>
                                            <p:tav tm="100000">
                                              <p:val>
                                                <p:strVal val="#ppt_h"/>
                                              </p:val>
                                            </p:tav>
                                          </p:tavLst>
                                        </p:anim>
                                      </p:childTnLst>
                                    </p:cTn>
                                  </p:par>
                                  <p:par>
                                    <p:cTn id="25" presetID="22" presetClass="entr" presetSubtype="8"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left)">
                                          <p:cBhvr>
                                            <p:cTn id="27" dur="500"/>
                                            <p:tgtEl>
                                              <p:spTgt spid="14"/>
                                            </p:tgtEl>
                                          </p:cBhvr>
                                        </p:animEffect>
                                      </p:childTnLst>
                                    </p:cTn>
                                  </p:par>
                                </p:childTnLst>
                              </p:cTn>
                            </p:par>
                            <p:par>
                              <p:cTn id="28" fill="hold">
                                <p:stCondLst>
                                  <p:cond delay="1500"/>
                                </p:stCondLst>
                                <p:childTnLst>
                                  <p:par>
                                    <p:cTn id="29" presetID="16" presetClass="entr" presetSubtype="37"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barn(outVertical)">
                                          <p:cBhvr>
                                            <p:cTn id="31" dur="500"/>
                                            <p:tgtEl>
                                              <p:spTgt spid="11"/>
                                            </p:tgtEl>
                                          </p:cBhvr>
                                        </p:animEffect>
                                      </p:childTnLst>
                                    </p:cTn>
                                  </p:par>
                                </p:childTnLst>
                              </p:cTn>
                            </p:par>
                            <p:par>
                              <p:cTn id="32" fill="hold">
                                <p:stCondLst>
                                  <p:cond delay="2000"/>
                                </p:stCondLst>
                                <p:childTnLst>
                                  <p:par>
                                    <p:cTn id="33" presetID="53" presetClass="entr" presetSubtype="16" fill="hold" nodeType="after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p:cTn id="35" dur="500" fill="hold"/>
                                            <p:tgtEl>
                                              <p:spTgt spid="15"/>
                                            </p:tgtEl>
                                            <p:attrNameLst>
                                              <p:attrName>ppt_w</p:attrName>
                                            </p:attrNameLst>
                                          </p:cBhvr>
                                          <p:tavLst>
                                            <p:tav tm="0">
                                              <p:val>
                                                <p:fltVal val="0"/>
                                              </p:val>
                                            </p:tav>
                                            <p:tav tm="100000">
                                              <p:val>
                                                <p:strVal val="#ppt_w"/>
                                              </p:val>
                                            </p:tav>
                                          </p:tavLst>
                                        </p:anim>
                                        <p:anim calcmode="lin" valueType="num">
                                          <p:cBhvr>
                                            <p:cTn id="36" dur="500" fill="hold"/>
                                            <p:tgtEl>
                                              <p:spTgt spid="15"/>
                                            </p:tgtEl>
                                            <p:attrNameLst>
                                              <p:attrName>ppt_h</p:attrName>
                                            </p:attrNameLst>
                                          </p:cBhvr>
                                          <p:tavLst>
                                            <p:tav tm="0">
                                              <p:val>
                                                <p:fltVal val="0"/>
                                              </p:val>
                                            </p:tav>
                                            <p:tav tm="100000">
                                              <p:val>
                                                <p:strVal val="#ppt_h"/>
                                              </p:val>
                                            </p:tav>
                                          </p:tavLst>
                                        </p:anim>
                                        <p:animEffect transition="in" filter="fade">
                                          <p:cBhvr>
                                            <p:cTn id="37" dur="500"/>
                                            <p:tgtEl>
                                              <p:spTgt spid="15"/>
                                            </p:tgtEl>
                                          </p:cBhvr>
                                        </p:animEffect>
                                      </p:childTnLst>
                                    </p:cTn>
                                  </p:par>
                                </p:childTnLst>
                              </p:cTn>
                            </p:par>
                            <p:par>
                              <p:cTn id="38" fill="hold">
                                <p:stCondLst>
                                  <p:cond delay="2500"/>
                                </p:stCondLst>
                                <p:childTnLst>
                                  <p:par>
                                    <p:cTn id="39" presetID="45" presetClass="entr" presetSubtype="0" fill="hold" nodeType="afterEffect">
                                      <p:stCondLst>
                                        <p:cond delay="0"/>
                                      </p:stCondLst>
                                      <p:childTnLst>
                                        <p:set>
                                          <p:cBhvr>
                                            <p:cTn id="40" dur="1" fill="hold">
                                              <p:stCondLst>
                                                <p:cond delay="0"/>
                                              </p:stCondLst>
                                            </p:cTn>
                                            <p:tgtEl>
                                              <p:spTgt spid="29"/>
                                            </p:tgtEl>
                                            <p:attrNameLst>
                                              <p:attrName>style.visibility</p:attrName>
                                            </p:attrNameLst>
                                          </p:cBhvr>
                                          <p:to>
                                            <p:strVal val="visible"/>
                                          </p:to>
                                        </p:set>
                                        <p:animEffect transition="in" filter="fade">
                                          <p:cBhvr>
                                            <p:cTn id="41" dur="500"/>
                                            <p:tgtEl>
                                              <p:spTgt spid="29"/>
                                            </p:tgtEl>
                                          </p:cBhvr>
                                        </p:animEffect>
                                        <p:anim calcmode="lin" valueType="num">
                                          <p:cBhvr>
                                            <p:cTn id="42" dur="500" fill="hold"/>
                                            <p:tgtEl>
                                              <p:spTgt spid="29"/>
                                            </p:tgtEl>
                                            <p:attrNameLst>
                                              <p:attrName>ppt_w</p:attrName>
                                            </p:attrNameLst>
                                          </p:cBhvr>
                                          <p:tavLst>
                                            <p:tav tm="0" fmla="#ppt_w*sin(2.5*pi*$)">
                                              <p:val>
                                                <p:fltVal val="0"/>
                                              </p:val>
                                            </p:tav>
                                            <p:tav tm="100000">
                                              <p:val>
                                                <p:fltVal val="1"/>
                                              </p:val>
                                            </p:tav>
                                          </p:tavLst>
                                        </p:anim>
                                        <p:anim calcmode="lin" valueType="num">
                                          <p:cBhvr>
                                            <p:cTn id="43" dur="500" fill="hold"/>
                                            <p:tgtEl>
                                              <p:spTgt spid="29"/>
                                            </p:tgtEl>
                                            <p:attrNameLst>
                                              <p:attrName>ppt_h</p:attrName>
                                            </p:attrNameLst>
                                          </p:cBhvr>
                                          <p:tavLst>
                                            <p:tav tm="0">
                                              <p:val>
                                                <p:strVal val="#ppt_h"/>
                                              </p:val>
                                            </p:tav>
                                            <p:tav tm="100000">
                                              <p:val>
                                                <p:strVal val="#ppt_h"/>
                                              </p:val>
                                            </p:tav>
                                          </p:tavLst>
                                        </p:anim>
                                      </p:childTnLst>
                                    </p:cTn>
                                  </p:par>
                                  <p:par>
                                    <p:cTn id="44" presetID="22" presetClass="entr" presetSubtype="8" fill="hold" nodeType="with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wipe(left)">
                                          <p:cBhvr>
                                            <p:cTn id="46" dur="500"/>
                                            <p:tgtEl>
                                              <p:spTgt spid="23"/>
                                            </p:tgtEl>
                                          </p:cBhvr>
                                        </p:animEffect>
                                      </p:childTnLst>
                                    </p:cTn>
                                  </p:par>
                                </p:childTnLst>
                              </p:cTn>
                            </p:par>
                            <p:par>
                              <p:cTn id="47" fill="hold">
                                <p:stCondLst>
                                  <p:cond delay="3000"/>
                                </p:stCondLst>
                                <p:childTnLst>
                                  <p:par>
                                    <p:cTn id="48" presetID="16" presetClass="entr" presetSubtype="37" fill="hold" nodeType="after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barn(outVertical)">
                                          <p:cBhvr>
                                            <p:cTn id="50" dur="500"/>
                                            <p:tgtEl>
                                              <p:spTgt spid="20"/>
                                            </p:tgtEl>
                                          </p:cBhvr>
                                        </p:animEffect>
                                      </p:childTnLst>
                                    </p:cTn>
                                  </p:par>
                                </p:childTnLst>
                              </p:cTn>
                            </p:par>
                            <p:par>
                              <p:cTn id="51" fill="hold">
                                <p:stCondLst>
                                  <p:cond delay="3500"/>
                                </p:stCondLst>
                                <p:childTnLst>
                                  <p:par>
                                    <p:cTn id="52" presetID="22" presetClass="entr" presetSubtype="2" fill="hold" grpId="0" nodeType="afterEffect">
                                      <p:stCondLst>
                                        <p:cond delay="0"/>
                                      </p:stCondLst>
                                      <p:childTnLst>
                                        <p:set>
                                          <p:cBhvr>
                                            <p:cTn id="53" dur="1" fill="hold">
                                              <p:stCondLst>
                                                <p:cond delay="0"/>
                                              </p:stCondLst>
                                            </p:cTn>
                                            <p:tgtEl>
                                              <p:spTgt spid="24"/>
                                            </p:tgtEl>
                                            <p:attrNameLst>
                                              <p:attrName>style.visibility</p:attrName>
                                            </p:attrNameLst>
                                          </p:cBhvr>
                                          <p:to>
                                            <p:strVal val="visible"/>
                                          </p:to>
                                        </p:set>
                                        <p:animEffect transition="in" filter="wipe(right)">
                                          <p:cBhvr>
                                            <p:cTn id="54" dur="500"/>
                                            <p:tgtEl>
                                              <p:spTgt spid="24"/>
                                            </p:tgtEl>
                                          </p:cBhvr>
                                        </p:animEffect>
                                      </p:childTnLst>
                                    </p:cTn>
                                  </p:par>
                                  <p:par>
                                    <p:cTn id="55" presetID="22" presetClass="entr" presetSubtype="8" fill="hold" grpId="0" nodeType="withEffect">
                                      <p:stCondLst>
                                        <p:cond delay="300"/>
                                      </p:stCondLst>
                                      <p:childTnLst>
                                        <p:set>
                                          <p:cBhvr>
                                            <p:cTn id="56" dur="1" fill="hold">
                                              <p:stCondLst>
                                                <p:cond delay="0"/>
                                              </p:stCondLst>
                                            </p:cTn>
                                            <p:tgtEl>
                                              <p:spTgt spid="25"/>
                                            </p:tgtEl>
                                            <p:attrNameLst>
                                              <p:attrName>style.visibility</p:attrName>
                                            </p:attrNameLst>
                                          </p:cBhvr>
                                          <p:to>
                                            <p:strVal val="visible"/>
                                          </p:to>
                                        </p:set>
                                        <p:animEffect transition="in" filter="wipe(left)">
                                          <p:cBhvr>
                                            <p:cTn id="57" dur="500"/>
                                            <p:tgtEl>
                                              <p:spTgt spid="25"/>
                                            </p:tgtEl>
                                          </p:cBhvr>
                                        </p:animEffect>
                                      </p:childTnLst>
                                    </p:cTn>
                                  </p:par>
                                </p:childTnLst>
                              </p:cTn>
                            </p:par>
                            <p:par>
                              <p:cTn id="58" fill="hold">
                                <p:stCondLst>
                                  <p:cond delay="4000"/>
                                </p:stCondLst>
                                <p:childTnLst>
                                  <p:par>
                                    <p:cTn id="59" presetID="22" presetClass="entr" presetSubtype="1" fill="hold" nodeType="after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wipe(up)">
                                          <p:cBhvr>
                                            <p:cTn id="6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24" grpId="0" animBg="1"/>
          <p:bldP spid="25"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00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accel="60000" fill="hold" grpId="0" nodeType="withEffect">
                                      <p:stCondLst>
                                        <p:cond delay="30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53" presetClass="entr" presetSubtype="16"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childTnLst>
                                    </p:cTn>
                                  </p:par>
                                </p:childTnLst>
                              </p:cTn>
                            </p:par>
                            <p:par>
                              <p:cTn id="19" fill="hold">
                                <p:stCondLst>
                                  <p:cond delay="1000"/>
                                </p:stCondLst>
                                <p:childTnLst>
                                  <p:par>
                                    <p:cTn id="20" presetID="45" presetClass="entr" presetSubtype="0" fill="hold" nodeType="after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fade">
                                          <p:cBhvr>
                                            <p:cTn id="22" dur="500"/>
                                            <p:tgtEl>
                                              <p:spTgt spid="35"/>
                                            </p:tgtEl>
                                          </p:cBhvr>
                                        </p:animEffect>
                                        <p:anim calcmode="lin" valueType="num">
                                          <p:cBhvr>
                                            <p:cTn id="23" dur="500" fill="hold"/>
                                            <p:tgtEl>
                                              <p:spTgt spid="35"/>
                                            </p:tgtEl>
                                            <p:attrNameLst>
                                              <p:attrName>ppt_w</p:attrName>
                                            </p:attrNameLst>
                                          </p:cBhvr>
                                          <p:tavLst>
                                            <p:tav tm="0" fmla="#ppt_w*sin(2.5*pi*$)">
                                              <p:val>
                                                <p:fltVal val="0"/>
                                              </p:val>
                                            </p:tav>
                                            <p:tav tm="100000">
                                              <p:val>
                                                <p:fltVal val="1"/>
                                              </p:val>
                                            </p:tav>
                                          </p:tavLst>
                                        </p:anim>
                                        <p:anim calcmode="lin" valueType="num">
                                          <p:cBhvr>
                                            <p:cTn id="24" dur="500" fill="hold"/>
                                            <p:tgtEl>
                                              <p:spTgt spid="35"/>
                                            </p:tgtEl>
                                            <p:attrNameLst>
                                              <p:attrName>ppt_h</p:attrName>
                                            </p:attrNameLst>
                                          </p:cBhvr>
                                          <p:tavLst>
                                            <p:tav tm="0">
                                              <p:val>
                                                <p:strVal val="#ppt_h"/>
                                              </p:val>
                                            </p:tav>
                                            <p:tav tm="100000">
                                              <p:val>
                                                <p:strVal val="#ppt_h"/>
                                              </p:val>
                                            </p:tav>
                                          </p:tavLst>
                                        </p:anim>
                                      </p:childTnLst>
                                    </p:cTn>
                                  </p:par>
                                  <p:par>
                                    <p:cTn id="25" presetID="22" presetClass="entr" presetSubtype="8"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left)">
                                          <p:cBhvr>
                                            <p:cTn id="27" dur="500"/>
                                            <p:tgtEl>
                                              <p:spTgt spid="14"/>
                                            </p:tgtEl>
                                          </p:cBhvr>
                                        </p:animEffect>
                                      </p:childTnLst>
                                    </p:cTn>
                                  </p:par>
                                </p:childTnLst>
                              </p:cTn>
                            </p:par>
                            <p:par>
                              <p:cTn id="28" fill="hold">
                                <p:stCondLst>
                                  <p:cond delay="1500"/>
                                </p:stCondLst>
                                <p:childTnLst>
                                  <p:par>
                                    <p:cTn id="29" presetID="16" presetClass="entr" presetSubtype="37"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barn(outVertical)">
                                          <p:cBhvr>
                                            <p:cTn id="31" dur="500"/>
                                            <p:tgtEl>
                                              <p:spTgt spid="11"/>
                                            </p:tgtEl>
                                          </p:cBhvr>
                                        </p:animEffect>
                                      </p:childTnLst>
                                    </p:cTn>
                                  </p:par>
                                </p:childTnLst>
                              </p:cTn>
                            </p:par>
                            <p:par>
                              <p:cTn id="32" fill="hold">
                                <p:stCondLst>
                                  <p:cond delay="2000"/>
                                </p:stCondLst>
                                <p:childTnLst>
                                  <p:par>
                                    <p:cTn id="33" presetID="53" presetClass="entr" presetSubtype="16" fill="hold" nodeType="after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p:cTn id="35" dur="500" fill="hold"/>
                                            <p:tgtEl>
                                              <p:spTgt spid="15"/>
                                            </p:tgtEl>
                                            <p:attrNameLst>
                                              <p:attrName>ppt_w</p:attrName>
                                            </p:attrNameLst>
                                          </p:cBhvr>
                                          <p:tavLst>
                                            <p:tav tm="0">
                                              <p:val>
                                                <p:fltVal val="0"/>
                                              </p:val>
                                            </p:tav>
                                            <p:tav tm="100000">
                                              <p:val>
                                                <p:strVal val="#ppt_w"/>
                                              </p:val>
                                            </p:tav>
                                          </p:tavLst>
                                        </p:anim>
                                        <p:anim calcmode="lin" valueType="num">
                                          <p:cBhvr>
                                            <p:cTn id="36" dur="500" fill="hold"/>
                                            <p:tgtEl>
                                              <p:spTgt spid="15"/>
                                            </p:tgtEl>
                                            <p:attrNameLst>
                                              <p:attrName>ppt_h</p:attrName>
                                            </p:attrNameLst>
                                          </p:cBhvr>
                                          <p:tavLst>
                                            <p:tav tm="0">
                                              <p:val>
                                                <p:fltVal val="0"/>
                                              </p:val>
                                            </p:tav>
                                            <p:tav tm="100000">
                                              <p:val>
                                                <p:strVal val="#ppt_h"/>
                                              </p:val>
                                            </p:tav>
                                          </p:tavLst>
                                        </p:anim>
                                        <p:animEffect transition="in" filter="fade">
                                          <p:cBhvr>
                                            <p:cTn id="37" dur="500"/>
                                            <p:tgtEl>
                                              <p:spTgt spid="15"/>
                                            </p:tgtEl>
                                          </p:cBhvr>
                                        </p:animEffect>
                                      </p:childTnLst>
                                    </p:cTn>
                                  </p:par>
                                </p:childTnLst>
                              </p:cTn>
                            </p:par>
                            <p:par>
                              <p:cTn id="38" fill="hold">
                                <p:stCondLst>
                                  <p:cond delay="2500"/>
                                </p:stCondLst>
                                <p:childTnLst>
                                  <p:par>
                                    <p:cTn id="39" presetID="45" presetClass="entr" presetSubtype="0" fill="hold" nodeType="afterEffect">
                                      <p:stCondLst>
                                        <p:cond delay="0"/>
                                      </p:stCondLst>
                                      <p:childTnLst>
                                        <p:set>
                                          <p:cBhvr>
                                            <p:cTn id="40" dur="1" fill="hold">
                                              <p:stCondLst>
                                                <p:cond delay="0"/>
                                              </p:stCondLst>
                                            </p:cTn>
                                            <p:tgtEl>
                                              <p:spTgt spid="29"/>
                                            </p:tgtEl>
                                            <p:attrNameLst>
                                              <p:attrName>style.visibility</p:attrName>
                                            </p:attrNameLst>
                                          </p:cBhvr>
                                          <p:to>
                                            <p:strVal val="visible"/>
                                          </p:to>
                                        </p:set>
                                        <p:animEffect transition="in" filter="fade">
                                          <p:cBhvr>
                                            <p:cTn id="41" dur="500"/>
                                            <p:tgtEl>
                                              <p:spTgt spid="29"/>
                                            </p:tgtEl>
                                          </p:cBhvr>
                                        </p:animEffect>
                                        <p:anim calcmode="lin" valueType="num">
                                          <p:cBhvr>
                                            <p:cTn id="42" dur="500" fill="hold"/>
                                            <p:tgtEl>
                                              <p:spTgt spid="29"/>
                                            </p:tgtEl>
                                            <p:attrNameLst>
                                              <p:attrName>ppt_w</p:attrName>
                                            </p:attrNameLst>
                                          </p:cBhvr>
                                          <p:tavLst>
                                            <p:tav tm="0" fmla="#ppt_w*sin(2.5*pi*$)">
                                              <p:val>
                                                <p:fltVal val="0"/>
                                              </p:val>
                                            </p:tav>
                                            <p:tav tm="100000">
                                              <p:val>
                                                <p:fltVal val="1"/>
                                              </p:val>
                                            </p:tav>
                                          </p:tavLst>
                                        </p:anim>
                                        <p:anim calcmode="lin" valueType="num">
                                          <p:cBhvr>
                                            <p:cTn id="43" dur="500" fill="hold"/>
                                            <p:tgtEl>
                                              <p:spTgt spid="29"/>
                                            </p:tgtEl>
                                            <p:attrNameLst>
                                              <p:attrName>ppt_h</p:attrName>
                                            </p:attrNameLst>
                                          </p:cBhvr>
                                          <p:tavLst>
                                            <p:tav tm="0">
                                              <p:val>
                                                <p:strVal val="#ppt_h"/>
                                              </p:val>
                                            </p:tav>
                                            <p:tav tm="100000">
                                              <p:val>
                                                <p:strVal val="#ppt_h"/>
                                              </p:val>
                                            </p:tav>
                                          </p:tavLst>
                                        </p:anim>
                                      </p:childTnLst>
                                    </p:cTn>
                                  </p:par>
                                  <p:par>
                                    <p:cTn id="44" presetID="22" presetClass="entr" presetSubtype="8" fill="hold" nodeType="with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wipe(left)">
                                          <p:cBhvr>
                                            <p:cTn id="46" dur="500"/>
                                            <p:tgtEl>
                                              <p:spTgt spid="23"/>
                                            </p:tgtEl>
                                          </p:cBhvr>
                                        </p:animEffect>
                                      </p:childTnLst>
                                    </p:cTn>
                                  </p:par>
                                </p:childTnLst>
                              </p:cTn>
                            </p:par>
                            <p:par>
                              <p:cTn id="47" fill="hold">
                                <p:stCondLst>
                                  <p:cond delay="3000"/>
                                </p:stCondLst>
                                <p:childTnLst>
                                  <p:par>
                                    <p:cTn id="48" presetID="16" presetClass="entr" presetSubtype="37" fill="hold" nodeType="after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barn(outVertical)">
                                          <p:cBhvr>
                                            <p:cTn id="50" dur="500"/>
                                            <p:tgtEl>
                                              <p:spTgt spid="20"/>
                                            </p:tgtEl>
                                          </p:cBhvr>
                                        </p:animEffect>
                                      </p:childTnLst>
                                    </p:cTn>
                                  </p:par>
                                </p:childTnLst>
                              </p:cTn>
                            </p:par>
                            <p:par>
                              <p:cTn id="51" fill="hold">
                                <p:stCondLst>
                                  <p:cond delay="3500"/>
                                </p:stCondLst>
                                <p:childTnLst>
                                  <p:par>
                                    <p:cTn id="52" presetID="22" presetClass="entr" presetSubtype="2" fill="hold" grpId="0" nodeType="afterEffect">
                                      <p:stCondLst>
                                        <p:cond delay="0"/>
                                      </p:stCondLst>
                                      <p:childTnLst>
                                        <p:set>
                                          <p:cBhvr>
                                            <p:cTn id="53" dur="1" fill="hold">
                                              <p:stCondLst>
                                                <p:cond delay="0"/>
                                              </p:stCondLst>
                                            </p:cTn>
                                            <p:tgtEl>
                                              <p:spTgt spid="24"/>
                                            </p:tgtEl>
                                            <p:attrNameLst>
                                              <p:attrName>style.visibility</p:attrName>
                                            </p:attrNameLst>
                                          </p:cBhvr>
                                          <p:to>
                                            <p:strVal val="visible"/>
                                          </p:to>
                                        </p:set>
                                        <p:animEffect transition="in" filter="wipe(right)">
                                          <p:cBhvr>
                                            <p:cTn id="54" dur="500"/>
                                            <p:tgtEl>
                                              <p:spTgt spid="24"/>
                                            </p:tgtEl>
                                          </p:cBhvr>
                                        </p:animEffect>
                                      </p:childTnLst>
                                    </p:cTn>
                                  </p:par>
                                  <p:par>
                                    <p:cTn id="55" presetID="22" presetClass="entr" presetSubtype="8" fill="hold" grpId="0" nodeType="withEffect">
                                      <p:stCondLst>
                                        <p:cond delay="300"/>
                                      </p:stCondLst>
                                      <p:childTnLst>
                                        <p:set>
                                          <p:cBhvr>
                                            <p:cTn id="56" dur="1" fill="hold">
                                              <p:stCondLst>
                                                <p:cond delay="0"/>
                                              </p:stCondLst>
                                            </p:cTn>
                                            <p:tgtEl>
                                              <p:spTgt spid="25"/>
                                            </p:tgtEl>
                                            <p:attrNameLst>
                                              <p:attrName>style.visibility</p:attrName>
                                            </p:attrNameLst>
                                          </p:cBhvr>
                                          <p:to>
                                            <p:strVal val="visible"/>
                                          </p:to>
                                        </p:set>
                                        <p:animEffect transition="in" filter="wipe(left)">
                                          <p:cBhvr>
                                            <p:cTn id="57" dur="500"/>
                                            <p:tgtEl>
                                              <p:spTgt spid="25"/>
                                            </p:tgtEl>
                                          </p:cBhvr>
                                        </p:animEffect>
                                      </p:childTnLst>
                                    </p:cTn>
                                  </p:par>
                                </p:childTnLst>
                              </p:cTn>
                            </p:par>
                            <p:par>
                              <p:cTn id="58" fill="hold">
                                <p:stCondLst>
                                  <p:cond delay="4000"/>
                                </p:stCondLst>
                                <p:childTnLst>
                                  <p:par>
                                    <p:cTn id="59" presetID="22" presetClass="entr" presetSubtype="1" fill="hold" nodeType="after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wipe(up)">
                                          <p:cBhvr>
                                            <p:cTn id="6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24" grpId="0" animBg="1"/>
          <p:bldP spid="25" grpId="0" animBg="1"/>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555375" y="1365456"/>
            <a:ext cx="630230" cy="630230"/>
            <a:chOff x="304800" y="673100"/>
            <a:chExt cx="4000500" cy="4000500"/>
          </a:xfrm>
          <a:effectLst>
            <a:outerShdw blurRad="444500" dist="254000" dir="8100000" algn="tr" rotWithShape="0">
              <a:prstClr val="black">
                <a:alpha val="50000"/>
              </a:prstClr>
            </a:outerShdw>
          </a:effectLst>
        </p:grpSpPr>
        <p:sp>
          <p:nvSpPr>
            <p:cNvPr id="3" name="同心圆 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prstClr val="black"/>
                </a:solidFill>
                <a:latin typeface="+mj-ea"/>
                <a:ea typeface="+mj-ea"/>
              </a:endParaRPr>
            </a:p>
          </p:txBody>
        </p:sp>
        <p:sp>
          <p:nvSpPr>
            <p:cNvPr id="4" name="椭圆 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prstClr val="black"/>
                </a:solidFill>
                <a:latin typeface="+mj-ea"/>
                <a:ea typeface="+mj-ea"/>
              </a:endParaRPr>
            </a:p>
          </p:txBody>
        </p:sp>
      </p:grpSp>
      <p:grpSp>
        <p:nvGrpSpPr>
          <p:cNvPr id="5" name="组合 4"/>
          <p:cNvGrpSpPr/>
          <p:nvPr/>
        </p:nvGrpSpPr>
        <p:grpSpPr>
          <a:xfrm>
            <a:off x="5456848" y="1816596"/>
            <a:ext cx="769476" cy="769476"/>
            <a:chOff x="1695226" y="3321784"/>
            <a:chExt cx="1250759" cy="1250759"/>
          </a:xfrm>
        </p:grpSpPr>
        <p:sp>
          <p:nvSpPr>
            <p:cNvPr id="6" name="椭圆 5"/>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BC1DC"/>
                </a:solidFill>
                <a:latin typeface="+mj-ea"/>
                <a:ea typeface="+mj-ea"/>
              </a:endParaRPr>
            </a:p>
          </p:txBody>
        </p:sp>
        <p:sp>
          <p:nvSpPr>
            <p:cNvPr id="7" name="椭圆 6"/>
            <p:cNvSpPr/>
            <p:nvPr/>
          </p:nvSpPr>
          <p:spPr>
            <a:xfrm>
              <a:off x="1826937" y="3453495"/>
              <a:ext cx="987336" cy="987336"/>
            </a:xfrm>
            <a:prstGeom prst="ellipse">
              <a:avLst/>
            </a:prstGeom>
            <a:solidFill>
              <a:schemeClr val="accent3"/>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grpSp>
        <p:nvGrpSpPr>
          <p:cNvPr id="8" name="组合 7"/>
          <p:cNvGrpSpPr/>
          <p:nvPr/>
        </p:nvGrpSpPr>
        <p:grpSpPr>
          <a:xfrm>
            <a:off x="5098505" y="2421766"/>
            <a:ext cx="890519" cy="890519"/>
            <a:chOff x="304800" y="673100"/>
            <a:chExt cx="4000500" cy="4000500"/>
          </a:xfrm>
          <a:effectLst>
            <a:outerShdw blurRad="444500" dist="254000" dir="8100000" algn="tr" rotWithShape="0">
              <a:prstClr val="black">
                <a:alpha val="50000"/>
              </a:prstClr>
            </a:outerShdw>
          </a:effectLst>
        </p:grpSpPr>
        <p:sp>
          <p:nvSpPr>
            <p:cNvPr id="9" name="同心圆 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prstClr val="black"/>
                </a:solidFill>
                <a:latin typeface="+mj-ea"/>
                <a:ea typeface="+mj-ea"/>
              </a:endParaRPr>
            </a:p>
          </p:txBody>
        </p:sp>
        <p:sp>
          <p:nvSpPr>
            <p:cNvPr id="10" name="椭圆 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prstClr val="black"/>
                </a:solidFill>
                <a:latin typeface="+mj-ea"/>
                <a:ea typeface="+mj-ea"/>
              </a:endParaRPr>
            </a:p>
          </p:txBody>
        </p:sp>
      </p:grpSp>
      <p:sp>
        <p:nvSpPr>
          <p:cNvPr id="11" name="TextBox 13"/>
          <p:cNvSpPr txBox="1"/>
          <p:nvPr/>
        </p:nvSpPr>
        <p:spPr>
          <a:xfrm>
            <a:off x="6601640" y="1539146"/>
            <a:ext cx="1031051" cy="261610"/>
          </a:xfrm>
          <a:prstGeom prst="rect">
            <a:avLst/>
          </a:prstGeom>
          <a:noFill/>
        </p:spPr>
        <p:txBody>
          <a:bodyPr wrap="none" rtlCol="0">
            <a:spAutoFit/>
          </a:bodyPr>
          <a:lstStyle/>
          <a:p>
            <a:r>
              <a:rPr lang="zh-CN" altLang="en-US" sz="1100" dirty="0" smtClean="0">
                <a:solidFill>
                  <a:srgbClr val="484848"/>
                </a:solidFill>
                <a:latin typeface="+mj-ea"/>
                <a:ea typeface="+mj-ea"/>
              </a:rPr>
              <a:t>标题内容文字</a:t>
            </a:r>
            <a:endParaRPr lang="en-US" altLang="zh-CN" sz="1100" dirty="0">
              <a:solidFill>
                <a:srgbClr val="484848"/>
              </a:solidFill>
              <a:latin typeface="+mj-ea"/>
              <a:ea typeface="+mj-ea"/>
            </a:endParaRPr>
          </a:p>
        </p:txBody>
      </p:sp>
      <p:sp>
        <p:nvSpPr>
          <p:cNvPr id="12" name="TextBox 14"/>
          <p:cNvSpPr txBox="1"/>
          <p:nvPr/>
        </p:nvSpPr>
        <p:spPr>
          <a:xfrm>
            <a:off x="6571569" y="1255861"/>
            <a:ext cx="1125629" cy="307777"/>
          </a:xfrm>
          <a:prstGeom prst="rect">
            <a:avLst/>
          </a:prstGeom>
          <a:noFill/>
        </p:spPr>
        <p:txBody>
          <a:bodyPr wrap="none" rtlCol="0">
            <a:spAutoFit/>
          </a:bodyPr>
          <a:lstStyle/>
          <a:p>
            <a:r>
              <a:rPr lang="en-US" altLang="zh-CN" sz="1400" b="1" dirty="0" smtClean="0">
                <a:solidFill>
                  <a:srgbClr val="080808"/>
                </a:solidFill>
                <a:latin typeface="+mj-ea"/>
                <a:ea typeface="+mj-ea"/>
              </a:rPr>
              <a:t>20XX</a:t>
            </a:r>
            <a:r>
              <a:rPr lang="zh-CN" altLang="en-US" sz="1400" b="1" dirty="0" smtClean="0">
                <a:solidFill>
                  <a:srgbClr val="080808"/>
                </a:solidFill>
                <a:latin typeface="+mj-ea"/>
                <a:ea typeface="+mj-ea"/>
              </a:rPr>
              <a:t>年</a:t>
            </a:r>
            <a:r>
              <a:rPr lang="en-US" altLang="zh-CN" sz="1400" b="1" dirty="0">
                <a:solidFill>
                  <a:srgbClr val="080808"/>
                </a:solidFill>
                <a:latin typeface="+mj-ea"/>
                <a:ea typeface="+mj-ea"/>
              </a:rPr>
              <a:t>5</a:t>
            </a:r>
            <a:r>
              <a:rPr lang="zh-CN" altLang="en-US" sz="1400" b="1" dirty="0" smtClean="0">
                <a:solidFill>
                  <a:srgbClr val="080808"/>
                </a:solidFill>
                <a:latin typeface="+mj-ea"/>
                <a:ea typeface="+mj-ea"/>
              </a:rPr>
              <a:t>月</a:t>
            </a:r>
            <a:endParaRPr lang="en-US" altLang="zh-CN" sz="1400" b="1" dirty="0">
              <a:solidFill>
                <a:srgbClr val="080808"/>
              </a:solidFill>
              <a:latin typeface="+mj-ea"/>
              <a:ea typeface="+mj-ea"/>
            </a:endParaRPr>
          </a:p>
        </p:txBody>
      </p:sp>
      <p:sp>
        <p:nvSpPr>
          <p:cNvPr id="13" name="TextBox 15"/>
          <p:cNvSpPr txBox="1"/>
          <p:nvPr/>
        </p:nvSpPr>
        <p:spPr>
          <a:xfrm>
            <a:off x="6499180" y="2454156"/>
            <a:ext cx="1031051" cy="261610"/>
          </a:xfrm>
          <a:prstGeom prst="rect">
            <a:avLst/>
          </a:prstGeom>
          <a:noFill/>
        </p:spPr>
        <p:txBody>
          <a:bodyPr wrap="none" rtlCol="0">
            <a:spAutoFit/>
          </a:bodyPr>
          <a:lstStyle/>
          <a:p>
            <a:r>
              <a:rPr lang="zh-CN" altLang="en-US" sz="1100" dirty="0">
                <a:solidFill>
                  <a:srgbClr val="484848"/>
                </a:solidFill>
                <a:latin typeface="+mj-ea"/>
                <a:ea typeface="+mj-ea"/>
              </a:rPr>
              <a:t>标题内容</a:t>
            </a:r>
            <a:r>
              <a:rPr lang="zh-CN" altLang="en-US" sz="1100" dirty="0" smtClean="0">
                <a:solidFill>
                  <a:srgbClr val="484848"/>
                </a:solidFill>
                <a:latin typeface="+mj-ea"/>
                <a:ea typeface="+mj-ea"/>
              </a:rPr>
              <a:t>文字</a:t>
            </a:r>
            <a:endParaRPr lang="en-US" altLang="zh-CN" sz="1100" dirty="0">
              <a:solidFill>
                <a:srgbClr val="484848"/>
              </a:solidFill>
              <a:latin typeface="+mj-ea"/>
              <a:ea typeface="+mj-ea"/>
            </a:endParaRPr>
          </a:p>
        </p:txBody>
      </p:sp>
      <p:sp>
        <p:nvSpPr>
          <p:cNvPr id="14" name="TextBox 16"/>
          <p:cNvSpPr txBox="1"/>
          <p:nvPr/>
        </p:nvSpPr>
        <p:spPr>
          <a:xfrm>
            <a:off x="6501974" y="2167305"/>
            <a:ext cx="1125629" cy="307777"/>
          </a:xfrm>
          <a:prstGeom prst="rect">
            <a:avLst/>
          </a:prstGeom>
          <a:noFill/>
        </p:spPr>
        <p:txBody>
          <a:bodyPr wrap="none" rtlCol="0">
            <a:spAutoFit/>
          </a:bodyPr>
          <a:lstStyle/>
          <a:p>
            <a:r>
              <a:rPr lang="en-US" altLang="zh-CN" sz="1400" b="1" dirty="0" smtClean="0">
                <a:solidFill>
                  <a:srgbClr val="080808"/>
                </a:solidFill>
                <a:latin typeface="+mj-ea"/>
                <a:ea typeface="+mj-ea"/>
              </a:rPr>
              <a:t>20XX</a:t>
            </a:r>
            <a:r>
              <a:rPr lang="zh-CN" altLang="en-US" sz="1400" b="1" dirty="0" smtClean="0">
                <a:solidFill>
                  <a:srgbClr val="080808"/>
                </a:solidFill>
                <a:latin typeface="+mj-ea"/>
                <a:ea typeface="+mj-ea"/>
              </a:rPr>
              <a:t>年</a:t>
            </a:r>
            <a:r>
              <a:rPr lang="en-US" altLang="zh-CN" sz="1400" b="1" dirty="0">
                <a:solidFill>
                  <a:srgbClr val="080808"/>
                </a:solidFill>
                <a:latin typeface="+mj-ea"/>
                <a:ea typeface="+mj-ea"/>
              </a:rPr>
              <a:t>8</a:t>
            </a:r>
            <a:r>
              <a:rPr lang="zh-CN" altLang="en-US" sz="1400" b="1" dirty="0" smtClean="0">
                <a:solidFill>
                  <a:srgbClr val="080808"/>
                </a:solidFill>
                <a:latin typeface="+mj-ea"/>
                <a:ea typeface="+mj-ea"/>
              </a:rPr>
              <a:t>月</a:t>
            </a:r>
            <a:endParaRPr lang="en-US" altLang="zh-CN" sz="1400" b="1" dirty="0">
              <a:solidFill>
                <a:srgbClr val="080808"/>
              </a:solidFill>
              <a:latin typeface="+mj-ea"/>
              <a:ea typeface="+mj-ea"/>
            </a:endParaRPr>
          </a:p>
        </p:txBody>
      </p:sp>
      <p:sp>
        <p:nvSpPr>
          <p:cNvPr id="15" name="TextBox 17"/>
          <p:cNvSpPr txBox="1"/>
          <p:nvPr/>
        </p:nvSpPr>
        <p:spPr>
          <a:xfrm>
            <a:off x="6145043" y="3421886"/>
            <a:ext cx="1031051" cy="261610"/>
          </a:xfrm>
          <a:prstGeom prst="rect">
            <a:avLst/>
          </a:prstGeom>
          <a:noFill/>
        </p:spPr>
        <p:txBody>
          <a:bodyPr wrap="none" rtlCol="0">
            <a:spAutoFit/>
          </a:bodyPr>
          <a:lstStyle/>
          <a:p>
            <a:r>
              <a:rPr lang="zh-CN" altLang="en-US" sz="1100" dirty="0">
                <a:solidFill>
                  <a:srgbClr val="484848"/>
                </a:solidFill>
                <a:latin typeface="+mj-ea"/>
                <a:ea typeface="+mj-ea"/>
              </a:rPr>
              <a:t>标题内容文字</a:t>
            </a:r>
            <a:endParaRPr lang="en-US" altLang="zh-CN" sz="1100" dirty="0">
              <a:solidFill>
                <a:srgbClr val="484848"/>
              </a:solidFill>
              <a:latin typeface="+mj-ea"/>
              <a:ea typeface="+mj-ea"/>
            </a:endParaRPr>
          </a:p>
        </p:txBody>
      </p:sp>
      <p:sp>
        <p:nvSpPr>
          <p:cNvPr id="16" name="TextBox 18"/>
          <p:cNvSpPr txBox="1"/>
          <p:nvPr/>
        </p:nvSpPr>
        <p:spPr>
          <a:xfrm>
            <a:off x="6124367" y="3104121"/>
            <a:ext cx="1125629" cy="307777"/>
          </a:xfrm>
          <a:prstGeom prst="rect">
            <a:avLst/>
          </a:prstGeom>
          <a:noFill/>
        </p:spPr>
        <p:txBody>
          <a:bodyPr wrap="none" rtlCol="0">
            <a:spAutoFit/>
          </a:bodyPr>
          <a:lstStyle/>
          <a:p>
            <a:r>
              <a:rPr lang="en-US" altLang="zh-CN" sz="1400" b="1" dirty="0" smtClean="0">
                <a:solidFill>
                  <a:srgbClr val="080808"/>
                </a:solidFill>
                <a:latin typeface="+mj-ea"/>
                <a:ea typeface="+mj-ea"/>
              </a:rPr>
              <a:t>20XX</a:t>
            </a:r>
            <a:r>
              <a:rPr lang="zh-CN" altLang="en-US" sz="1400" b="1" dirty="0" smtClean="0">
                <a:solidFill>
                  <a:srgbClr val="080808"/>
                </a:solidFill>
                <a:latin typeface="+mj-ea"/>
                <a:ea typeface="+mj-ea"/>
              </a:rPr>
              <a:t>年</a:t>
            </a:r>
            <a:r>
              <a:rPr lang="en-US" altLang="zh-CN" sz="1400" b="1" dirty="0">
                <a:solidFill>
                  <a:srgbClr val="080808"/>
                </a:solidFill>
                <a:latin typeface="+mj-ea"/>
                <a:ea typeface="+mj-ea"/>
              </a:rPr>
              <a:t>4</a:t>
            </a:r>
            <a:r>
              <a:rPr lang="zh-CN" altLang="en-US" sz="1400" b="1" dirty="0" smtClean="0">
                <a:solidFill>
                  <a:srgbClr val="080808"/>
                </a:solidFill>
                <a:latin typeface="+mj-ea"/>
                <a:ea typeface="+mj-ea"/>
              </a:rPr>
              <a:t>月</a:t>
            </a:r>
            <a:endParaRPr lang="en-US" altLang="zh-CN" sz="1400" b="1" dirty="0">
              <a:solidFill>
                <a:srgbClr val="080808"/>
              </a:solidFill>
              <a:latin typeface="+mj-ea"/>
              <a:ea typeface="+mj-ea"/>
            </a:endParaRPr>
          </a:p>
        </p:txBody>
      </p:sp>
      <p:sp>
        <p:nvSpPr>
          <p:cNvPr id="17" name="TextBox 19"/>
          <p:cNvSpPr txBox="1"/>
          <p:nvPr/>
        </p:nvSpPr>
        <p:spPr>
          <a:xfrm>
            <a:off x="4842996" y="4371950"/>
            <a:ext cx="1031051" cy="261610"/>
          </a:xfrm>
          <a:prstGeom prst="rect">
            <a:avLst/>
          </a:prstGeom>
          <a:noFill/>
        </p:spPr>
        <p:txBody>
          <a:bodyPr wrap="none" rtlCol="0">
            <a:spAutoFit/>
          </a:bodyPr>
          <a:lstStyle/>
          <a:p>
            <a:r>
              <a:rPr lang="zh-CN" altLang="en-US" sz="1100" dirty="0">
                <a:solidFill>
                  <a:srgbClr val="484848"/>
                </a:solidFill>
                <a:latin typeface="+mj-ea"/>
                <a:ea typeface="+mj-ea"/>
              </a:rPr>
              <a:t>标题内容文字</a:t>
            </a:r>
            <a:endParaRPr lang="en-US" altLang="zh-CN" sz="1100" dirty="0">
              <a:solidFill>
                <a:srgbClr val="484848"/>
              </a:solidFill>
              <a:latin typeface="+mj-ea"/>
              <a:ea typeface="+mj-ea"/>
            </a:endParaRPr>
          </a:p>
        </p:txBody>
      </p:sp>
      <p:sp>
        <p:nvSpPr>
          <p:cNvPr id="18" name="TextBox 20"/>
          <p:cNvSpPr txBox="1"/>
          <p:nvPr/>
        </p:nvSpPr>
        <p:spPr>
          <a:xfrm>
            <a:off x="4846613" y="3999040"/>
            <a:ext cx="1125629" cy="307777"/>
          </a:xfrm>
          <a:prstGeom prst="rect">
            <a:avLst/>
          </a:prstGeom>
          <a:noFill/>
        </p:spPr>
        <p:txBody>
          <a:bodyPr wrap="none" rtlCol="0">
            <a:spAutoFit/>
          </a:bodyPr>
          <a:lstStyle/>
          <a:p>
            <a:r>
              <a:rPr lang="en-US" altLang="zh-CN" sz="1400" b="1" dirty="0" smtClean="0">
                <a:solidFill>
                  <a:srgbClr val="080808"/>
                </a:solidFill>
                <a:latin typeface="+mj-ea"/>
                <a:ea typeface="+mj-ea"/>
              </a:rPr>
              <a:t>20XX</a:t>
            </a:r>
            <a:r>
              <a:rPr lang="zh-CN" altLang="en-US" sz="1400" b="1" dirty="0" smtClean="0">
                <a:solidFill>
                  <a:srgbClr val="080808"/>
                </a:solidFill>
                <a:latin typeface="+mj-ea"/>
                <a:ea typeface="+mj-ea"/>
              </a:rPr>
              <a:t>年</a:t>
            </a:r>
            <a:r>
              <a:rPr lang="en-US" altLang="zh-CN" sz="1400" b="1" dirty="0" smtClean="0">
                <a:solidFill>
                  <a:srgbClr val="080808"/>
                </a:solidFill>
                <a:latin typeface="+mj-ea"/>
                <a:ea typeface="+mj-ea"/>
              </a:rPr>
              <a:t>5</a:t>
            </a:r>
            <a:r>
              <a:rPr lang="zh-CN" altLang="en-US" sz="1400" b="1" dirty="0" smtClean="0">
                <a:solidFill>
                  <a:srgbClr val="080808"/>
                </a:solidFill>
                <a:latin typeface="+mj-ea"/>
                <a:ea typeface="+mj-ea"/>
              </a:rPr>
              <a:t>月</a:t>
            </a:r>
            <a:endParaRPr lang="en-US" altLang="zh-CN" sz="1400" b="1" dirty="0">
              <a:solidFill>
                <a:srgbClr val="080808"/>
              </a:solidFill>
              <a:latin typeface="+mj-ea"/>
              <a:ea typeface="+mj-ea"/>
            </a:endParaRPr>
          </a:p>
        </p:txBody>
      </p:sp>
      <p:sp>
        <p:nvSpPr>
          <p:cNvPr id="19" name="TextBox 21"/>
          <p:cNvSpPr txBox="1"/>
          <p:nvPr/>
        </p:nvSpPr>
        <p:spPr>
          <a:xfrm>
            <a:off x="1721463" y="3867629"/>
            <a:ext cx="1031051" cy="261610"/>
          </a:xfrm>
          <a:prstGeom prst="rect">
            <a:avLst/>
          </a:prstGeom>
          <a:noFill/>
        </p:spPr>
        <p:txBody>
          <a:bodyPr wrap="none" rtlCol="0">
            <a:spAutoFit/>
          </a:bodyPr>
          <a:lstStyle/>
          <a:p>
            <a:r>
              <a:rPr lang="zh-CN" altLang="en-US" sz="1100" dirty="0">
                <a:solidFill>
                  <a:srgbClr val="484848"/>
                </a:solidFill>
                <a:latin typeface="+mj-ea"/>
                <a:ea typeface="+mj-ea"/>
              </a:rPr>
              <a:t>标题内容文字</a:t>
            </a:r>
            <a:endParaRPr lang="en-US" altLang="zh-CN" sz="1100" dirty="0">
              <a:solidFill>
                <a:srgbClr val="484848"/>
              </a:solidFill>
              <a:latin typeface="+mj-ea"/>
              <a:ea typeface="+mj-ea"/>
            </a:endParaRPr>
          </a:p>
        </p:txBody>
      </p:sp>
      <p:sp>
        <p:nvSpPr>
          <p:cNvPr id="20" name="TextBox 22"/>
          <p:cNvSpPr txBox="1"/>
          <p:nvPr/>
        </p:nvSpPr>
        <p:spPr>
          <a:xfrm>
            <a:off x="1680237" y="3481167"/>
            <a:ext cx="1236236" cy="307777"/>
          </a:xfrm>
          <a:prstGeom prst="rect">
            <a:avLst/>
          </a:prstGeom>
          <a:noFill/>
        </p:spPr>
        <p:txBody>
          <a:bodyPr wrap="none" rtlCol="0">
            <a:spAutoFit/>
          </a:bodyPr>
          <a:lstStyle/>
          <a:p>
            <a:r>
              <a:rPr lang="en-US" altLang="zh-CN" sz="1400" b="1" dirty="0" smtClean="0">
                <a:solidFill>
                  <a:srgbClr val="080808"/>
                </a:solidFill>
                <a:latin typeface="+mj-ea"/>
                <a:ea typeface="+mj-ea"/>
              </a:rPr>
              <a:t>20XX</a:t>
            </a:r>
            <a:r>
              <a:rPr lang="zh-CN" altLang="en-US" sz="1400" b="1" dirty="0" smtClean="0">
                <a:solidFill>
                  <a:srgbClr val="080808"/>
                </a:solidFill>
                <a:latin typeface="+mj-ea"/>
                <a:ea typeface="+mj-ea"/>
              </a:rPr>
              <a:t>年</a:t>
            </a:r>
            <a:r>
              <a:rPr lang="en-US" altLang="zh-CN" sz="1400" b="1" dirty="0" smtClean="0">
                <a:solidFill>
                  <a:srgbClr val="080808"/>
                </a:solidFill>
                <a:latin typeface="+mj-ea"/>
                <a:ea typeface="+mj-ea"/>
              </a:rPr>
              <a:t>12</a:t>
            </a:r>
            <a:r>
              <a:rPr lang="zh-CN" altLang="en-US" sz="1400" b="1" dirty="0" smtClean="0">
                <a:solidFill>
                  <a:srgbClr val="080808"/>
                </a:solidFill>
                <a:latin typeface="+mj-ea"/>
                <a:ea typeface="+mj-ea"/>
              </a:rPr>
              <a:t>月</a:t>
            </a:r>
            <a:endParaRPr lang="en-US" altLang="zh-CN" sz="1400" b="1" dirty="0">
              <a:solidFill>
                <a:srgbClr val="080808"/>
              </a:solidFill>
              <a:latin typeface="+mj-ea"/>
              <a:ea typeface="+mj-ea"/>
            </a:endParaRPr>
          </a:p>
        </p:txBody>
      </p:sp>
      <p:sp>
        <p:nvSpPr>
          <p:cNvPr id="21" name="TextBox 23"/>
          <p:cNvSpPr txBox="1"/>
          <p:nvPr/>
        </p:nvSpPr>
        <p:spPr>
          <a:xfrm>
            <a:off x="1199319" y="1924839"/>
            <a:ext cx="1031051" cy="261610"/>
          </a:xfrm>
          <a:prstGeom prst="rect">
            <a:avLst/>
          </a:prstGeom>
          <a:noFill/>
        </p:spPr>
        <p:txBody>
          <a:bodyPr wrap="none" rtlCol="0">
            <a:spAutoFit/>
          </a:bodyPr>
          <a:lstStyle/>
          <a:p>
            <a:r>
              <a:rPr lang="zh-CN" altLang="en-US" sz="1100" dirty="0">
                <a:solidFill>
                  <a:srgbClr val="484848"/>
                </a:solidFill>
                <a:latin typeface="+mj-ea"/>
                <a:ea typeface="+mj-ea"/>
              </a:rPr>
              <a:t>标题内容文字</a:t>
            </a:r>
            <a:endParaRPr lang="en-US" altLang="zh-CN" sz="1100" dirty="0">
              <a:solidFill>
                <a:srgbClr val="484848"/>
              </a:solidFill>
              <a:latin typeface="+mj-ea"/>
              <a:ea typeface="+mj-ea"/>
            </a:endParaRPr>
          </a:p>
        </p:txBody>
      </p:sp>
      <p:sp>
        <p:nvSpPr>
          <p:cNvPr id="22" name="TextBox 24"/>
          <p:cNvSpPr txBox="1"/>
          <p:nvPr/>
        </p:nvSpPr>
        <p:spPr>
          <a:xfrm>
            <a:off x="1194320" y="1571802"/>
            <a:ext cx="1125629" cy="307777"/>
          </a:xfrm>
          <a:prstGeom prst="rect">
            <a:avLst/>
          </a:prstGeom>
          <a:noFill/>
        </p:spPr>
        <p:txBody>
          <a:bodyPr wrap="none" rtlCol="0">
            <a:spAutoFit/>
          </a:bodyPr>
          <a:lstStyle/>
          <a:p>
            <a:r>
              <a:rPr lang="en-US" altLang="zh-CN" sz="1400" b="1" smtClean="0">
                <a:solidFill>
                  <a:srgbClr val="080808"/>
                </a:solidFill>
                <a:latin typeface="+mj-ea"/>
                <a:ea typeface="+mj-ea"/>
              </a:rPr>
              <a:t>20XX</a:t>
            </a:r>
            <a:r>
              <a:rPr lang="zh-CN" altLang="en-US" sz="1400" b="1" smtClean="0">
                <a:solidFill>
                  <a:srgbClr val="080808"/>
                </a:solidFill>
                <a:latin typeface="+mj-ea"/>
                <a:ea typeface="+mj-ea"/>
              </a:rPr>
              <a:t>年</a:t>
            </a:r>
            <a:r>
              <a:rPr lang="en-US" altLang="zh-CN" sz="1400" b="1" dirty="0">
                <a:solidFill>
                  <a:srgbClr val="080808"/>
                </a:solidFill>
                <a:latin typeface="+mj-ea"/>
                <a:ea typeface="+mj-ea"/>
              </a:rPr>
              <a:t>2</a:t>
            </a:r>
            <a:r>
              <a:rPr lang="zh-CN" altLang="en-US" sz="1400" b="1" dirty="0" smtClean="0">
                <a:solidFill>
                  <a:srgbClr val="080808"/>
                </a:solidFill>
                <a:latin typeface="+mj-ea"/>
                <a:ea typeface="+mj-ea"/>
              </a:rPr>
              <a:t>月</a:t>
            </a:r>
            <a:endParaRPr lang="en-US" altLang="zh-CN" sz="1400" b="1" dirty="0">
              <a:solidFill>
                <a:srgbClr val="080808"/>
              </a:solidFill>
              <a:latin typeface="+mj-ea"/>
              <a:ea typeface="+mj-ea"/>
            </a:endParaRPr>
          </a:p>
        </p:txBody>
      </p:sp>
      <p:cxnSp>
        <p:nvCxnSpPr>
          <p:cNvPr id="23" name="直接连接符 22"/>
          <p:cNvCxnSpPr/>
          <p:nvPr/>
        </p:nvCxnSpPr>
        <p:spPr>
          <a:xfrm flipV="1">
            <a:off x="6568909" y="1255862"/>
            <a:ext cx="0" cy="544894"/>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H="1" flipV="1">
            <a:off x="6119428" y="3104121"/>
            <a:ext cx="4076" cy="61975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flipV="1">
            <a:off x="6499180" y="2239313"/>
            <a:ext cx="3324" cy="620469"/>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V="1">
            <a:off x="4842996" y="3999040"/>
            <a:ext cx="8518" cy="660954"/>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V="1">
            <a:off x="1675336" y="3421886"/>
            <a:ext cx="4901" cy="73404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V="1">
            <a:off x="1187624" y="1539146"/>
            <a:ext cx="0" cy="782048"/>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grpSp>
        <p:nvGrpSpPr>
          <p:cNvPr id="29" name="组合 28"/>
          <p:cNvGrpSpPr/>
          <p:nvPr/>
        </p:nvGrpSpPr>
        <p:grpSpPr>
          <a:xfrm>
            <a:off x="4400031" y="2859782"/>
            <a:ext cx="984394" cy="984394"/>
            <a:chOff x="1695226" y="3321784"/>
            <a:chExt cx="1250759" cy="1250759"/>
          </a:xfrm>
        </p:grpSpPr>
        <p:sp>
          <p:nvSpPr>
            <p:cNvPr id="30" name="椭圆 29"/>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BC1DC"/>
                </a:solidFill>
                <a:latin typeface="+mj-ea"/>
                <a:ea typeface="+mj-ea"/>
              </a:endParaRPr>
            </a:p>
          </p:txBody>
        </p:sp>
        <p:sp>
          <p:nvSpPr>
            <p:cNvPr id="31" name="椭圆 30"/>
            <p:cNvSpPr/>
            <p:nvPr/>
          </p:nvSpPr>
          <p:spPr>
            <a:xfrm>
              <a:off x="1826937" y="3453495"/>
              <a:ext cx="987336" cy="987336"/>
            </a:xfrm>
            <a:prstGeom prst="ellipse">
              <a:avLst/>
            </a:prstGeom>
            <a:solidFill>
              <a:schemeClr val="accent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grpSp>
        <p:nvGrpSpPr>
          <p:cNvPr id="32" name="组合 31"/>
          <p:cNvGrpSpPr/>
          <p:nvPr/>
        </p:nvGrpSpPr>
        <p:grpSpPr>
          <a:xfrm>
            <a:off x="3305964" y="2499742"/>
            <a:ext cx="1360493" cy="1360493"/>
            <a:chOff x="304800" y="673100"/>
            <a:chExt cx="4000500" cy="4000500"/>
          </a:xfrm>
          <a:effectLst>
            <a:outerShdw blurRad="444500" dist="254000" dir="8100000" algn="tr" rotWithShape="0">
              <a:prstClr val="black">
                <a:alpha val="50000"/>
              </a:prstClr>
            </a:outerShdw>
          </a:effectLst>
        </p:grpSpPr>
        <p:sp>
          <p:nvSpPr>
            <p:cNvPr id="33" name="同心圆 3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34" name="椭圆 3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grpSp>
        <p:nvGrpSpPr>
          <p:cNvPr id="35" name="组合 34"/>
          <p:cNvGrpSpPr/>
          <p:nvPr/>
        </p:nvGrpSpPr>
        <p:grpSpPr>
          <a:xfrm>
            <a:off x="2777577" y="1317475"/>
            <a:ext cx="1625118" cy="1625118"/>
            <a:chOff x="1695226" y="3321784"/>
            <a:chExt cx="1250759" cy="1250759"/>
          </a:xfrm>
        </p:grpSpPr>
        <p:sp>
          <p:nvSpPr>
            <p:cNvPr id="36" name="椭圆 35"/>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BC1DC"/>
                </a:solidFill>
                <a:latin typeface="+mj-ea"/>
                <a:ea typeface="+mj-ea"/>
              </a:endParaRPr>
            </a:p>
          </p:txBody>
        </p:sp>
        <p:sp>
          <p:nvSpPr>
            <p:cNvPr id="37" name="椭圆 36"/>
            <p:cNvSpPr/>
            <p:nvPr/>
          </p:nvSpPr>
          <p:spPr>
            <a:xfrm>
              <a:off x="1826937" y="3453495"/>
              <a:ext cx="987336" cy="987336"/>
            </a:xfrm>
            <a:prstGeom prst="ellipse">
              <a:avLst/>
            </a:prstGeom>
            <a:solidFill>
              <a:schemeClr val="accent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Tree>
  </p:cSld>
  <p:clrMapOvr>
    <a:masterClrMapping/>
  </p:clrMapOvr>
  <mc:AlternateContent xmlns:mc="http://schemas.openxmlformats.org/markup-compatibility/2006" xmlns:p14="http://schemas.microsoft.com/office/powerpoint/2010/main">
    <mc:Choice Requires="p14">
      <p:transition spd="slow" p14:dur="1200" advTm="6000">
        <p14:prism/>
      </p:transition>
    </mc:Choice>
    <mc:Fallback xmlns="">
      <p:transition spd="slow" advTm="6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0000">
                                          <p:cBhvr additive="base">
                                            <p:cTn id="7" dur="500" fill="hold"/>
                                            <p:tgtEl>
                                              <p:spTgt spid="2"/>
                                            </p:tgtEl>
                                            <p:attrNameLst>
                                              <p:attrName>ppt_x</p:attrName>
                                            </p:attrNameLst>
                                          </p:cBhvr>
                                          <p:tavLst>
                                            <p:tav tm="0">
                                              <p:val>
                                                <p:strVal val="#ppt_x"/>
                                              </p:val>
                                            </p:tav>
                                            <p:tav tm="100000">
                                              <p:val>
                                                <p:strVal val="#ppt_x"/>
                                              </p:val>
                                            </p:tav>
                                          </p:tavLst>
                                        </p:anim>
                                        <p:anim calcmode="lin" valueType="num" p14:bounceEnd="40000">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p:tgtEl>
                                              <p:spTgt spid="11"/>
                                            </p:tgtEl>
                                            <p:attrNameLst>
                                              <p:attrName>ppt_x</p:attrName>
                                            </p:attrNameLst>
                                          </p:cBhvr>
                                          <p:tavLst>
                                            <p:tav tm="0">
                                              <p:val>
                                                <p:strVal val="#ppt_x-#ppt_w*1.125000"/>
                                              </p:val>
                                            </p:tav>
                                            <p:tav tm="100000">
                                              <p:val>
                                                <p:strVal val="#ppt_x"/>
                                              </p:val>
                                            </p:tav>
                                          </p:tavLst>
                                        </p:anim>
                                        <p:animEffect transition="in" filter="wipe(right)">
                                          <p:cBhvr>
                                            <p:cTn id="13" dur="500"/>
                                            <p:tgtEl>
                                              <p:spTgt spid="11"/>
                                            </p:tgtEl>
                                          </p:cBhvr>
                                        </p:animEffect>
                                      </p:childTnLst>
                                    </p:cTn>
                                  </p:par>
                                  <p:par>
                                    <p:cTn id="14" presetID="12" presetClass="entr" presetSubtype="8"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500"/>
                                            <p:tgtEl>
                                              <p:spTgt spid="12"/>
                                            </p:tgtEl>
                                            <p:attrNameLst>
                                              <p:attrName>ppt_x</p:attrName>
                                            </p:attrNameLst>
                                          </p:cBhvr>
                                          <p:tavLst>
                                            <p:tav tm="0">
                                              <p:val>
                                                <p:strVal val="#ppt_x-#ppt_w*1.125000"/>
                                              </p:val>
                                            </p:tav>
                                            <p:tav tm="100000">
                                              <p:val>
                                                <p:strVal val="#ppt_x"/>
                                              </p:val>
                                            </p:tav>
                                          </p:tavLst>
                                        </p:anim>
                                        <p:animEffect transition="in" filter="wipe(right)">
                                          <p:cBhvr>
                                            <p:cTn id="17" dur="500"/>
                                            <p:tgtEl>
                                              <p:spTgt spid="12"/>
                                            </p:tgtEl>
                                          </p:cBhvr>
                                        </p:animEffect>
                                      </p:childTnLst>
                                    </p:cTn>
                                  </p:par>
                                  <p:par>
                                    <p:cTn id="18" presetID="12" presetClass="entr" presetSubtype="8" fill="hold" nodeType="withEffect">
                                      <p:stCondLst>
                                        <p:cond delay="0"/>
                                      </p:stCondLst>
                                      <p:childTnLst>
                                        <p:set>
                                          <p:cBhvr>
                                            <p:cTn id="19" dur="1" fill="hold">
                                              <p:stCondLst>
                                                <p:cond delay="0"/>
                                              </p:stCondLst>
                                            </p:cTn>
                                            <p:tgtEl>
                                              <p:spTgt spid="23"/>
                                            </p:tgtEl>
                                            <p:attrNameLst>
                                              <p:attrName>style.visibility</p:attrName>
                                            </p:attrNameLst>
                                          </p:cBhvr>
                                          <p:to>
                                            <p:strVal val="visible"/>
                                          </p:to>
                                        </p:set>
                                        <p:anim calcmode="lin" valueType="num">
                                          <p:cBhvr additive="base">
                                            <p:cTn id="20" dur="500"/>
                                            <p:tgtEl>
                                              <p:spTgt spid="23"/>
                                            </p:tgtEl>
                                            <p:attrNameLst>
                                              <p:attrName>ppt_x</p:attrName>
                                            </p:attrNameLst>
                                          </p:cBhvr>
                                          <p:tavLst>
                                            <p:tav tm="0">
                                              <p:val>
                                                <p:strVal val="#ppt_x-#ppt_w*1.125000"/>
                                              </p:val>
                                            </p:tav>
                                            <p:tav tm="100000">
                                              <p:val>
                                                <p:strVal val="#ppt_x"/>
                                              </p:val>
                                            </p:tav>
                                          </p:tavLst>
                                        </p:anim>
                                        <p:animEffect transition="in" filter="wipe(right)">
                                          <p:cBhvr>
                                            <p:cTn id="21" dur="500"/>
                                            <p:tgtEl>
                                              <p:spTgt spid="23"/>
                                            </p:tgtEl>
                                          </p:cBhvr>
                                        </p:animEffect>
                                      </p:childTnLst>
                                    </p:cTn>
                                  </p:par>
                                </p:childTnLst>
                              </p:cTn>
                            </p:par>
                            <p:par>
                              <p:cTn id="22" fill="hold">
                                <p:stCondLst>
                                  <p:cond delay="1000"/>
                                </p:stCondLst>
                                <p:childTnLst>
                                  <p:par>
                                    <p:cTn id="23" presetID="2" presetClass="entr" presetSubtype="4" fill="hold" nodeType="afterEffect" p14:presetBounceEnd="40000">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14:bounceEnd="40000">
                                          <p:cBhvr additive="base">
                                            <p:cTn id="25" dur="500" fill="hold"/>
                                            <p:tgtEl>
                                              <p:spTgt spid="5"/>
                                            </p:tgtEl>
                                            <p:attrNameLst>
                                              <p:attrName>ppt_x</p:attrName>
                                            </p:attrNameLst>
                                          </p:cBhvr>
                                          <p:tavLst>
                                            <p:tav tm="0">
                                              <p:val>
                                                <p:strVal val="#ppt_x"/>
                                              </p:val>
                                            </p:tav>
                                            <p:tav tm="100000">
                                              <p:val>
                                                <p:strVal val="#ppt_x"/>
                                              </p:val>
                                            </p:tav>
                                          </p:tavLst>
                                        </p:anim>
                                        <p:anim calcmode="lin" valueType="num" p14:bounceEnd="40000">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par>
                              <p:cTn id="27" fill="hold">
                                <p:stCondLst>
                                  <p:cond delay="1500"/>
                                </p:stCondLst>
                                <p:childTnLst>
                                  <p:par>
                                    <p:cTn id="28" presetID="12" presetClass="entr" presetSubtype="8" fill="hold" grpId="0" nodeType="after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additive="base">
                                            <p:cTn id="30" dur="500"/>
                                            <p:tgtEl>
                                              <p:spTgt spid="14"/>
                                            </p:tgtEl>
                                            <p:attrNameLst>
                                              <p:attrName>ppt_x</p:attrName>
                                            </p:attrNameLst>
                                          </p:cBhvr>
                                          <p:tavLst>
                                            <p:tav tm="0">
                                              <p:val>
                                                <p:strVal val="#ppt_x-#ppt_w*1.125000"/>
                                              </p:val>
                                            </p:tav>
                                            <p:tav tm="100000">
                                              <p:val>
                                                <p:strVal val="#ppt_x"/>
                                              </p:val>
                                            </p:tav>
                                          </p:tavLst>
                                        </p:anim>
                                        <p:animEffect transition="in" filter="wipe(right)">
                                          <p:cBhvr>
                                            <p:cTn id="31" dur="500"/>
                                            <p:tgtEl>
                                              <p:spTgt spid="14"/>
                                            </p:tgtEl>
                                          </p:cBhvr>
                                        </p:animEffect>
                                      </p:childTnLst>
                                    </p:cTn>
                                  </p:par>
                                  <p:par>
                                    <p:cTn id="32" presetID="12" presetClass="entr" presetSubtype="8"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additive="base">
                                            <p:cTn id="34" dur="500"/>
                                            <p:tgtEl>
                                              <p:spTgt spid="13"/>
                                            </p:tgtEl>
                                            <p:attrNameLst>
                                              <p:attrName>ppt_x</p:attrName>
                                            </p:attrNameLst>
                                          </p:cBhvr>
                                          <p:tavLst>
                                            <p:tav tm="0">
                                              <p:val>
                                                <p:strVal val="#ppt_x-#ppt_w*1.125000"/>
                                              </p:val>
                                            </p:tav>
                                            <p:tav tm="100000">
                                              <p:val>
                                                <p:strVal val="#ppt_x"/>
                                              </p:val>
                                            </p:tav>
                                          </p:tavLst>
                                        </p:anim>
                                        <p:animEffect transition="in" filter="wipe(right)">
                                          <p:cBhvr>
                                            <p:cTn id="35" dur="500"/>
                                            <p:tgtEl>
                                              <p:spTgt spid="13"/>
                                            </p:tgtEl>
                                          </p:cBhvr>
                                        </p:animEffect>
                                      </p:childTnLst>
                                    </p:cTn>
                                  </p:par>
                                  <p:par>
                                    <p:cTn id="36" presetID="12" presetClass="entr" presetSubtype="8" fill="hold" nodeType="withEffect">
                                      <p:stCondLst>
                                        <p:cond delay="0"/>
                                      </p:stCondLst>
                                      <p:childTnLst>
                                        <p:set>
                                          <p:cBhvr>
                                            <p:cTn id="37" dur="1" fill="hold">
                                              <p:stCondLst>
                                                <p:cond delay="0"/>
                                              </p:stCondLst>
                                            </p:cTn>
                                            <p:tgtEl>
                                              <p:spTgt spid="25"/>
                                            </p:tgtEl>
                                            <p:attrNameLst>
                                              <p:attrName>style.visibility</p:attrName>
                                            </p:attrNameLst>
                                          </p:cBhvr>
                                          <p:to>
                                            <p:strVal val="visible"/>
                                          </p:to>
                                        </p:set>
                                        <p:anim calcmode="lin" valueType="num">
                                          <p:cBhvr additive="base">
                                            <p:cTn id="38" dur="500"/>
                                            <p:tgtEl>
                                              <p:spTgt spid="25"/>
                                            </p:tgtEl>
                                            <p:attrNameLst>
                                              <p:attrName>ppt_x</p:attrName>
                                            </p:attrNameLst>
                                          </p:cBhvr>
                                          <p:tavLst>
                                            <p:tav tm="0">
                                              <p:val>
                                                <p:strVal val="#ppt_x-#ppt_w*1.125000"/>
                                              </p:val>
                                            </p:tav>
                                            <p:tav tm="100000">
                                              <p:val>
                                                <p:strVal val="#ppt_x"/>
                                              </p:val>
                                            </p:tav>
                                          </p:tavLst>
                                        </p:anim>
                                        <p:animEffect transition="in" filter="wipe(right)">
                                          <p:cBhvr>
                                            <p:cTn id="39" dur="500"/>
                                            <p:tgtEl>
                                              <p:spTgt spid="25"/>
                                            </p:tgtEl>
                                          </p:cBhvr>
                                        </p:animEffect>
                                      </p:childTnLst>
                                    </p:cTn>
                                  </p:par>
                                </p:childTnLst>
                              </p:cTn>
                            </p:par>
                            <p:par>
                              <p:cTn id="40" fill="hold">
                                <p:stCondLst>
                                  <p:cond delay="2000"/>
                                </p:stCondLst>
                                <p:childTnLst>
                                  <p:par>
                                    <p:cTn id="41" presetID="2" presetClass="entr" presetSubtype="4" fill="hold" nodeType="afterEffect" p14:presetBounceEnd="40000">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14:bounceEnd="40000">
                                          <p:cBhvr additive="base">
                                            <p:cTn id="43" dur="500" fill="hold"/>
                                            <p:tgtEl>
                                              <p:spTgt spid="8"/>
                                            </p:tgtEl>
                                            <p:attrNameLst>
                                              <p:attrName>ppt_x</p:attrName>
                                            </p:attrNameLst>
                                          </p:cBhvr>
                                          <p:tavLst>
                                            <p:tav tm="0">
                                              <p:val>
                                                <p:strVal val="#ppt_x"/>
                                              </p:val>
                                            </p:tav>
                                            <p:tav tm="100000">
                                              <p:val>
                                                <p:strVal val="#ppt_x"/>
                                              </p:val>
                                            </p:tav>
                                          </p:tavLst>
                                        </p:anim>
                                        <p:anim calcmode="lin" valueType="num" p14:bounceEnd="40000">
                                          <p:cBhvr additive="base">
                                            <p:cTn id="44" dur="500" fill="hold"/>
                                            <p:tgtEl>
                                              <p:spTgt spid="8"/>
                                            </p:tgtEl>
                                            <p:attrNameLst>
                                              <p:attrName>ppt_y</p:attrName>
                                            </p:attrNameLst>
                                          </p:cBhvr>
                                          <p:tavLst>
                                            <p:tav tm="0">
                                              <p:val>
                                                <p:strVal val="1+#ppt_h/2"/>
                                              </p:val>
                                            </p:tav>
                                            <p:tav tm="100000">
                                              <p:val>
                                                <p:strVal val="#ppt_y"/>
                                              </p:val>
                                            </p:tav>
                                          </p:tavLst>
                                        </p:anim>
                                      </p:childTnLst>
                                    </p:cTn>
                                  </p:par>
                                </p:childTnLst>
                              </p:cTn>
                            </p:par>
                            <p:par>
                              <p:cTn id="45" fill="hold">
                                <p:stCondLst>
                                  <p:cond delay="2500"/>
                                </p:stCondLst>
                                <p:childTnLst>
                                  <p:par>
                                    <p:cTn id="46" presetID="12" presetClass="entr" presetSubtype="8" fill="hold" grpId="0" nodeType="afterEffect">
                                      <p:stCondLst>
                                        <p:cond delay="0"/>
                                      </p:stCondLst>
                                      <p:childTnLst>
                                        <p:set>
                                          <p:cBhvr>
                                            <p:cTn id="47" dur="1" fill="hold">
                                              <p:stCondLst>
                                                <p:cond delay="0"/>
                                              </p:stCondLst>
                                            </p:cTn>
                                            <p:tgtEl>
                                              <p:spTgt spid="15"/>
                                            </p:tgtEl>
                                            <p:attrNameLst>
                                              <p:attrName>style.visibility</p:attrName>
                                            </p:attrNameLst>
                                          </p:cBhvr>
                                          <p:to>
                                            <p:strVal val="visible"/>
                                          </p:to>
                                        </p:set>
                                        <p:anim calcmode="lin" valueType="num">
                                          <p:cBhvr additive="base">
                                            <p:cTn id="48" dur="500"/>
                                            <p:tgtEl>
                                              <p:spTgt spid="15"/>
                                            </p:tgtEl>
                                            <p:attrNameLst>
                                              <p:attrName>ppt_x</p:attrName>
                                            </p:attrNameLst>
                                          </p:cBhvr>
                                          <p:tavLst>
                                            <p:tav tm="0">
                                              <p:val>
                                                <p:strVal val="#ppt_x-#ppt_w*1.125000"/>
                                              </p:val>
                                            </p:tav>
                                            <p:tav tm="100000">
                                              <p:val>
                                                <p:strVal val="#ppt_x"/>
                                              </p:val>
                                            </p:tav>
                                          </p:tavLst>
                                        </p:anim>
                                        <p:animEffect transition="in" filter="wipe(right)">
                                          <p:cBhvr>
                                            <p:cTn id="49" dur="500"/>
                                            <p:tgtEl>
                                              <p:spTgt spid="15"/>
                                            </p:tgtEl>
                                          </p:cBhvr>
                                        </p:animEffect>
                                      </p:childTnLst>
                                    </p:cTn>
                                  </p:par>
                                  <p:par>
                                    <p:cTn id="50" presetID="12" presetClass="entr" presetSubtype="8" fill="hold" grpId="0" nodeType="withEffect">
                                      <p:stCondLst>
                                        <p:cond delay="0"/>
                                      </p:stCondLst>
                                      <p:childTnLst>
                                        <p:set>
                                          <p:cBhvr>
                                            <p:cTn id="51" dur="1" fill="hold">
                                              <p:stCondLst>
                                                <p:cond delay="0"/>
                                              </p:stCondLst>
                                            </p:cTn>
                                            <p:tgtEl>
                                              <p:spTgt spid="16"/>
                                            </p:tgtEl>
                                            <p:attrNameLst>
                                              <p:attrName>style.visibility</p:attrName>
                                            </p:attrNameLst>
                                          </p:cBhvr>
                                          <p:to>
                                            <p:strVal val="visible"/>
                                          </p:to>
                                        </p:set>
                                        <p:anim calcmode="lin" valueType="num">
                                          <p:cBhvr additive="base">
                                            <p:cTn id="52" dur="500"/>
                                            <p:tgtEl>
                                              <p:spTgt spid="16"/>
                                            </p:tgtEl>
                                            <p:attrNameLst>
                                              <p:attrName>ppt_x</p:attrName>
                                            </p:attrNameLst>
                                          </p:cBhvr>
                                          <p:tavLst>
                                            <p:tav tm="0">
                                              <p:val>
                                                <p:strVal val="#ppt_x-#ppt_w*1.125000"/>
                                              </p:val>
                                            </p:tav>
                                            <p:tav tm="100000">
                                              <p:val>
                                                <p:strVal val="#ppt_x"/>
                                              </p:val>
                                            </p:tav>
                                          </p:tavLst>
                                        </p:anim>
                                        <p:animEffect transition="in" filter="wipe(right)">
                                          <p:cBhvr>
                                            <p:cTn id="53" dur="500"/>
                                            <p:tgtEl>
                                              <p:spTgt spid="16"/>
                                            </p:tgtEl>
                                          </p:cBhvr>
                                        </p:animEffect>
                                      </p:childTnLst>
                                    </p:cTn>
                                  </p:par>
                                  <p:par>
                                    <p:cTn id="54" presetID="12" presetClass="entr" presetSubtype="8" fill="hold" nodeType="withEffect">
                                      <p:stCondLst>
                                        <p:cond delay="0"/>
                                      </p:stCondLst>
                                      <p:childTnLst>
                                        <p:set>
                                          <p:cBhvr>
                                            <p:cTn id="55" dur="1" fill="hold">
                                              <p:stCondLst>
                                                <p:cond delay="0"/>
                                              </p:stCondLst>
                                            </p:cTn>
                                            <p:tgtEl>
                                              <p:spTgt spid="24"/>
                                            </p:tgtEl>
                                            <p:attrNameLst>
                                              <p:attrName>style.visibility</p:attrName>
                                            </p:attrNameLst>
                                          </p:cBhvr>
                                          <p:to>
                                            <p:strVal val="visible"/>
                                          </p:to>
                                        </p:set>
                                        <p:anim calcmode="lin" valueType="num">
                                          <p:cBhvr additive="base">
                                            <p:cTn id="56" dur="500"/>
                                            <p:tgtEl>
                                              <p:spTgt spid="24"/>
                                            </p:tgtEl>
                                            <p:attrNameLst>
                                              <p:attrName>ppt_x</p:attrName>
                                            </p:attrNameLst>
                                          </p:cBhvr>
                                          <p:tavLst>
                                            <p:tav tm="0">
                                              <p:val>
                                                <p:strVal val="#ppt_x-#ppt_w*1.125000"/>
                                              </p:val>
                                            </p:tav>
                                            <p:tav tm="100000">
                                              <p:val>
                                                <p:strVal val="#ppt_x"/>
                                              </p:val>
                                            </p:tav>
                                          </p:tavLst>
                                        </p:anim>
                                        <p:animEffect transition="in" filter="wipe(right)">
                                          <p:cBhvr>
                                            <p:cTn id="57" dur="500"/>
                                            <p:tgtEl>
                                              <p:spTgt spid="24"/>
                                            </p:tgtEl>
                                          </p:cBhvr>
                                        </p:animEffect>
                                      </p:childTnLst>
                                    </p:cTn>
                                  </p:par>
                                </p:childTnLst>
                              </p:cTn>
                            </p:par>
                            <p:par>
                              <p:cTn id="58" fill="hold">
                                <p:stCondLst>
                                  <p:cond delay="3000"/>
                                </p:stCondLst>
                                <p:childTnLst>
                                  <p:par>
                                    <p:cTn id="59" presetID="2" presetClass="entr" presetSubtype="4" fill="hold" nodeType="afterEffect" p14:presetBounceEnd="40000">
                                      <p:stCondLst>
                                        <p:cond delay="0"/>
                                      </p:stCondLst>
                                      <p:childTnLst>
                                        <p:set>
                                          <p:cBhvr>
                                            <p:cTn id="60" dur="1" fill="hold">
                                              <p:stCondLst>
                                                <p:cond delay="0"/>
                                              </p:stCondLst>
                                            </p:cTn>
                                            <p:tgtEl>
                                              <p:spTgt spid="29"/>
                                            </p:tgtEl>
                                            <p:attrNameLst>
                                              <p:attrName>style.visibility</p:attrName>
                                            </p:attrNameLst>
                                          </p:cBhvr>
                                          <p:to>
                                            <p:strVal val="visible"/>
                                          </p:to>
                                        </p:set>
                                        <p:anim calcmode="lin" valueType="num" p14:bounceEnd="40000">
                                          <p:cBhvr additive="base">
                                            <p:cTn id="61" dur="500" fill="hold"/>
                                            <p:tgtEl>
                                              <p:spTgt spid="29"/>
                                            </p:tgtEl>
                                            <p:attrNameLst>
                                              <p:attrName>ppt_x</p:attrName>
                                            </p:attrNameLst>
                                          </p:cBhvr>
                                          <p:tavLst>
                                            <p:tav tm="0">
                                              <p:val>
                                                <p:strVal val="#ppt_x"/>
                                              </p:val>
                                            </p:tav>
                                            <p:tav tm="100000">
                                              <p:val>
                                                <p:strVal val="#ppt_x"/>
                                              </p:val>
                                            </p:tav>
                                          </p:tavLst>
                                        </p:anim>
                                        <p:anim calcmode="lin" valueType="num" p14:bounceEnd="40000">
                                          <p:cBhvr additive="base">
                                            <p:cTn id="62" dur="500" fill="hold"/>
                                            <p:tgtEl>
                                              <p:spTgt spid="29"/>
                                            </p:tgtEl>
                                            <p:attrNameLst>
                                              <p:attrName>ppt_y</p:attrName>
                                            </p:attrNameLst>
                                          </p:cBhvr>
                                          <p:tavLst>
                                            <p:tav tm="0">
                                              <p:val>
                                                <p:strVal val="1+#ppt_h/2"/>
                                              </p:val>
                                            </p:tav>
                                            <p:tav tm="100000">
                                              <p:val>
                                                <p:strVal val="#ppt_y"/>
                                              </p:val>
                                            </p:tav>
                                          </p:tavLst>
                                        </p:anim>
                                      </p:childTnLst>
                                    </p:cTn>
                                  </p:par>
                                </p:childTnLst>
                              </p:cTn>
                            </p:par>
                            <p:par>
                              <p:cTn id="63" fill="hold">
                                <p:stCondLst>
                                  <p:cond delay="3500"/>
                                </p:stCondLst>
                                <p:childTnLst>
                                  <p:par>
                                    <p:cTn id="64" presetID="12" presetClass="entr" presetSubtype="8" fill="hold" grpId="0" nodeType="afterEffect">
                                      <p:stCondLst>
                                        <p:cond delay="0"/>
                                      </p:stCondLst>
                                      <p:childTnLst>
                                        <p:set>
                                          <p:cBhvr>
                                            <p:cTn id="65" dur="1" fill="hold">
                                              <p:stCondLst>
                                                <p:cond delay="0"/>
                                              </p:stCondLst>
                                            </p:cTn>
                                            <p:tgtEl>
                                              <p:spTgt spid="17"/>
                                            </p:tgtEl>
                                            <p:attrNameLst>
                                              <p:attrName>style.visibility</p:attrName>
                                            </p:attrNameLst>
                                          </p:cBhvr>
                                          <p:to>
                                            <p:strVal val="visible"/>
                                          </p:to>
                                        </p:set>
                                        <p:anim calcmode="lin" valueType="num">
                                          <p:cBhvr additive="base">
                                            <p:cTn id="66" dur="500"/>
                                            <p:tgtEl>
                                              <p:spTgt spid="17"/>
                                            </p:tgtEl>
                                            <p:attrNameLst>
                                              <p:attrName>ppt_x</p:attrName>
                                            </p:attrNameLst>
                                          </p:cBhvr>
                                          <p:tavLst>
                                            <p:tav tm="0">
                                              <p:val>
                                                <p:strVal val="#ppt_x-#ppt_w*1.125000"/>
                                              </p:val>
                                            </p:tav>
                                            <p:tav tm="100000">
                                              <p:val>
                                                <p:strVal val="#ppt_x"/>
                                              </p:val>
                                            </p:tav>
                                          </p:tavLst>
                                        </p:anim>
                                        <p:animEffect transition="in" filter="wipe(right)">
                                          <p:cBhvr>
                                            <p:cTn id="67" dur="500"/>
                                            <p:tgtEl>
                                              <p:spTgt spid="17"/>
                                            </p:tgtEl>
                                          </p:cBhvr>
                                        </p:animEffect>
                                      </p:childTnLst>
                                    </p:cTn>
                                  </p:par>
                                  <p:par>
                                    <p:cTn id="68" presetID="12" presetClass="entr" presetSubtype="8" fill="hold" nodeType="withEffect">
                                      <p:stCondLst>
                                        <p:cond delay="0"/>
                                      </p:stCondLst>
                                      <p:childTnLst>
                                        <p:set>
                                          <p:cBhvr>
                                            <p:cTn id="69" dur="1" fill="hold">
                                              <p:stCondLst>
                                                <p:cond delay="0"/>
                                              </p:stCondLst>
                                            </p:cTn>
                                            <p:tgtEl>
                                              <p:spTgt spid="26"/>
                                            </p:tgtEl>
                                            <p:attrNameLst>
                                              <p:attrName>style.visibility</p:attrName>
                                            </p:attrNameLst>
                                          </p:cBhvr>
                                          <p:to>
                                            <p:strVal val="visible"/>
                                          </p:to>
                                        </p:set>
                                        <p:anim calcmode="lin" valueType="num">
                                          <p:cBhvr additive="base">
                                            <p:cTn id="70" dur="500"/>
                                            <p:tgtEl>
                                              <p:spTgt spid="26"/>
                                            </p:tgtEl>
                                            <p:attrNameLst>
                                              <p:attrName>ppt_x</p:attrName>
                                            </p:attrNameLst>
                                          </p:cBhvr>
                                          <p:tavLst>
                                            <p:tav tm="0">
                                              <p:val>
                                                <p:strVal val="#ppt_x-#ppt_w*1.125000"/>
                                              </p:val>
                                            </p:tav>
                                            <p:tav tm="100000">
                                              <p:val>
                                                <p:strVal val="#ppt_x"/>
                                              </p:val>
                                            </p:tav>
                                          </p:tavLst>
                                        </p:anim>
                                        <p:animEffect transition="in" filter="wipe(right)">
                                          <p:cBhvr>
                                            <p:cTn id="71" dur="500"/>
                                            <p:tgtEl>
                                              <p:spTgt spid="26"/>
                                            </p:tgtEl>
                                          </p:cBhvr>
                                        </p:animEffect>
                                      </p:childTnLst>
                                    </p:cTn>
                                  </p:par>
                                  <p:par>
                                    <p:cTn id="72" presetID="12" presetClass="entr" presetSubtype="8" fill="hold" grpId="0" nodeType="withEffect">
                                      <p:stCondLst>
                                        <p:cond delay="0"/>
                                      </p:stCondLst>
                                      <p:childTnLst>
                                        <p:set>
                                          <p:cBhvr>
                                            <p:cTn id="73" dur="1" fill="hold">
                                              <p:stCondLst>
                                                <p:cond delay="0"/>
                                              </p:stCondLst>
                                            </p:cTn>
                                            <p:tgtEl>
                                              <p:spTgt spid="18"/>
                                            </p:tgtEl>
                                            <p:attrNameLst>
                                              <p:attrName>style.visibility</p:attrName>
                                            </p:attrNameLst>
                                          </p:cBhvr>
                                          <p:to>
                                            <p:strVal val="visible"/>
                                          </p:to>
                                        </p:set>
                                        <p:anim calcmode="lin" valueType="num">
                                          <p:cBhvr additive="base">
                                            <p:cTn id="74" dur="500"/>
                                            <p:tgtEl>
                                              <p:spTgt spid="18"/>
                                            </p:tgtEl>
                                            <p:attrNameLst>
                                              <p:attrName>ppt_x</p:attrName>
                                            </p:attrNameLst>
                                          </p:cBhvr>
                                          <p:tavLst>
                                            <p:tav tm="0">
                                              <p:val>
                                                <p:strVal val="#ppt_x-#ppt_w*1.125000"/>
                                              </p:val>
                                            </p:tav>
                                            <p:tav tm="100000">
                                              <p:val>
                                                <p:strVal val="#ppt_x"/>
                                              </p:val>
                                            </p:tav>
                                          </p:tavLst>
                                        </p:anim>
                                        <p:animEffect transition="in" filter="wipe(right)">
                                          <p:cBhvr>
                                            <p:cTn id="75" dur="500"/>
                                            <p:tgtEl>
                                              <p:spTgt spid="18"/>
                                            </p:tgtEl>
                                          </p:cBhvr>
                                        </p:animEffect>
                                      </p:childTnLst>
                                    </p:cTn>
                                  </p:par>
                                </p:childTnLst>
                              </p:cTn>
                            </p:par>
                            <p:par>
                              <p:cTn id="76" fill="hold">
                                <p:stCondLst>
                                  <p:cond delay="4000"/>
                                </p:stCondLst>
                                <p:childTnLst>
                                  <p:par>
                                    <p:cTn id="77" presetID="2" presetClass="entr" presetSubtype="4" fill="hold" nodeType="afterEffect" p14:presetBounceEnd="40000">
                                      <p:stCondLst>
                                        <p:cond delay="0"/>
                                      </p:stCondLst>
                                      <p:childTnLst>
                                        <p:set>
                                          <p:cBhvr>
                                            <p:cTn id="78" dur="1" fill="hold">
                                              <p:stCondLst>
                                                <p:cond delay="0"/>
                                              </p:stCondLst>
                                            </p:cTn>
                                            <p:tgtEl>
                                              <p:spTgt spid="32"/>
                                            </p:tgtEl>
                                            <p:attrNameLst>
                                              <p:attrName>style.visibility</p:attrName>
                                            </p:attrNameLst>
                                          </p:cBhvr>
                                          <p:to>
                                            <p:strVal val="visible"/>
                                          </p:to>
                                        </p:set>
                                        <p:anim calcmode="lin" valueType="num" p14:bounceEnd="40000">
                                          <p:cBhvr additive="base">
                                            <p:cTn id="79" dur="500" fill="hold"/>
                                            <p:tgtEl>
                                              <p:spTgt spid="32"/>
                                            </p:tgtEl>
                                            <p:attrNameLst>
                                              <p:attrName>ppt_x</p:attrName>
                                            </p:attrNameLst>
                                          </p:cBhvr>
                                          <p:tavLst>
                                            <p:tav tm="0">
                                              <p:val>
                                                <p:strVal val="#ppt_x"/>
                                              </p:val>
                                            </p:tav>
                                            <p:tav tm="100000">
                                              <p:val>
                                                <p:strVal val="#ppt_x"/>
                                              </p:val>
                                            </p:tav>
                                          </p:tavLst>
                                        </p:anim>
                                        <p:anim calcmode="lin" valueType="num" p14:bounceEnd="40000">
                                          <p:cBhvr additive="base">
                                            <p:cTn id="80" dur="500" fill="hold"/>
                                            <p:tgtEl>
                                              <p:spTgt spid="32"/>
                                            </p:tgtEl>
                                            <p:attrNameLst>
                                              <p:attrName>ppt_y</p:attrName>
                                            </p:attrNameLst>
                                          </p:cBhvr>
                                          <p:tavLst>
                                            <p:tav tm="0">
                                              <p:val>
                                                <p:strVal val="1+#ppt_h/2"/>
                                              </p:val>
                                            </p:tav>
                                            <p:tav tm="100000">
                                              <p:val>
                                                <p:strVal val="#ppt_y"/>
                                              </p:val>
                                            </p:tav>
                                          </p:tavLst>
                                        </p:anim>
                                      </p:childTnLst>
                                    </p:cTn>
                                  </p:par>
                                </p:childTnLst>
                              </p:cTn>
                            </p:par>
                            <p:par>
                              <p:cTn id="81" fill="hold">
                                <p:stCondLst>
                                  <p:cond delay="4500"/>
                                </p:stCondLst>
                                <p:childTnLst>
                                  <p:par>
                                    <p:cTn id="82" presetID="12" presetClass="entr" presetSubtype="8" fill="hold" grpId="0" nodeType="afterEffect">
                                      <p:stCondLst>
                                        <p:cond delay="0"/>
                                      </p:stCondLst>
                                      <p:childTnLst>
                                        <p:set>
                                          <p:cBhvr>
                                            <p:cTn id="83" dur="1" fill="hold">
                                              <p:stCondLst>
                                                <p:cond delay="0"/>
                                              </p:stCondLst>
                                            </p:cTn>
                                            <p:tgtEl>
                                              <p:spTgt spid="19"/>
                                            </p:tgtEl>
                                            <p:attrNameLst>
                                              <p:attrName>style.visibility</p:attrName>
                                            </p:attrNameLst>
                                          </p:cBhvr>
                                          <p:to>
                                            <p:strVal val="visible"/>
                                          </p:to>
                                        </p:set>
                                        <p:anim calcmode="lin" valueType="num">
                                          <p:cBhvr additive="base">
                                            <p:cTn id="84" dur="500"/>
                                            <p:tgtEl>
                                              <p:spTgt spid="19"/>
                                            </p:tgtEl>
                                            <p:attrNameLst>
                                              <p:attrName>ppt_x</p:attrName>
                                            </p:attrNameLst>
                                          </p:cBhvr>
                                          <p:tavLst>
                                            <p:tav tm="0">
                                              <p:val>
                                                <p:strVal val="#ppt_x-#ppt_w*1.125000"/>
                                              </p:val>
                                            </p:tav>
                                            <p:tav tm="100000">
                                              <p:val>
                                                <p:strVal val="#ppt_x"/>
                                              </p:val>
                                            </p:tav>
                                          </p:tavLst>
                                        </p:anim>
                                        <p:animEffect transition="in" filter="wipe(right)">
                                          <p:cBhvr>
                                            <p:cTn id="85" dur="500"/>
                                            <p:tgtEl>
                                              <p:spTgt spid="19"/>
                                            </p:tgtEl>
                                          </p:cBhvr>
                                        </p:animEffect>
                                      </p:childTnLst>
                                    </p:cTn>
                                  </p:par>
                                  <p:par>
                                    <p:cTn id="86" presetID="12" presetClass="entr" presetSubtype="8" fill="hold" grpId="0" nodeType="withEffect">
                                      <p:stCondLst>
                                        <p:cond delay="0"/>
                                      </p:stCondLst>
                                      <p:childTnLst>
                                        <p:set>
                                          <p:cBhvr>
                                            <p:cTn id="87" dur="1" fill="hold">
                                              <p:stCondLst>
                                                <p:cond delay="0"/>
                                              </p:stCondLst>
                                            </p:cTn>
                                            <p:tgtEl>
                                              <p:spTgt spid="20"/>
                                            </p:tgtEl>
                                            <p:attrNameLst>
                                              <p:attrName>style.visibility</p:attrName>
                                            </p:attrNameLst>
                                          </p:cBhvr>
                                          <p:to>
                                            <p:strVal val="visible"/>
                                          </p:to>
                                        </p:set>
                                        <p:anim calcmode="lin" valueType="num">
                                          <p:cBhvr additive="base">
                                            <p:cTn id="88" dur="500"/>
                                            <p:tgtEl>
                                              <p:spTgt spid="20"/>
                                            </p:tgtEl>
                                            <p:attrNameLst>
                                              <p:attrName>ppt_x</p:attrName>
                                            </p:attrNameLst>
                                          </p:cBhvr>
                                          <p:tavLst>
                                            <p:tav tm="0">
                                              <p:val>
                                                <p:strVal val="#ppt_x-#ppt_w*1.125000"/>
                                              </p:val>
                                            </p:tav>
                                            <p:tav tm="100000">
                                              <p:val>
                                                <p:strVal val="#ppt_x"/>
                                              </p:val>
                                            </p:tav>
                                          </p:tavLst>
                                        </p:anim>
                                        <p:animEffect transition="in" filter="wipe(right)">
                                          <p:cBhvr>
                                            <p:cTn id="89" dur="500"/>
                                            <p:tgtEl>
                                              <p:spTgt spid="20"/>
                                            </p:tgtEl>
                                          </p:cBhvr>
                                        </p:animEffect>
                                      </p:childTnLst>
                                    </p:cTn>
                                  </p:par>
                                  <p:par>
                                    <p:cTn id="90" presetID="12" presetClass="entr" presetSubtype="2" fill="hold" nodeType="withEffect">
                                      <p:stCondLst>
                                        <p:cond delay="0"/>
                                      </p:stCondLst>
                                      <p:childTnLst>
                                        <p:set>
                                          <p:cBhvr>
                                            <p:cTn id="91" dur="1" fill="hold">
                                              <p:stCondLst>
                                                <p:cond delay="0"/>
                                              </p:stCondLst>
                                            </p:cTn>
                                            <p:tgtEl>
                                              <p:spTgt spid="27"/>
                                            </p:tgtEl>
                                            <p:attrNameLst>
                                              <p:attrName>style.visibility</p:attrName>
                                            </p:attrNameLst>
                                          </p:cBhvr>
                                          <p:to>
                                            <p:strVal val="visible"/>
                                          </p:to>
                                        </p:set>
                                        <p:anim calcmode="lin" valueType="num">
                                          <p:cBhvr additive="base">
                                            <p:cTn id="92" dur="500"/>
                                            <p:tgtEl>
                                              <p:spTgt spid="27"/>
                                            </p:tgtEl>
                                            <p:attrNameLst>
                                              <p:attrName>ppt_x</p:attrName>
                                            </p:attrNameLst>
                                          </p:cBhvr>
                                          <p:tavLst>
                                            <p:tav tm="0">
                                              <p:val>
                                                <p:strVal val="#ppt_x+#ppt_w*1.125000"/>
                                              </p:val>
                                            </p:tav>
                                            <p:tav tm="100000">
                                              <p:val>
                                                <p:strVal val="#ppt_x"/>
                                              </p:val>
                                            </p:tav>
                                          </p:tavLst>
                                        </p:anim>
                                        <p:animEffect transition="in" filter="wipe(left)">
                                          <p:cBhvr>
                                            <p:cTn id="93" dur="500"/>
                                            <p:tgtEl>
                                              <p:spTgt spid="27"/>
                                            </p:tgtEl>
                                          </p:cBhvr>
                                        </p:animEffect>
                                      </p:childTnLst>
                                    </p:cTn>
                                  </p:par>
                                </p:childTnLst>
                              </p:cTn>
                            </p:par>
                            <p:par>
                              <p:cTn id="94" fill="hold">
                                <p:stCondLst>
                                  <p:cond delay="5000"/>
                                </p:stCondLst>
                                <p:childTnLst>
                                  <p:par>
                                    <p:cTn id="95" presetID="2" presetClass="entr" presetSubtype="4" fill="hold" nodeType="afterEffect" p14:presetBounceEnd="40000">
                                      <p:stCondLst>
                                        <p:cond delay="0"/>
                                      </p:stCondLst>
                                      <p:childTnLst>
                                        <p:set>
                                          <p:cBhvr>
                                            <p:cTn id="96" dur="1" fill="hold">
                                              <p:stCondLst>
                                                <p:cond delay="0"/>
                                              </p:stCondLst>
                                            </p:cTn>
                                            <p:tgtEl>
                                              <p:spTgt spid="35"/>
                                            </p:tgtEl>
                                            <p:attrNameLst>
                                              <p:attrName>style.visibility</p:attrName>
                                            </p:attrNameLst>
                                          </p:cBhvr>
                                          <p:to>
                                            <p:strVal val="visible"/>
                                          </p:to>
                                        </p:set>
                                        <p:anim calcmode="lin" valueType="num" p14:bounceEnd="40000">
                                          <p:cBhvr additive="base">
                                            <p:cTn id="97" dur="500" fill="hold"/>
                                            <p:tgtEl>
                                              <p:spTgt spid="35"/>
                                            </p:tgtEl>
                                            <p:attrNameLst>
                                              <p:attrName>ppt_x</p:attrName>
                                            </p:attrNameLst>
                                          </p:cBhvr>
                                          <p:tavLst>
                                            <p:tav tm="0">
                                              <p:val>
                                                <p:strVal val="#ppt_x"/>
                                              </p:val>
                                            </p:tav>
                                            <p:tav tm="100000">
                                              <p:val>
                                                <p:strVal val="#ppt_x"/>
                                              </p:val>
                                            </p:tav>
                                          </p:tavLst>
                                        </p:anim>
                                        <p:anim calcmode="lin" valueType="num" p14:bounceEnd="40000">
                                          <p:cBhvr additive="base">
                                            <p:cTn id="98" dur="500" fill="hold"/>
                                            <p:tgtEl>
                                              <p:spTgt spid="35"/>
                                            </p:tgtEl>
                                            <p:attrNameLst>
                                              <p:attrName>ppt_y</p:attrName>
                                            </p:attrNameLst>
                                          </p:cBhvr>
                                          <p:tavLst>
                                            <p:tav tm="0">
                                              <p:val>
                                                <p:strVal val="1+#ppt_h/2"/>
                                              </p:val>
                                            </p:tav>
                                            <p:tav tm="100000">
                                              <p:val>
                                                <p:strVal val="#ppt_y"/>
                                              </p:val>
                                            </p:tav>
                                          </p:tavLst>
                                        </p:anim>
                                      </p:childTnLst>
                                    </p:cTn>
                                  </p:par>
                                </p:childTnLst>
                              </p:cTn>
                            </p:par>
                            <p:par>
                              <p:cTn id="99" fill="hold">
                                <p:stCondLst>
                                  <p:cond delay="5500"/>
                                </p:stCondLst>
                                <p:childTnLst>
                                  <p:par>
                                    <p:cTn id="100" presetID="12" presetClass="entr" presetSubtype="8" fill="hold" grpId="0" nodeType="afterEffect">
                                      <p:stCondLst>
                                        <p:cond delay="0"/>
                                      </p:stCondLst>
                                      <p:childTnLst>
                                        <p:set>
                                          <p:cBhvr>
                                            <p:cTn id="101" dur="1" fill="hold">
                                              <p:stCondLst>
                                                <p:cond delay="0"/>
                                              </p:stCondLst>
                                            </p:cTn>
                                            <p:tgtEl>
                                              <p:spTgt spid="21"/>
                                            </p:tgtEl>
                                            <p:attrNameLst>
                                              <p:attrName>style.visibility</p:attrName>
                                            </p:attrNameLst>
                                          </p:cBhvr>
                                          <p:to>
                                            <p:strVal val="visible"/>
                                          </p:to>
                                        </p:set>
                                        <p:anim calcmode="lin" valueType="num">
                                          <p:cBhvr additive="base">
                                            <p:cTn id="102" dur="500"/>
                                            <p:tgtEl>
                                              <p:spTgt spid="21"/>
                                            </p:tgtEl>
                                            <p:attrNameLst>
                                              <p:attrName>ppt_x</p:attrName>
                                            </p:attrNameLst>
                                          </p:cBhvr>
                                          <p:tavLst>
                                            <p:tav tm="0">
                                              <p:val>
                                                <p:strVal val="#ppt_x-#ppt_w*1.125000"/>
                                              </p:val>
                                            </p:tav>
                                            <p:tav tm="100000">
                                              <p:val>
                                                <p:strVal val="#ppt_x"/>
                                              </p:val>
                                            </p:tav>
                                          </p:tavLst>
                                        </p:anim>
                                        <p:animEffect transition="in" filter="wipe(right)">
                                          <p:cBhvr>
                                            <p:cTn id="103" dur="500"/>
                                            <p:tgtEl>
                                              <p:spTgt spid="21"/>
                                            </p:tgtEl>
                                          </p:cBhvr>
                                        </p:animEffect>
                                      </p:childTnLst>
                                    </p:cTn>
                                  </p:par>
                                  <p:par>
                                    <p:cTn id="104" presetID="12" presetClass="entr" presetSubtype="8" fill="hold" grpId="0" nodeType="withEffect">
                                      <p:stCondLst>
                                        <p:cond delay="0"/>
                                      </p:stCondLst>
                                      <p:childTnLst>
                                        <p:set>
                                          <p:cBhvr>
                                            <p:cTn id="105" dur="1" fill="hold">
                                              <p:stCondLst>
                                                <p:cond delay="0"/>
                                              </p:stCondLst>
                                            </p:cTn>
                                            <p:tgtEl>
                                              <p:spTgt spid="22"/>
                                            </p:tgtEl>
                                            <p:attrNameLst>
                                              <p:attrName>style.visibility</p:attrName>
                                            </p:attrNameLst>
                                          </p:cBhvr>
                                          <p:to>
                                            <p:strVal val="visible"/>
                                          </p:to>
                                        </p:set>
                                        <p:anim calcmode="lin" valueType="num">
                                          <p:cBhvr additive="base">
                                            <p:cTn id="106" dur="500"/>
                                            <p:tgtEl>
                                              <p:spTgt spid="22"/>
                                            </p:tgtEl>
                                            <p:attrNameLst>
                                              <p:attrName>ppt_x</p:attrName>
                                            </p:attrNameLst>
                                          </p:cBhvr>
                                          <p:tavLst>
                                            <p:tav tm="0">
                                              <p:val>
                                                <p:strVal val="#ppt_x-#ppt_w*1.125000"/>
                                              </p:val>
                                            </p:tav>
                                            <p:tav tm="100000">
                                              <p:val>
                                                <p:strVal val="#ppt_x"/>
                                              </p:val>
                                            </p:tav>
                                          </p:tavLst>
                                        </p:anim>
                                        <p:animEffect transition="in" filter="wipe(right)">
                                          <p:cBhvr>
                                            <p:cTn id="107" dur="500"/>
                                            <p:tgtEl>
                                              <p:spTgt spid="22"/>
                                            </p:tgtEl>
                                          </p:cBhvr>
                                        </p:animEffect>
                                      </p:childTnLst>
                                    </p:cTn>
                                  </p:par>
                                  <p:par>
                                    <p:cTn id="108" presetID="12" presetClass="entr" presetSubtype="2" fill="hold" nodeType="withEffect">
                                      <p:stCondLst>
                                        <p:cond delay="0"/>
                                      </p:stCondLst>
                                      <p:childTnLst>
                                        <p:set>
                                          <p:cBhvr>
                                            <p:cTn id="109" dur="1" fill="hold">
                                              <p:stCondLst>
                                                <p:cond delay="0"/>
                                              </p:stCondLst>
                                            </p:cTn>
                                            <p:tgtEl>
                                              <p:spTgt spid="28"/>
                                            </p:tgtEl>
                                            <p:attrNameLst>
                                              <p:attrName>style.visibility</p:attrName>
                                            </p:attrNameLst>
                                          </p:cBhvr>
                                          <p:to>
                                            <p:strVal val="visible"/>
                                          </p:to>
                                        </p:set>
                                        <p:anim calcmode="lin" valueType="num">
                                          <p:cBhvr additive="base">
                                            <p:cTn id="110" dur="500"/>
                                            <p:tgtEl>
                                              <p:spTgt spid="28"/>
                                            </p:tgtEl>
                                            <p:attrNameLst>
                                              <p:attrName>ppt_x</p:attrName>
                                            </p:attrNameLst>
                                          </p:cBhvr>
                                          <p:tavLst>
                                            <p:tav tm="0">
                                              <p:val>
                                                <p:strVal val="#ppt_x+#ppt_w*1.125000"/>
                                              </p:val>
                                            </p:tav>
                                            <p:tav tm="100000">
                                              <p:val>
                                                <p:strVal val="#ppt_x"/>
                                              </p:val>
                                            </p:tav>
                                          </p:tavLst>
                                        </p:anim>
                                        <p:animEffect transition="in" filter="wipe(left)">
                                          <p:cBhvr>
                                            <p:cTn id="11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p:bldP spid="16" grpId="0"/>
          <p:bldP spid="17" grpId="0"/>
          <p:bldP spid="18" grpId="0"/>
          <p:bldP spid="19" grpId="0"/>
          <p:bldP spid="20" grpId="0"/>
          <p:bldP spid="21" grpId="0"/>
          <p:bldP spid="2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p:tgtEl>
                                              <p:spTgt spid="11"/>
                                            </p:tgtEl>
                                            <p:attrNameLst>
                                              <p:attrName>ppt_x</p:attrName>
                                            </p:attrNameLst>
                                          </p:cBhvr>
                                          <p:tavLst>
                                            <p:tav tm="0">
                                              <p:val>
                                                <p:strVal val="#ppt_x-#ppt_w*1.125000"/>
                                              </p:val>
                                            </p:tav>
                                            <p:tav tm="100000">
                                              <p:val>
                                                <p:strVal val="#ppt_x"/>
                                              </p:val>
                                            </p:tav>
                                          </p:tavLst>
                                        </p:anim>
                                        <p:animEffect transition="in" filter="wipe(right)">
                                          <p:cBhvr>
                                            <p:cTn id="13" dur="500"/>
                                            <p:tgtEl>
                                              <p:spTgt spid="11"/>
                                            </p:tgtEl>
                                          </p:cBhvr>
                                        </p:animEffect>
                                      </p:childTnLst>
                                    </p:cTn>
                                  </p:par>
                                  <p:par>
                                    <p:cTn id="14" presetID="12" presetClass="entr" presetSubtype="8"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500"/>
                                            <p:tgtEl>
                                              <p:spTgt spid="12"/>
                                            </p:tgtEl>
                                            <p:attrNameLst>
                                              <p:attrName>ppt_x</p:attrName>
                                            </p:attrNameLst>
                                          </p:cBhvr>
                                          <p:tavLst>
                                            <p:tav tm="0">
                                              <p:val>
                                                <p:strVal val="#ppt_x-#ppt_w*1.125000"/>
                                              </p:val>
                                            </p:tav>
                                            <p:tav tm="100000">
                                              <p:val>
                                                <p:strVal val="#ppt_x"/>
                                              </p:val>
                                            </p:tav>
                                          </p:tavLst>
                                        </p:anim>
                                        <p:animEffect transition="in" filter="wipe(right)">
                                          <p:cBhvr>
                                            <p:cTn id="17" dur="500"/>
                                            <p:tgtEl>
                                              <p:spTgt spid="12"/>
                                            </p:tgtEl>
                                          </p:cBhvr>
                                        </p:animEffect>
                                      </p:childTnLst>
                                    </p:cTn>
                                  </p:par>
                                  <p:par>
                                    <p:cTn id="18" presetID="12" presetClass="entr" presetSubtype="8" fill="hold" nodeType="withEffect">
                                      <p:stCondLst>
                                        <p:cond delay="0"/>
                                      </p:stCondLst>
                                      <p:childTnLst>
                                        <p:set>
                                          <p:cBhvr>
                                            <p:cTn id="19" dur="1" fill="hold">
                                              <p:stCondLst>
                                                <p:cond delay="0"/>
                                              </p:stCondLst>
                                            </p:cTn>
                                            <p:tgtEl>
                                              <p:spTgt spid="23"/>
                                            </p:tgtEl>
                                            <p:attrNameLst>
                                              <p:attrName>style.visibility</p:attrName>
                                            </p:attrNameLst>
                                          </p:cBhvr>
                                          <p:to>
                                            <p:strVal val="visible"/>
                                          </p:to>
                                        </p:set>
                                        <p:anim calcmode="lin" valueType="num">
                                          <p:cBhvr additive="base">
                                            <p:cTn id="20" dur="500"/>
                                            <p:tgtEl>
                                              <p:spTgt spid="23"/>
                                            </p:tgtEl>
                                            <p:attrNameLst>
                                              <p:attrName>ppt_x</p:attrName>
                                            </p:attrNameLst>
                                          </p:cBhvr>
                                          <p:tavLst>
                                            <p:tav tm="0">
                                              <p:val>
                                                <p:strVal val="#ppt_x-#ppt_w*1.125000"/>
                                              </p:val>
                                            </p:tav>
                                            <p:tav tm="100000">
                                              <p:val>
                                                <p:strVal val="#ppt_x"/>
                                              </p:val>
                                            </p:tav>
                                          </p:tavLst>
                                        </p:anim>
                                        <p:animEffect transition="in" filter="wipe(right)">
                                          <p:cBhvr>
                                            <p:cTn id="21" dur="500"/>
                                            <p:tgtEl>
                                              <p:spTgt spid="23"/>
                                            </p:tgtEl>
                                          </p:cBhvr>
                                        </p:animEffect>
                                      </p:childTnLst>
                                    </p:cTn>
                                  </p:par>
                                </p:childTnLst>
                              </p:cTn>
                            </p:par>
                            <p:par>
                              <p:cTn id="22" fill="hold">
                                <p:stCondLst>
                                  <p:cond delay="1000"/>
                                </p:stCondLst>
                                <p:childTnLst>
                                  <p:par>
                                    <p:cTn id="23" presetID="2" presetClass="entr" presetSubtype="4"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par>
                              <p:cTn id="27" fill="hold">
                                <p:stCondLst>
                                  <p:cond delay="1500"/>
                                </p:stCondLst>
                                <p:childTnLst>
                                  <p:par>
                                    <p:cTn id="28" presetID="12" presetClass="entr" presetSubtype="8" fill="hold" grpId="0" nodeType="after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additive="base">
                                            <p:cTn id="30" dur="500"/>
                                            <p:tgtEl>
                                              <p:spTgt spid="14"/>
                                            </p:tgtEl>
                                            <p:attrNameLst>
                                              <p:attrName>ppt_x</p:attrName>
                                            </p:attrNameLst>
                                          </p:cBhvr>
                                          <p:tavLst>
                                            <p:tav tm="0">
                                              <p:val>
                                                <p:strVal val="#ppt_x-#ppt_w*1.125000"/>
                                              </p:val>
                                            </p:tav>
                                            <p:tav tm="100000">
                                              <p:val>
                                                <p:strVal val="#ppt_x"/>
                                              </p:val>
                                            </p:tav>
                                          </p:tavLst>
                                        </p:anim>
                                        <p:animEffect transition="in" filter="wipe(right)">
                                          <p:cBhvr>
                                            <p:cTn id="31" dur="500"/>
                                            <p:tgtEl>
                                              <p:spTgt spid="14"/>
                                            </p:tgtEl>
                                          </p:cBhvr>
                                        </p:animEffect>
                                      </p:childTnLst>
                                    </p:cTn>
                                  </p:par>
                                  <p:par>
                                    <p:cTn id="32" presetID="12" presetClass="entr" presetSubtype="8"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additive="base">
                                            <p:cTn id="34" dur="500"/>
                                            <p:tgtEl>
                                              <p:spTgt spid="13"/>
                                            </p:tgtEl>
                                            <p:attrNameLst>
                                              <p:attrName>ppt_x</p:attrName>
                                            </p:attrNameLst>
                                          </p:cBhvr>
                                          <p:tavLst>
                                            <p:tav tm="0">
                                              <p:val>
                                                <p:strVal val="#ppt_x-#ppt_w*1.125000"/>
                                              </p:val>
                                            </p:tav>
                                            <p:tav tm="100000">
                                              <p:val>
                                                <p:strVal val="#ppt_x"/>
                                              </p:val>
                                            </p:tav>
                                          </p:tavLst>
                                        </p:anim>
                                        <p:animEffect transition="in" filter="wipe(right)">
                                          <p:cBhvr>
                                            <p:cTn id="35" dur="500"/>
                                            <p:tgtEl>
                                              <p:spTgt spid="13"/>
                                            </p:tgtEl>
                                          </p:cBhvr>
                                        </p:animEffect>
                                      </p:childTnLst>
                                    </p:cTn>
                                  </p:par>
                                  <p:par>
                                    <p:cTn id="36" presetID="12" presetClass="entr" presetSubtype="8" fill="hold" nodeType="withEffect">
                                      <p:stCondLst>
                                        <p:cond delay="0"/>
                                      </p:stCondLst>
                                      <p:childTnLst>
                                        <p:set>
                                          <p:cBhvr>
                                            <p:cTn id="37" dur="1" fill="hold">
                                              <p:stCondLst>
                                                <p:cond delay="0"/>
                                              </p:stCondLst>
                                            </p:cTn>
                                            <p:tgtEl>
                                              <p:spTgt spid="25"/>
                                            </p:tgtEl>
                                            <p:attrNameLst>
                                              <p:attrName>style.visibility</p:attrName>
                                            </p:attrNameLst>
                                          </p:cBhvr>
                                          <p:to>
                                            <p:strVal val="visible"/>
                                          </p:to>
                                        </p:set>
                                        <p:anim calcmode="lin" valueType="num">
                                          <p:cBhvr additive="base">
                                            <p:cTn id="38" dur="500"/>
                                            <p:tgtEl>
                                              <p:spTgt spid="25"/>
                                            </p:tgtEl>
                                            <p:attrNameLst>
                                              <p:attrName>ppt_x</p:attrName>
                                            </p:attrNameLst>
                                          </p:cBhvr>
                                          <p:tavLst>
                                            <p:tav tm="0">
                                              <p:val>
                                                <p:strVal val="#ppt_x-#ppt_w*1.125000"/>
                                              </p:val>
                                            </p:tav>
                                            <p:tav tm="100000">
                                              <p:val>
                                                <p:strVal val="#ppt_x"/>
                                              </p:val>
                                            </p:tav>
                                          </p:tavLst>
                                        </p:anim>
                                        <p:animEffect transition="in" filter="wipe(right)">
                                          <p:cBhvr>
                                            <p:cTn id="39" dur="500"/>
                                            <p:tgtEl>
                                              <p:spTgt spid="25"/>
                                            </p:tgtEl>
                                          </p:cBhvr>
                                        </p:animEffect>
                                      </p:childTnLst>
                                    </p:cTn>
                                  </p:par>
                                </p:childTnLst>
                              </p:cTn>
                            </p:par>
                            <p:par>
                              <p:cTn id="40" fill="hold">
                                <p:stCondLst>
                                  <p:cond delay="2000"/>
                                </p:stCondLst>
                                <p:childTnLst>
                                  <p:par>
                                    <p:cTn id="41" presetID="2" presetClass="entr" presetSubtype="4" fill="hold" nodeType="after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additive="base">
                                            <p:cTn id="43" dur="500" fill="hold"/>
                                            <p:tgtEl>
                                              <p:spTgt spid="8"/>
                                            </p:tgtEl>
                                            <p:attrNameLst>
                                              <p:attrName>ppt_x</p:attrName>
                                            </p:attrNameLst>
                                          </p:cBhvr>
                                          <p:tavLst>
                                            <p:tav tm="0">
                                              <p:val>
                                                <p:strVal val="#ppt_x"/>
                                              </p:val>
                                            </p:tav>
                                            <p:tav tm="100000">
                                              <p:val>
                                                <p:strVal val="#ppt_x"/>
                                              </p:val>
                                            </p:tav>
                                          </p:tavLst>
                                        </p:anim>
                                        <p:anim calcmode="lin" valueType="num">
                                          <p:cBhvr additive="base">
                                            <p:cTn id="44" dur="500" fill="hold"/>
                                            <p:tgtEl>
                                              <p:spTgt spid="8"/>
                                            </p:tgtEl>
                                            <p:attrNameLst>
                                              <p:attrName>ppt_y</p:attrName>
                                            </p:attrNameLst>
                                          </p:cBhvr>
                                          <p:tavLst>
                                            <p:tav tm="0">
                                              <p:val>
                                                <p:strVal val="1+#ppt_h/2"/>
                                              </p:val>
                                            </p:tav>
                                            <p:tav tm="100000">
                                              <p:val>
                                                <p:strVal val="#ppt_y"/>
                                              </p:val>
                                            </p:tav>
                                          </p:tavLst>
                                        </p:anim>
                                      </p:childTnLst>
                                    </p:cTn>
                                  </p:par>
                                </p:childTnLst>
                              </p:cTn>
                            </p:par>
                            <p:par>
                              <p:cTn id="45" fill="hold">
                                <p:stCondLst>
                                  <p:cond delay="2500"/>
                                </p:stCondLst>
                                <p:childTnLst>
                                  <p:par>
                                    <p:cTn id="46" presetID="12" presetClass="entr" presetSubtype="8" fill="hold" grpId="0" nodeType="afterEffect">
                                      <p:stCondLst>
                                        <p:cond delay="0"/>
                                      </p:stCondLst>
                                      <p:childTnLst>
                                        <p:set>
                                          <p:cBhvr>
                                            <p:cTn id="47" dur="1" fill="hold">
                                              <p:stCondLst>
                                                <p:cond delay="0"/>
                                              </p:stCondLst>
                                            </p:cTn>
                                            <p:tgtEl>
                                              <p:spTgt spid="15"/>
                                            </p:tgtEl>
                                            <p:attrNameLst>
                                              <p:attrName>style.visibility</p:attrName>
                                            </p:attrNameLst>
                                          </p:cBhvr>
                                          <p:to>
                                            <p:strVal val="visible"/>
                                          </p:to>
                                        </p:set>
                                        <p:anim calcmode="lin" valueType="num">
                                          <p:cBhvr additive="base">
                                            <p:cTn id="48" dur="500"/>
                                            <p:tgtEl>
                                              <p:spTgt spid="15"/>
                                            </p:tgtEl>
                                            <p:attrNameLst>
                                              <p:attrName>ppt_x</p:attrName>
                                            </p:attrNameLst>
                                          </p:cBhvr>
                                          <p:tavLst>
                                            <p:tav tm="0">
                                              <p:val>
                                                <p:strVal val="#ppt_x-#ppt_w*1.125000"/>
                                              </p:val>
                                            </p:tav>
                                            <p:tav tm="100000">
                                              <p:val>
                                                <p:strVal val="#ppt_x"/>
                                              </p:val>
                                            </p:tav>
                                          </p:tavLst>
                                        </p:anim>
                                        <p:animEffect transition="in" filter="wipe(right)">
                                          <p:cBhvr>
                                            <p:cTn id="49" dur="500"/>
                                            <p:tgtEl>
                                              <p:spTgt spid="15"/>
                                            </p:tgtEl>
                                          </p:cBhvr>
                                        </p:animEffect>
                                      </p:childTnLst>
                                    </p:cTn>
                                  </p:par>
                                  <p:par>
                                    <p:cTn id="50" presetID="12" presetClass="entr" presetSubtype="8" fill="hold" grpId="0" nodeType="withEffect">
                                      <p:stCondLst>
                                        <p:cond delay="0"/>
                                      </p:stCondLst>
                                      <p:childTnLst>
                                        <p:set>
                                          <p:cBhvr>
                                            <p:cTn id="51" dur="1" fill="hold">
                                              <p:stCondLst>
                                                <p:cond delay="0"/>
                                              </p:stCondLst>
                                            </p:cTn>
                                            <p:tgtEl>
                                              <p:spTgt spid="16"/>
                                            </p:tgtEl>
                                            <p:attrNameLst>
                                              <p:attrName>style.visibility</p:attrName>
                                            </p:attrNameLst>
                                          </p:cBhvr>
                                          <p:to>
                                            <p:strVal val="visible"/>
                                          </p:to>
                                        </p:set>
                                        <p:anim calcmode="lin" valueType="num">
                                          <p:cBhvr additive="base">
                                            <p:cTn id="52" dur="500"/>
                                            <p:tgtEl>
                                              <p:spTgt spid="16"/>
                                            </p:tgtEl>
                                            <p:attrNameLst>
                                              <p:attrName>ppt_x</p:attrName>
                                            </p:attrNameLst>
                                          </p:cBhvr>
                                          <p:tavLst>
                                            <p:tav tm="0">
                                              <p:val>
                                                <p:strVal val="#ppt_x-#ppt_w*1.125000"/>
                                              </p:val>
                                            </p:tav>
                                            <p:tav tm="100000">
                                              <p:val>
                                                <p:strVal val="#ppt_x"/>
                                              </p:val>
                                            </p:tav>
                                          </p:tavLst>
                                        </p:anim>
                                        <p:animEffect transition="in" filter="wipe(right)">
                                          <p:cBhvr>
                                            <p:cTn id="53" dur="500"/>
                                            <p:tgtEl>
                                              <p:spTgt spid="16"/>
                                            </p:tgtEl>
                                          </p:cBhvr>
                                        </p:animEffect>
                                      </p:childTnLst>
                                    </p:cTn>
                                  </p:par>
                                  <p:par>
                                    <p:cTn id="54" presetID="12" presetClass="entr" presetSubtype="8" fill="hold" nodeType="withEffect">
                                      <p:stCondLst>
                                        <p:cond delay="0"/>
                                      </p:stCondLst>
                                      <p:childTnLst>
                                        <p:set>
                                          <p:cBhvr>
                                            <p:cTn id="55" dur="1" fill="hold">
                                              <p:stCondLst>
                                                <p:cond delay="0"/>
                                              </p:stCondLst>
                                            </p:cTn>
                                            <p:tgtEl>
                                              <p:spTgt spid="24"/>
                                            </p:tgtEl>
                                            <p:attrNameLst>
                                              <p:attrName>style.visibility</p:attrName>
                                            </p:attrNameLst>
                                          </p:cBhvr>
                                          <p:to>
                                            <p:strVal val="visible"/>
                                          </p:to>
                                        </p:set>
                                        <p:anim calcmode="lin" valueType="num">
                                          <p:cBhvr additive="base">
                                            <p:cTn id="56" dur="500"/>
                                            <p:tgtEl>
                                              <p:spTgt spid="24"/>
                                            </p:tgtEl>
                                            <p:attrNameLst>
                                              <p:attrName>ppt_x</p:attrName>
                                            </p:attrNameLst>
                                          </p:cBhvr>
                                          <p:tavLst>
                                            <p:tav tm="0">
                                              <p:val>
                                                <p:strVal val="#ppt_x-#ppt_w*1.125000"/>
                                              </p:val>
                                            </p:tav>
                                            <p:tav tm="100000">
                                              <p:val>
                                                <p:strVal val="#ppt_x"/>
                                              </p:val>
                                            </p:tav>
                                          </p:tavLst>
                                        </p:anim>
                                        <p:animEffect transition="in" filter="wipe(right)">
                                          <p:cBhvr>
                                            <p:cTn id="57" dur="500"/>
                                            <p:tgtEl>
                                              <p:spTgt spid="24"/>
                                            </p:tgtEl>
                                          </p:cBhvr>
                                        </p:animEffect>
                                      </p:childTnLst>
                                    </p:cTn>
                                  </p:par>
                                </p:childTnLst>
                              </p:cTn>
                            </p:par>
                            <p:par>
                              <p:cTn id="58" fill="hold">
                                <p:stCondLst>
                                  <p:cond delay="3000"/>
                                </p:stCondLst>
                                <p:childTnLst>
                                  <p:par>
                                    <p:cTn id="59" presetID="2" presetClass="entr" presetSubtype="4" fill="hold" nodeType="afterEffect">
                                      <p:stCondLst>
                                        <p:cond delay="0"/>
                                      </p:stCondLst>
                                      <p:childTnLst>
                                        <p:set>
                                          <p:cBhvr>
                                            <p:cTn id="60" dur="1" fill="hold">
                                              <p:stCondLst>
                                                <p:cond delay="0"/>
                                              </p:stCondLst>
                                            </p:cTn>
                                            <p:tgtEl>
                                              <p:spTgt spid="29"/>
                                            </p:tgtEl>
                                            <p:attrNameLst>
                                              <p:attrName>style.visibility</p:attrName>
                                            </p:attrNameLst>
                                          </p:cBhvr>
                                          <p:to>
                                            <p:strVal val="visible"/>
                                          </p:to>
                                        </p:set>
                                        <p:anim calcmode="lin" valueType="num">
                                          <p:cBhvr additive="base">
                                            <p:cTn id="61" dur="500" fill="hold"/>
                                            <p:tgtEl>
                                              <p:spTgt spid="29"/>
                                            </p:tgtEl>
                                            <p:attrNameLst>
                                              <p:attrName>ppt_x</p:attrName>
                                            </p:attrNameLst>
                                          </p:cBhvr>
                                          <p:tavLst>
                                            <p:tav tm="0">
                                              <p:val>
                                                <p:strVal val="#ppt_x"/>
                                              </p:val>
                                            </p:tav>
                                            <p:tav tm="100000">
                                              <p:val>
                                                <p:strVal val="#ppt_x"/>
                                              </p:val>
                                            </p:tav>
                                          </p:tavLst>
                                        </p:anim>
                                        <p:anim calcmode="lin" valueType="num">
                                          <p:cBhvr additive="base">
                                            <p:cTn id="62" dur="500" fill="hold"/>
                                            <p:tgtEl>
                                              <p:spTgt spid="29"/>
                                            </p:tgtEl>
                                            <p:attrNameLst>
                                              <p:attrName>ppt_y</p:attrName>
                                            </p:attrNameLst>
                                          </p:cBhvr>
                                          <p:tavLst>
                                            <p:tav tm="0">
                                              <p:val>
                                                <p:strVal val="1+#ppt_h/2"/>
                                              </p:val>
                                            </p:tav>
                                            <p:tav tm="100000">
                                              <p:val>
                                                <p:strVal val="#ppt_y"/>
                                              </p:val>
                                            </p:tav>
                                          </p:tavLst>
                                        </p:anim>
                                      </p:childTnLst>
                                    </p:cTn>
                                  </p:par>
                                </p:childTnLst>
                              </p:cTn>
                            </p:par>
                            <p:par>
                              <p:cTn id="63" fill="hold">
                                <p:stCondLst>
                                  <p:cond delay="3500"/>
                                </p:stCondLst>
                                <p:childTnLst>
                                  <p:par>
                                    <p:cTn id="64" presetID="12" presetClass="entr" presetSubtype="8" fill="hold" grpId="0" nodeType="afterEffect">
                                      <p:stCondLst>
                                        <p:cond delay="0"/>
                                      </p:stCondLst>
                                      <p:childTnLst>
                                        <p:set>
                                          <p:cBhvr>
                                            <p:cTn id="65" dur="1" fill="hold">
                                              <p:stCondLst>
                                                <p:cond delay="0"/>
                                              </p:stCondLst>
                                            </p:cTn>
                                            <p:tgtEl>
                                              <p:spTgt spid="17"/>
                                            </p:tgtEl>
                                            <p:attrNameLst>
                                              <p:attrName>style.visibility</p:attrName>
                                            </p:attrNameLst>
                                          </p:cBhvr>
                                          <p:to>
                                            <p:strVal val="visible"/>
                                          </p:to>
                                        </p:set>
                                        <p:anim calcmode="lin" valueType="num">
                                          <p:cBhvr additive="base">
                                            <p:cTn id="66" dur="500"/>
                                            <p:tgtEl>
                                              <p:spTgt spid="17"/>
                                            </p:tgtEl>
                                            <p:attrNameLst>
                                              <p:attrName>ppt_x</p:attrName>
                                            </p:attrNameLst>
                                          </p:cBhvr>
                                          <p:tavLst>
                                            <p:tav tm="0">
                                              <p:val>
                                                <p:strVal val="#ppt_x-#ppt_w*1.125000"/>
                                              </p:val>
                                            </p:tav>
                                            <p:tav tm="100000">
                                              <p:val>
                                                <p:strVal val="#ppt_x"/>
                                              </p:val>
                                            </p:tav>
                                          </p:tavLst>
                                        </p:anim>
                                        <p:animEffect transition="in" filter="wipe(right)">
                                          <p:cBhvr>
                                            <p:cTn id="67" dur="500"/>
                                            <p:tgtEl>
                                              <p:spTgt spid="17"/>
                                            </p:tgtEl>
                                          </p:cBhvr>
                                        </p:animEffect>
                                      </p:childTnLst>
                                    </p:cTn>
                                  </p:par>
                                  <p:par>
                                    <p:cTn id="68" presetID="12" presetClass="entr" presetSubtype="8" fill="hold" nodeType="withEffect">
                                      <p:stCondLst>
                                        <p:cond delay="0"/>
                                      </p:stCondLst>
                                      <p:childTnLst>
                                        <p:set>
                                          <p:cBhvr>
                                            <p:cTn id="69" dur="1" fill="hold">
                                              <p:stCondLst>
                                                <p:cond delay="0"/>
                                              </p:stCondLst>
                                            </p:cTn>
                                            <p:tgtEl>
                                              <p:spTgt spid="26"/>
                                            </p:tgtEl>
                                            <p:attrNameLst>
                                              <p:attrName>style.visibility</p:attrName>
                                            </p:attrNameLst>
                                          </p:cBhvr>
                                          <p:to>
                                            <p:strVal val="visible"/>
                                          </p:to>
                                        </p:set>
                                        <p:anim calcmode="lin" valueType="num">
                                          <p:cBhvr additive="base">
                                            <p:cTn id="70" dur="500"/>
                                            <p:tgtEl>
                                              <p:spTgt spid="26"/>
                                            </p:tgtEl>
                                            <p:attrNameLst>
                                              <p:attrName>ppt_x</p:attrName>
                                            </p:attrNameLst>
                                          </p:cBhvr>
                                          <p:tavLst>
                                            <p:tav tm="0">
                                              <p:val>
                                                <p:strVal val="#ppt_x-#ppt_w*1.125000"/>
                                              </p:val>
                                            </p:tav>
                                            <p:tav tm="100000">
                                              <p:val>
                                                <p:strVal val="#ppt_x"/>
                                              </p:val>
                                            </p:tav>
                                          </p:tavLst>
                                        </p:anim>
                                        <p:animEffect transition="in" filter="wipe(right)">
                                          <p:cBhvr>
                                            <p:cTn id="71" dur="500"/>
                                            <p:tgtEl>
                                              <p:spTgt spid="26"/>
                                            </p:tgtEl>
                                          </p:cBhvr>
                                        </p:animEffect>
                                      </p:childTnLst>
                                    </p:cTn>
                                  </p:par>
                                  <p:par>
                                    <p:cTn id="72" presetID="12" presetClass="entr" presetSubtype="8" fill="hold" grpId="0" nodeType="withEffect">
                                      <p:stCondLst>
                                        <p:cond delay="0"/>
                                      </p:stCondLst>
                                      <p:childTnLst>
                                        <p:set>
                                          <p:cBhvr>
                                            <p:cTn id="73" dur="1" fill="hold">
                                              <p:stCondLst>
                                                <p:cond delay="0"/>
                                              </p:stCondLst>
                                            </p:cTn>
                                            <p:tgtEl>
                                              <p:spTgt spid="18"/>
                                            </p:tgtEl>
                                            <p:attrNameLst>
                                              <p:attrName>style.visibility</p:attrName>
                                            </p:attrNameLst>
                                          </p:cBhvr>
                                          <p:to>
                                            <p:strVal val="visible"/>
                                          </p:to>
                                        </p:set>
                                        <p:anim calcmode="lin" valueType="num">
                                          <p:cBhvr additive="base">
                                            <p:cTn id="74" dur="500"/>
                                            <p:tgtEl>
                                              <p:spTgt spid="18"/>
                                            </p:tgtEl>
                                            <p:attrNameLst>
                                              <p:attrName>ppt_x</p:attrName>
                                            </p:attrNameLst>
                                          </p:cBhvr>
                                          <p:tavLst>
                                            <p:tav tm="0">
                                              <p:val>
                                                <p:strVal val="#ppt_x-#ppt_w*1.125000"/>
                                              </p:val>
                                            </p:tav>
                                            <p:tav tm="100000">
                                              <p:val>
                                                <p:strVal val="#ppt_x"/>
                                              </p:val>
                                            </p:tav>
                                          </p:tavLst>
                                        </p:anim>
                                        <p:animEffect transition="in" filter="wipe(right)">
                                          <p:cBhvr>
                                            <p:cTn id="75" dur="500"/>
                                            <p:tgtEl>
                                              <p:spTgt spid="18"/>
                                            </p:tgtEl>
                                          </p:cBhvr>
                                        </p:animEffect>
                                      </p:childTnLst>
                                    </p:cTn>
                                  </p:par>
                                </p:childTnLst>
                              </p:cTn>
                            </p:par>
                            <p:par>
                              <p:cTn id="76" fill="hold">
                                <p:stCondLst>
                                  <p:cond delay="4000"/>
                                </p:stCondLst>
                                <p:childTnLst>
                                  <p:par>
                                    <p:cTn id="77" presetID="2" presetClass="entr" presetSubtype="4" fill="hold" nodeType="afterEffect">
                                      <p:stCondLst>
                                        <p:cond delay="0"/>
                                      </p:stCondLst>
                                      <p:childTnLst>
                                        <p:set>
                                          <p:cBhvr>
                                            <p:cTn id="78" dur="1" fill="hold">
                                              <p:stCondLst>
                                                <p:cond delay="0"/>
                                              </p:stCondLst>
                                            </p:cTn>
                                            <p:tgtEl>
                                              <p:spTgt spid="32"/>
                                            </p:tgtEl>
                                            <p:attrNameLst>
                                              <p:attrName>style.visibility</p:attrName>
                                            </p:attrNameLst>
                                          </p:cBhvr>
                                          <p:to>
                                            <p:strVal val="visible"/>
                                          </p:to>
                                        </p:set>
                                        <p:anim calcmode="lin" valueType="num">
                                          <p:cBhvr additive="base">
                                            <p:cTn id="79" dur="500" fill="hold"/>
                                            <p:tgtEl>
                                              <p:spTgt spid="32"/>
                                            </p:tgtEl>
                                            <p:attrNameLst>
                                              <p:attrName>ppt_x</p:attrName>
                                            </p:attrNameLst>
                                          </p:cBhvr>
                                          <p:tavLst>
                                            <p:tav tm="0">
                                              <p:val>
                                                <p:strVal val="#ppt_x"/>
                                              </p:val>
                                            </p:tav>
                                            <p:tav tm="100000">
                                              <p:val>
                                                <p:strVal val="#ppt_x"/>
                                              </p:val>
                                            </p:tav>
                                          </p:tavLst>
                                        </p:anim>
                                        <p:anim calcmode="lin" valueType="num">
                                          <p:cBhvr additive="base">
                                            <p:cTn id="80" dur="500" fill="hold"/>
                                            <p:tgtEl>
                                              <p:spTgt spid="32"/>
                                            </p:tgtEl>
                                            <p:attrNameLst>
                                              <p:attrName>ppt_y</p:attrName>
                                            </p:attrNameLst>
                                          </p:cBhvr>
                                          <p:tavLst>
                                            <p:tav tm="0">
                                              <p:val>
                                                <p:strVal val="1+#ppt_h/2"/>
                                              </p:val>
                                            </p:tav>
                                            <p:tav tm="100000">
                                              <p:val>
                                                <p:strVal val="#ppt_y"/>
                                              </p:val>
                                            </p:tav>
                                          </p:tavLst>
                                        </p:anim>
                                      </p:childTnLst>
                                    </p:cTn>
                                  </p:par>
                                </p:childTnLst>
                              </p:cTn>
                            </p:par>
                            <p:par>
                              <p:cTn id="81" fill="hold">
                                <p:stCondLst>
                                  <p:cond delay="4500"/>
                                </p:stCondLst>
                                <p:childTnLst>
                                  <p:par>
                                    <p:cTn id="82" presetID="12" presetClass="entr" presetSubtype="8" fill="hold" grpId="0" nodeType="afterEffect">
                                      <p:stCondLst>
                                        <p:cond delay="0"/>
                                      </p:stCondLst>
                                      <p:childTnLst>
                                        <p:set>
                                          <p:cBhvr>
                                            <p:cTn id="83" dur="1" fill="hold">
                                              <p:stCondLst>
                                                <p:cond delay="0"/>
                                              </p:stCondLst>
                                            </p:cTn>
                                            <p:tgtEl>
                                              <p:spTgt spid="19"/>
                                            </p:tgtEl>
                                            <p:attrNameLst>
                                              <p:attrName>style.visibility</p:attrName>
                                            </p:attrNameLst>
                                          </p:cBhvr>
                                          <p:to>
                                            <p:strVal val="visible"/>
                                          </p:to>
                                        </p:set>
                                        <p:anim calcmode="lin" valueType="num">
                                          <p:cBhvr additive="base">
                                            <p:cTn id="84" dur="500"/>
                                            <p:tgtEl>
                                              <p:spTgt spid="19"/>
                                            </p:tgtEl>
                                            <p:attrNameLst>
                                              <p:attrName>ppt_x</p:attrName>
                                            </p:attrNameLst>
                                          </p:cBhvr>
                                          <p:tavLst>
                                            <p:tav tm="0">
                                              <p:val>
                                                <p:strVal val="#ppt_x-#ppt_w*1.125000"/>
                                              </p:val>
                                            </p:tav>
                                            <p:tav tm="100000">
                                              <p:val>
                                                <p:strVal val="#ppt_x"/>
                                              </p:val>
                                            </p:tav>
                                          </p:tavLst>
                                        </p:anim>
                                        <p:animEffect transition="in" filter="wipe(right)">
                                          <p:cBhvr>
                                            <p:cTn id="85" dur="500"/>
                                            <p:tgtEl>
                                              <p:spTgt spid="19"/>
                                            </p:tgtEl>
                                          </p:cBhvr>
                                        </p:animEffect>
                                      </p:childTnLst>
                                    </p:cTn>
                                  </p:par>
                                  <p:par>
                                    <p:cTn id="86" presetID="12" presetClass="entr" presetSubtype="8" fill="hold" grpId="0" nodeType="withEffect">
                                      <p:stCondLst>
                                        <p:cond delay="0"/>
                                      </p:stCondLst>
                                      <p:childTnLst>
                                        <p:set>
                                          <p:cBhvr>
                                            <p:cTn id="87" dur="1" fill="hold">
                                              <p:stCondLst>
                                                <p:cond delay="0"/>
                                              </p:stCondLst>
                                            </p:cTn>
                                            <p:tgtEl>
                                              <p:spTgt spid="20"/>
                                            </p:tgtEl>
                                            <p:attrNameLst>
                                              <p:attrName>style.visibility</p:attrName>
                                            </p:attrNameLst>
                                          </p:cBhvr>
                                          <p:to>
                                            <p:strVal val="visible"/>
                                          </p:to>
                                        </p:set>
                                        <p:anim calcmode="lin" valueType="num">
                                          <p:cBhvr additive="base">
                                            <p:cTn id="88" dur="500"/>
                                            <p:tgtEl>
                                              <p:spTgt spid="20"/>
                                            </p:tgtEl>
                                            <p:attrNameLst>
                                              <p:attrName>ppt_x</p:attrName>
                                            </p:attrNameLst>
                                          </p:cBhvr>
                                          <p:tavLst>
                                            <p:tav tm="0">
                                              <p:val>
                                                <p:strVal val="#ppt_x-#ppt_w*1.125000"/>
                                              </p:val>
                                            </p:tav>
                                            <p:tav tm="100000">
                                              <p:val>
                                                <p:strVal val="#ppt_x"/>
                                              </p:val>
                                            </p:tav>
                                          </p:tavLst>
                                        </p:anim>
                                        <p:animEffect transition="in" filter="wipe(right)">
                                          <p:cBhvr>
                                            <p:cTn id="89" dur="500"/>
                                            <p:tgtEl>
                                              <p:spTgt spid="20"/>
                                            </p:tgtEl>
                                          </p:cBhvr>
                                        </p:animEffect>
                                      </p:childTnLst>
                                    </p:cTn>
                                  </p:par>
                                  <p:par>
                                    <p:cTn id="90" presetID="12" presetClass="entr" presetSubtype="2" fill="hold" nodeType="withEffect">
                                      <p:stCondLst>
                                        <p:cond delay="0"/>
                                      </p:stCondLst>
                                      <p:childTnLst>
                                        <p:set>
                                          <p:cBhvr>
                                            <p:cTn id="91" dur="1" fill="hold">
                                              <p:stCondLst>
                                                <p:cond delay="0"/>
                                              </p:stCondLst>
                                            </p:cTn>
                                            <p:tgtEl>
                                              <p:spTgt spid="27"/>
                                            </p:tgtEl>
                                            <p:attrNameLst>
                                              <p:attrName>style.visibility</p:attrName>
                                            </p:attrNameLst>
                                          </p:cBhvr>
                                          <p:to>
                                            <p:strVal val="visible"/>
                                          </p:to>
                                        </p:set>
                                        <p:anim calcmode="lin" valueType="num">
                                          <p:cBhvr additive="base">
                                            <p:cTn id="92" dur="500"/>
                                            <p:tgtEl>
                                              <p:spTgt spid="27"/>
                                            </p:tgtEl>
                                            <p:attrNameLst>
                                              <p:attrName>ppt_x</p:attrName>
                                            </p:attrNameLst>
                                          </p:cBhvr>
                                          <p:tavLst>
                                            <p:tav tm="0">
                                              <p:val>
                                                <p:strVal val="#ppt_x+#ppt_w*1.125000"/>
                                              </p:val>
                                            </p:tav>
                                            <p:tav tm="100000">
                                              <p:val>
                                                <p:strVal val="#ppt_x"/>
                                              </p:val>
                                            </p:tav>
                                          </p:tavLst>
                                        </p:anim>
                                        <p:animEffect transition="in" filter="wipe(left)">
                                          <p:cBhvr>
                                            <p:cTn id="93" dur="500"/>
                                            <p:tgtEl>
                                              <p:spTgt spid="27"/>
                                            </p:tgtEl>
                                          </p:cBhvr>
                                        </p:animEffect>
                                      </p:childTnLst>
                                    </p:cTn>
                                  </p:par>
                                </p:childTnLst>
                              </p:cTn>
                            </p:par>
                            <p:par>
                              <p:cTn id="94" fill="hold">
                                <p:stCondLst>
                                  <p:cond delay="5000"/>
                                </p:stCondLst>
                                <p:childTnLst>
                                  <p:par>
                                    <p:cTn id="95" presetID="2" presetClass="entr" presetSubtype="4" fill="hold" nodeType="afterEffect">
                                      <p:stCondLst>
                                        <p:cond delay="0"/>
                                      </p:stCondLst>
                                      <p:childTnLst>
                                        <p:set>
                                          <p:cBhvr>
                                            <p:cTn id="96" dur="1" fill="hold">
                                              <p:stCondLst>
                                                <p:cond delay="0"/>
                                              </p:stCondLst>
                                            </p:cTn>
                                            <p:tgtEl>
                                              <p:spTgt spid="35"/>
                                            </p:tgtEl>
                                            <p:attrNameLst>
                                              <p:attrName>style.visibility</p:attrName>
                                            </p:attrNameLst>
                                          </p:cBhvr>
                                          <p:to>
                                            <p:strVal val="visible"/>
                                          </p:to>
                                        </p:set>
                                        <p:anim calcmode="lin" valueType="num">
                                          <p:cBhvr additive="base">
                                            <p:cTn id="97" dur="500" fill="hold"/>
                                            <p:tgtEl>
                                              <p:spTgt spid="35"/>
                                            </p:tgtEl>
                                            <p:attrNameLst>
                                              <p:attrName>ppt_x</p:attrName>
                                            </p:attrNameLst>
                                          </p:cBhvr>
                                          <p:tavLst>
                                            <p:tav tm="0">
                                              <p:val>
                                                <p:strVal val="#ppt_x"/>
                                              </p:val>
                                            </p:tav>
                                            <p:tav tm="100000">
                                              <p:val>
                                                <p:strVal val="#ppt_x"/>
                                              </p:val>
                                            </p:tav>
                                          </p:tavLst>
                                        </p:anim>
                                        <p:anim calcmode="lin" valueType="num">
                                          <p:cBhvr additive="base">
                                            <p:cTn id="98" dur="500" fill="hold"/>
                                            <p:tgtEl>
                                              <p:spTgt spid="35"/>
                                            </p:tgtEl>
                                            <p:attrNameLst>
                                              <p:attrName>ppt_y</p:attrName>
                                            </p:attrNameLst>
                                          </p:cBhvr>
                                          <p:tavLst>
                                            <p:tav tm="0">
                                              <p:val>
                                                <p:strVal val="1+#ppt_h/2"/>
                                              </p:val>
                                            </p:tav>
                                            <p:tav tm="100000">
                                              <p:val>
                                                <p:strVal val="#ppt_y"/>
                                              </p:val>
                                            </p:tav>
                                          </p:tavLst>
                                        </p:anim>
                                      </p:childTnLst>
                                    </p:cTn>
                                  </p:par>
                                </p:childTnLst>
                              </p:cTn>
                            </p:par>
                            <p:par>
                              <p:cTn id="99" fill="hold">
                                <p:stCondLst>
                                  <p:cond delay="5500"/>
                                </p:stCondLst>
                                <p:childTnLst>
                                  <p:par>
                                    <p:cTn id="100" presetID="12" presetClass="entr" presetSubtype="8" fill="hold" grpId="0" nodeType="afterEffect">
                                      <p:stCondLst>
                                        <p:cond delay="0"/>
                                      </p:stCondLst>
                                      <p:childTnLst>
                                        <p:set>
                                          <p:cBhvr>
                                            <p:cTn id="101" dur="1" fill="hold">
                                              <p:stCondLst>
                                                <p:cond delay="0"/>
                                              </p:stCondLst>
                                            </p:cTn>
                                            <p:tgtEl>
                                              <p:spTgt spid="21"/>
                                            </p:tgtEl>
                                            <p:attrNameLst>
                                              <p:attrName>style.visibility</p:attrName>
                                            </p:attrNameLst>
                                          </p:cBhvr>
                                          <p:to>
                                            <p:strVal val="visible"/>
                                          </p:to>
                                        </p:set>
                                        <p:anim calcmode="lin" valueType="num">
                                          <p:cBhvr additive="base">
                                            <p:cTn id="102" dur="500"/>
                                            <p:tgtEl>
                                              <p:spTgt spid="21"/>
                                            </p:tgtEl>
                                            <p:attrNameLst>
                                              <p:attrName>ppt_x</p:attrName>
                                            </p:attrNameLst>
                                          </p:cBhvr>
                                          <p:tavLst>
                                            <p:tav tm="0">
                                              <p:val>
                                                <p:strVal val="#ppt_x-#ppt_w*1.125000"/>
                                              </p:val>
                                            </p:tav>
                                            <p:tav tm="100000">
                                              <p:val>
                                                <p:strVal val="#ppt_x"/>
                                              </p:val>
                                            </p:tav>
                                          </p:tavLst>
                                        </p:anim>
                                        <p:animEffect transition="in" filter="wipe(right)">
                                          <p:cBhvr>
                                            <p:cTn id="103" dur="500"/>
                                            <p:tgtEl>
                                              <p:spTgt spid="21"/>
                                            </p:tgtEl>
                                          </p:cBhvr>
                                        </p:animEffect>
                                      </p:childTnLst>
                                    </p:cTn>
                                  </p:par>
                                  <p:par>
                                    <p:cTn id="104" presetID="12" presetClass="entr" presetSubtype="8" fill="hold" grpId="0" nodeType="withEffect">
                                      <p:stCondLst>
                                        <p:cond delay="0"/>
                                      </p:stCondLst>
                                      <p:childTnLst>
                                        <p:set>
                                          <p:cBhvr>
                                            <p:cTn id="105" dur="1" fill="hold">
                                              <p:stCondLst>
                                                <p:cond delay="0"/>
                                              </p:stCondLst>
                                            </p:cTn>
                                            <p:tgtEl>
                                              <p:spTgt spid="22"/>
                                            </p:tgtEl>
                                            <p:attrNameLst>
                                              <p:attrName>style.visibility</p:attrName>
                                            </p:attrNameLst>
                                          </p:cBhvr>
                                          <p:to>
                                            <p:strVal val="visible"/>
                                          </p:to>
                                        </p:set>
                                        <p:anim calcmode="lin" valueType="num">
                                          <p:cBhvr additive="base">
                                            <p:cTn id="106" dur="500"/>
                                            <p:tgtEl>
                                              <p:spTgt spid="22"/>
                                            </p:tgtEl>
                                            <p:attrNameLst>
                                              <p:attrName>ppt_x</p:attrName>
                                            </p:attrNameLst>
                                          </p:cBhvr>
                                          <p:tavLst>
                                            <p:tav tm="0">
                                              <p:val>
                                                <p:strVal val="#ppt_x-#ppt_w*1.125000"/>
                                              </p:val>
                                            </p:tav>
                                            <p:tav tm="100000">
                                              <p:val>
                                                <p:strVal val="#ppt_x"/>
                                              </p:val>
                                            </p:tav>
                                          </p:tavLst>
                                        </p:anim>
                                        <p:animEffect transition="in" filter="wipe(right)">
                                          <p:cBhvr>
                                            <p:cTn id="107" dur="500"/>
                                            <p:tgtEl>
                                              <p:spTgt spid="22"/>
                                            </p:tgtEl>
                                          </p:cBhvr>
                                        </p:animEffect>
                                      </p:childTnLst>
                                    </p:cTn>
                                  </p:par>
                                  <p:par>
                                    <p:cTn id="108" presetID="12" presetClass="entr" presetSubtype="2" fill="hold" nodeType="withEffect">
                                      <p:stCondLst>
                                        <p:cond delay="0"/>
                                      </p:stCondLst>
                                      <p:childTnLst>
                                        <p:set>
                                          <p:cBhvr>
                                            <p:cTn id="109" dur="1" fill="hold">
                                              <p:stCondLst>
                                                <p:cond delay="0"/>
                                              </p:stCondLst>
                                            </p:cTn>
                                            <p:tgtEl>
                                              <p:spTgt spid="28"/>
                                            </p:tgtEl>
                                            <p:attrNameLst>
                                              <p:attrName>style.visibility</p:attrName>
                                            </p:attrNameLst>
                                          </p:cBhvr>
                                          <p:to>
                                            <p:strVal val="visible"/>
                                          </p:to>
                                        </p:set>
                                        <p:anim calcmode="lin" valueType="num">
                                          <p:cBhvr additive="base">
                                            <p:cTn id="110" dur="500"/>
                                            <p:tgtEl>
                                              <p:spTgt spid="28"/>
                                            </p:tgtEl>
                                            <p:attrNameLst>
                                              <p:attrName>ppt_x</p:attrName>
                                            </p:attrNameLst>
                                          </p:cBhvr>
                                          <p:tavLst>
                                            <p:tav tm="0">
                                              <p:val>
                                                <p:strVal val="#ppt_x+#ppt_w*1.125000"/>
                                              </p:val>
                                            </p:tav>
                                            <p:tav tm="100000">
                                              <p:val>
                                                <p:strVal val="#ppt_x"/>
                                              </p:val>
                                            </p:tav>
                                          </p:tavLst>
                                        </p:anim>
                                        <p:animEffect transition="in" filter="wipe(left)">
                                          <p:cBhvr>
                                            <p:cTn id="11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p:bldP spid="16" grpId="0"/>
          <p:bldP spid="17" grpId="0"/>
          <p:bldP spid="18" grpId="0"/>
          <p:bldP spid="19" grpId="0"/>
          <p:bldP spid="20" grpId="0"/>
          <p:bldP spid="21" grpId="0"/>
          <p:bldP spid="22"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3851922" y="1707654"/>
            <a:ext cx="2954655" cy="1077218"/>
          </a:xfrm>
          <a:prstGeom prst="rect">
            <a:avLst/>
          </a:prstGeom>
          <a:noFill/>
        </p:spPr>
        <p:txBody>
          <a:bodyPr wrap="none" rtlCol="0">
            <a:spAutoFit/>
          </a:bodyPr>
          <a:lstStyle/>
          <a:p>
            <a:pPr marL="0" lvl="1"/>
            <a:r>
              <a:rPr lang="zh-CN" altLang="en-US" sz="1400" b="1" dirty="0" smtClean="0">
                <a:solidFill>
                  <a:srgbClr val="080808"/>
                </a:solidFill>
                <a:latin typeface="微软雅黑" panose="020B0503020204020204" pitchFamily="34" charset="-122"/>
                <a:ea typeface="微软雅黑" panose="020B0503020204020204" pitchFamily="34" charset="-122"/>
              </a:rPr>
              <a:t> </a:t>
            </a:r>
            <a:r>
              <a:rPr lang="zh-CN" altLang="en-US" sz="2800" b="1" dirty="0" smtClean="0">
                <a:solidFill>
                  <a:srgbClr val="080808"/>
                </a:solidFill>
                <a:latin typeface="微软雅黑" panose="020B0503020204020204" pitchFamily="34" charset="-122"/>
                <a:ea typeface="微软雅黑" panose="020B0503020204020204" pitchFamily="34" charset="-122"/>
              </a:rPr>
              <a:t>第二部分</a:t>
            </a:r>
            <a:endParaRPr lang="en-US" altLang="zh-CN" sz="2800" b="1" dirty="0">
              <a:solidFill>
                <a:srgbClr val="080808"/>
              </a:solidFill>
              <a:latin typeface="微软雅黑" panose="020B0503020204020204" pitchFamily="34" charset="-122"/>
              <a:ea typeface="微软雅黑" panose="020B0503020204020204" pitchFamily="34" charset="-122"/>
            </a:endParaRPr>
          </a:p>
          <a:p>
            <a:pPr marL="0" lvl="1" algn="ctr"/>
            <a:r>
              <a:rPr lang="zh-CN" altLang="en-US" sz="3600" b="1" dirty="0" smtClean="0">
                <a:solidFill>
                  <a:schemeClr val="accent2"/>
                </a:solidFill>
                <a:latin typeface="微软雅黑" panose="020B0503020204020204" pitchFamily="34" charset="-122"/>
                <a:ea typeface="微软雅黑" panose="020B0503020204020204" pitchFamily="34" charset="-122"/>
              </a:rPr>
              <a:t>标题文字内容</a:t>
            </a:r>
            <a:endParaRPr lang="en-US" altLang="zh-CN" sz="3600" b="1" dirty="0" smtClean="0">
              <a:solidFill>
                <a:schemeClr val="accent2"/>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flipV="1">
            <a:off x="3635896" y="1635646"/>
            <a:ext cx="0" cy="1924424"/>
          </a:xfrm>
          <a:prstGeom prst="line">
            <a:avLst/>
          </a:prstGeom>
          <a:ln w="12700">
            <a:solidFill>
              <a:srgbClr val="080808"/>
            </a:solidFill>
            <a:prstDash val="dash"/>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2317896" y="3229730"/>
            <a:ext cx="902846" cy="246221"/>
          </a:xfrm>
          <a:prstGeom prst="rect">
            <a:avLst/>
          </a:prstGeom>
          <a:noFill/>
        </p:spPr>
        <p:txBody>
          <a:bodyPr wrap="square" lIns="0" tIns="0" rIns="0" bIns="0" rtlCol="0">
            <a:spAutoFit/>
          </a:bodyPr>
          <a:lstStyle/>
          <a:p>
            <a:r>
              <a:rPr lang="en-US" altLang="zh-CN" sz="1600" dirty="0" smtClean="0">
                <a:solidFill>
                  <a:srgbClr val="080808"/>
                </a:solidFill>
                <a:latin typeface="微软雅黑" panose="020B0503020204020204" pitchFamily="34" charset="-122"/>
                <a:ea typeface="微软雅黑" panose="020B0503020204020204" pitchFamily="34" charset="-122"/>
              </a:rPr>
              <a:t>PART 02</a:t>
            </a:r>
            <a:endParaRPr lang="zh-CN" altLang="en-US" sz="1600" dirty="0" smtClean="0">
              <a:solidFill>
                <a:srgbClr val="080808"/>
              </a:solidFill>
              <a:latin typeface="微软雅黑" panose="020B0503020204020204" pitchFamily="34" charset="-122"/>
              <a:ea typeface="微软雅黑" panose="020B0503020204020204" pitchFamily="34" charset="-122"/>
            </a:endParaRPr>
          </a:p>
        </p:txBody>
      </p:sp>
      <p:grpSp>
        <p:nvGrpSpPr>
          <p:cNvPr id="16" name="组合 15"/>
          <p:cNvGrpSpPr/>
          <p:nvPr/>
        </p:nvGrpSpPr>
        <p:grpSpPr>
          <a:xfrm>
            <a:off x="2123728" y="1707656"/>
            <a:ext cx="1197175" cy="1197175"/>
            <a:chOff x="304800" y="673100"/>
            <a:chExt cx="4000500" cy="4000500"/>
          </a:xfrm>
          <a:effectLst>
            <a:outerShdw blurRad="444500" dist="254000" dir="810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ndParaRPr>
            </a:p>
          </p:txBody>
        </p:sp>
        <p:sp>
          <p:nvSpPr>
            <p:cNvPr id="19" name="椭圆 1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ndParaRPr>
            </a:p>
          </p:txBody>
        </p:sp>
      </p:grpSp>
      <p:sp>
        <p:nvSpPr>
          <p:cNvPr id="25" name="TextBox 24"/>
          <p:cNvSpPr txBox="1"/>
          <p:nvPr/>
        </p:nvSpPr>
        <p:spPr>
          <a:xfrm>
            <a:off x="3948592" y="2787774"/>
            <a:ext cx="1027882" cy="245726"/>
          </a:xfrm>
          <a:prstGeom prst="rect">
            <a:avLst/>
          </a:prstGeom>
          <a:noFill/>
        </p:spPr>
        <p:txBody>
          <a:bodyPr wrap="square" lIns="60469" tIns="30235" rIns="60469" bIns="30235" rtlCol="0">
            <a:spAutoFit/>
          </a:bodyPr>
          <a:lstStyle/>
          <a:p>
            <a:r>
              <a:rPr lang="en-US" altLang="zh-CN" sz="1200" dirty="0" smtClean="0">
                <a:solidFill>
                  <a:srgbClr val="080808"/>
                </a:solidFill>
                <a:latin typeface="微软雅黑" panose="020B0503020204020204" pitchFamily="34" charset="-122"/>
                <a:ea typeface="微软雅黑" panose="020B0503020204020204" pitchFamily="34" charset="-122"/>
              </a:rPr>
              <a:t>※ </a:t>
            </a:r>
            <a:r>
              <a:rPr lang="zh-CN" altLang="en-US" sz="1200" dirty="0" smtClean="0">
                <a:solidFill>
                  <a:srgbClr val="080808"/>
                </a:solidFill>
                <a:latin typeface="微软雅黑" panose="020B0503020204020204" pitchFamily="34" charset="-122"/>
                <a:ea typeface="微软雅黑" panose="020B0503020204020204" pitchFamily="34" charset="-122"/>
              </a:rPr>
              <a:t>添加内容</a:t>
            </a:r>
            <a:endParaRPr lang="zh-CN" altLang="en-US" sz="1200" dirty="0">
              <a:solidFill>
                <a:srgbClr val="080808"/>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5001263" y="2787774"/>
            <a:ext cx="985236" cy="245726"/>
          </a:xfrm>
          <a:prstGeom prst="rect">
            <a:avLst/>
          </a:prstGeom>
          <a:noFill/>
        </p:spPr>
        <p:txBody>
          <a:bodyPr wrap="square" lIns="60469" tIns="30235" rIns="60469" bIns="30235" rtlCol="0">
            <a:spAutoFit/>
          </a:bodyPr>
          <a:lstStyle/>
          <a:p>
            <a:r>
              <a:rPr lang="en-US" altLang="zh-CN" sz="1200" dirty="0" smtClean="0">
                <a:solidFill>
                  <a:srgbClr val="080808"/>
                </a:solidFill>
                <a:latin typeface="微软雅黑" panose="020B0503020204020204" pitchFamily="34" charset="-122"/>
                <a:ea typeface="微软雅黑" panose="020B0503020204020204" pitchFamily="34" charset="-122"/>
              </a:rPr>
              <a:t>※ </a:t>
            </a:r>
            <a:r>
              <a:rPr lang="zh-CN" altLang="en-US" sz="1200" dirty="0" smtClean="0">
                <a:solidFill>
                  <a:srgbClr val="080808"/>
                </a:solidFill>
                <a:latin typeface="微软雅黑" panose="020B0503020204020204" pitchFamily="34" charset="-122"/>
                <a:ea typeface="微软雅黑" panose="020B0503020204020204" pitchFamily="34" charset="-122"/>
              </a:rPr>
              <a:t>添加</a:t>
            </a:r>
            <a:r>
              <a:rPr lang="zh-CN" altLang="en-US" sz="1200" dirty="0">
                <a:solidFill>
                  <a:srgbClr val="080808"/>
                </a:solidFill>
                <a:latin typeface="微软雅黑" panose="020B0503020204020204" pitchFamily="34" charset="-122"/>
                <a:ea typeface="微软雅黑" panose="020B0503020204020204" pitchFamily="34" charset="-122"/>
              </a:rPr>
              <a:t>内容</a:t>
            </a:r>
          </a:p>
        </p:txBody>
      </p:sp>
      <p:sp>
        <p:nvSpPr>
          <p:cNvPr id="27" name="TextBox 26"/>
          <p:cNvSpPr txBox="1"/>
          <p:nvPr/>
        </p:nvSpPr>
        <p:spPr>
          <a:xfrm>
            <a:off x="6011289" y="2787774"/>
            <a:ext cx="1027882" cy="245726"/>
          </a:xfrm>
          <a:prstGeom prst="rect">
            <a:avLst/>
          </a:prstGeom>
          <a:noFill/>
        </p:spPr>
        <p:txBody>
          <a:bodyPr wrap="square" lIns="60469" tIns="30235" rIns="60469" bIns="30235" rtlCol="0">
            <a:spAutoFit/>
          </a:bodyPr>
          <a:lstStyle/>
          <a:p>
            <a:r>
              <a:rPr lang="en-US" altLang="zh-CN" sz="1200" dirty="0" smtClean="0">
                <a:solidFill>
                  <a:srgbClr val="080808"/>
                </a:solidFill>
                <a:latin typeface="微软雅黑" panose="020B0503020204020204" pitchFamily="34" charset="-122"/>
                <a:ea typeface="微软雅黑" panose="020B0503020204020204" pitchFamily="34" charset="-122"/>
              </a:rPr>
              <a:t>※ </a:t>
            </a:r>
            <a:r>
              <a:rPr lang="zh-CN" altLang="en-US" sz="1200" dirty="0" smtClean="0">
                <a:solidFill>
                  <a:srgbClr val="080808"/>
                </a:solidFill>
                <a:latin typeface="微软雅黑" panose="020B0503020204020204" pitchFamily="34" charset="-122"/>
                <a:ea typeface="微软雅黑" panose="020B0503020204020204" pitchFamily="34" charset="-122"/>
              </a:rPr>
              <a:t>添加</a:t>
            </a:r>
            <a:r>
              <a:rPr lang="zh-CN" altLang="en-US" sz="1200" dirty="0">
                <a:solidFill>
                  <a:srgbClr val="080808"/>
                </a:solidFill>
                <a:latin typeface="微软雅黑" panose="020B0503020204020204" pitchFamily="34" charset="-122"/>
                <a:ea typeface="微软雅黑" panose="020B0503020204020204" pitchFamily="34" charset="-122"/>
              </a:rPr>
              <a:t>内容</a:t>
            </a:r>
          </a:p>
        </p:txBody>
      </p:sp>
      <p:sp>
        <p:nvSpPr>
          <p:cNvPr id="28" name="TextBox 27"/>
          <p:cNvSpPr txBox="1"/>
          <p:nvPr/>
        </p:nvSpPr>
        <p:spPr>
          <a:xfrm>
            <a:off x="3948592" y="3134845"/>
            <a:ext cx="985236" cy="245726"/>
          </a:xfrm>
          <a:prstGeom prst="rect">
            <a:avLst/>
          </a:prstGeom>
          <a:noFill/>
        </p:spPr>
        <p:txBody>
          <a:bodyPr wrap="square" lIns="60469" tIns="30235" rIns="60469" bIns="30235" rtlCol="0">
            <a:spAutoFit/>
          </a:bodyPr>
          <a:lstStyle/>
          <a:p>
            <a:r>
              <a:rPr lang="en-US" altLang="zh-CN" sz="1200" dirty="0" smtClean="0">
                <a:solidFill>
                  <a:srgbClr val="080808"/>
                </a:solidFill>
                <a:latin typeface="微软雅黑" panose="020B0503020204020204" pitchFamily="34" charset="-122"/>
                <a:ea typeface="微软雅黑" panose="020B0503020204020204" pitchFamily="34" charset="-122"/>
              </a:rPr>
              <a:t>※ </a:t>
            </a:r>
            <a:r>
              <a:rPr lang="zh-CN" altLang="en-US" sz="1200" dirty="0" smtClean="0">
                <a:solidFill>
                  <a:srgbClr val="080808"/>
                </a:solidFill>
                <a:latin typeface="微软雅黑" panose="020B0503020204020204" pitchFamily="34" charset="-122"/>
                <a:ea typeface="微软雅黑" panose="020B0503020204020204" pitchFamily="34" charset="-122"/>
              </a:rPr>
              <a:t>添加</a:t>
            </a:r>
            <a:r>
              <a:rPr lang="zh-CN" altLang="en-US" sz="1200" dirty="0">
                <a:solidFill>
                  <a:srgbClr val="080808"/>
                </a:solidFill>
                <a:latin typeface="微软雅黑" panose="020B0503020204020204" pitchFamily="34" charset="-122"/>
                <a:ea typeface="微软雅黑" panose="020B0503020204020204" pitchFamily="34" charset="-122"/>
              </a:rPr>
              <a:t>内容</a:t>
            </a:r>
          </a:p>
        </p:txBody>
      </p:sp>
      <p:sp>
        <p:nvSpPr>
          <p:cNvPr id="29" name="TextBox 28"/>
          <p:cNvSpPr txBox="1"/>
          <p:nvPr/>
        </p:nvSpPr>
        <p:spPr>
          <a:xfrm>
            <a:off x="5001264" y="3134845"/>
            <a:ext cx="985236" cy="245726"/>
          </a:xfrm>
          <a:prstGeom prst="rect">
            <a:avLst/>
          </a:prstGeom>
          <a:noFill/>
        </p:spPr>
        <p:txBody>
          <a:bodyPr wrap="square" lIns="60469" tIns="30235" rIns="60469" bIns="30235" rtlCol="0">
            <a:spAutoFit/>
          </a:bodyPr>
          <a:lstStyle/>
          <a:p>
            <a:r>
              <a:rPr lang="en-US" altLang="zh-CN" sz="1200" dirty="0" smtClean="0">
                <a:solidFill>
                  <a:srgbClr val="080808"/>
                </a:solidFill>
                <a:latin typeface="微软雅黑" panose="020B0503020204020204" pitchFamily="34" charset="-122"/>
                <a:ea typeface="微软雅黑" panose="020B0503020204020204" pitchFamily="34" charset="-122"/>
              </a:rPr>
              <a:t>※ </a:t>
            </a:r>
            <a:r>
              <a:rPr lang="zh-CN" altLang="en-US" sz="1200" dirty="0" smtClean="0">
                <a:solidFill>
                  <a:srgbClr val="080808"/>
                </a:solidFill>
                <a:latin typeface="微软雅黑" panose="020B0503020204020204" pitchFamily="34" charset="-122"/>
                <a:ea typeface="微软雅黑" panose="020B0503020204020204" pitchFamily="34" charset="-122"/>
              </a:rPr>
              <a:t>添加</a:t>
            </a:r>
            <a:r>
              <a:rPr lang="zh-CN" altLang="en-US" sz="1200" dirty="0">
                <a:solidFill>
                  <a:srgbClr val="080808"/>
                </a:solidFill>
                <a:latin typeface="微软雅黑" panose="020B0503020204020204" pitchFamily="34" charset="-122"/>
                <a:ea typeface="微软雅黑" panose="020B0503020204020204" pitchFamily="34" charset="-122"/>
              </a:rPr>
              <a:t>内容</a:t>
            </a:r>
          </a:p>
        </p:txBody>
      </p:sp>
      <p:sp>
        <p:nvSpPr>
          <p:cNvPr id="30" name="TextBox 29"/>
          <p:cNvSpPr txBox="1"/>
          <p:nvPr/>
        </p:nvSpPr>
        <p:spPr>
          <a:xfrm>
            <a:off x="6010903" y="3134845"/>
            <a:ext cx="985236" cy="245726"/>
          </a:xfrm>
          <a:prstGeom prst="rect">
            <a:avLst/>
          </a:prstGeom>
          <a:noFill/>
        </p:spPr>
        <p:txBody>
          <a:bodyPr wrap="square" lIns="60469" tIns="30235" rIns="60469" bIns="30235" rtlCol="0">
            <a:spAutoFit/>
          </a:bodyPr>
          <a:lstStyle/>
          <a:p>
            <a:r>
              <a:rPr lang="en-US" altLang="zh-CN" sz="1200" dirty="0" smtClean="0">
                <a:solidFill>
                  <a:srgbClr val="080808"/>
                </a:solidFill>
                <a:latin typeface="微软雅黑" panose="020B0503020204020204" pitchFamily="34" charset="-122"/>
                <a:ea typeface="微软雅黑" panose="020B0503020204020204" pitchFamily="34" charset="-122"/>
              </a:rPr>
              <a:t>※ </a:t>
            </a:r>
            <a:r>
              <a:rPr lang="zh-CN" altLang="en-US" sz="1200" dirty="0" smtClean="0">
                <a:solidFill>
                  <a:srgbClr val="080808"/>
                </a:solidFill>
                <a:latin typeface="微软雅黑" panose="020B0503020204020204" pitchFamily="34" charset="-122"/>
                <a:ea typeface="微软雅黑" panose="020B0503020204020204" pitchFamily="34" charset="-122"/>
              </a:rPr>
              <a:t>添加</a:t>
            </a:r>
            <a:r>
              <a:rPr lang="zh-CN" altLang="en-US" sz="1200" dirty="0">
                <a:solidFill>
                  <a:srgbClr val="080808"/>
                </a:solidFill>
                <a:latin typeface="微软雅黑" panose="020B0503020204020204" pitchFamily="34" charset="-122"/>
                <a:ea typeface="微软雅黑" panose="020B0503020204020204" pitchFamily="34" charset="-122"/>
              </a:rPr>
              <a:t>内容</a:t>
            </a:r>
          </a:p>
        </p:txBody>
      </p:sp>
      <p:sp>
        <p:nvSpPr>
          <p:cNvPr id="75" name="TextBox 13"/>
          <p:cNvSpPr txBox="1"/>
          <p:nvPr/>
        </p:nvSpPr>
        <p:spPr>
          <a:xfrm>
            <a:off x="2344338" y="1921522"/>
            <a:ext cx="902846" cy="769441"/>
          </a:xfrm>
          <a:prstGeom prst="rect">
            <a:avLst/>
          </a:prstGeom>
          <a:noFill/>
        </p:spPr>
        <p:txBody>
          <a:bodyPr wrap="square" lIns="0" tIns="0" rIns="0" bIns="0" rtlCol="0">
            <a:spAutoFit/>
          </a:bodyPr>
          <a:lstStyle/>
          <a:p>
            <a:r>
              <a:rPr lang="en-US" altLang="zh-CN" sz="5000" b="1" dirty="0" smtClean="0">
                <a:solidFill>
                  <a:schemeClr val="accent2"/>
                </a:solidFill>
                <a:latin typeface="微软雅黑" panose="020B0503020204020204" pitchFamily="34" charset="-122"/>
                <a:ea typeface="微软雅黑" panose="020B0503020204020204" pitchFamily="34" charset="-122"/>
              </a:rPr>
              <a:t>02</a:t>
            </a:r>
            <a:endParaRPr lang="zh-CN" altLang="en-US" sz="5000" b="1" dirty="0" smtClean="0">
              <a:solidFill>
                <a:schemeClr val="accent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advTm="4000">
        <p14:prism dir="d"/>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childTnLst>
                          </p:cTn>
                        </p:par>
                        <p:par>
                          <p:cTn id="12" fill="hold">
                            <p:stCondLst>
                              <p:cond delay="1000"/>
                            </p:stCondLst>
                            <p:childTnLst>
                              <p:par>
                                <p:cTn id="13" presetID="47" presetClass="entr" presetSubtype="0" fill="hold" grpId="0" nodeType="afterEffect">
                                  <p:stCondLst>
                                    <p:cond delay="0"/>
                                  </p:stCondLst>
                                  <p:childTnLst>
                                    <p:set>
                                      <p:cBhvr>
                                        <p:cTn id="14" dur="1" fill="hold">
                                          <p:stCondLst>
                                            <p:cond delay="0"/>
                                          </p:stCondLst>
                                        </p:cTn>
                                        <p:tgtEl>
                                          <p:spTgt spid="75"/>
                                        </p:tgtEl>
                                        <p:attrNameLst>
                                          <p:attrName>style.visibility</p:attrName>
                                        </p:attrNameLst>
                                      </p:cBhvr>
                                      <p:to>
                                        <p:strVal val="visible"/>
                                      </p:to>
                                    </p:set>
                                    <p:animEffect transition="in" filter="fade">
                                      <p:cBhvr>
                                        <p:cTn id="15" dur="500"/>
                                        <p:tgtEl>
                                          <p:spTgt spid="75"/>
                                        </p:tgtEl>
                                      </p:cBhvr>
                                    </p:animEffect>
                                    <p:anim calcmode="lin" valueType="num">
                                      <p:cBhvr>
                                        <p:cTn id="16" dur="500" fill="hold"/>
                                        <p:tgtEl>
                                          <p:spTgt spid="75"/>
                                        </p:tgtEl>
                                        <p:attrNameLst>
                                          <p:attrName>ppt_x</p:attrName>
                                        </p:attrNameLst>
                                      </p:cBhvr>
                                      <p:tavLst>
                                        <p:tav tm="0">
                                          <p:val>
                                            <p:strVal val="#ppt_x"/>
                                          </p:val>
                                        </p:tav>
                                        <p:tav tm="100000">
                                          <p:val>
                                            <p:strVal val="#ppt_x"/>
                                          </p:val>
                                        </p:tav>
                                      </p:tavLst>
                                    </p:anim>
                                    <p:anim calcmode="lin" valueType="num">
                                      <p:cBhvr>
                                        <p:cTn id="17" dur="500" fill="hold"/>
                                        <p:tgtEl>
                                          <p:spTgt spid="75"/>
                                        </p:tgtEl>
                                        <p:attrNameLst>
                                          <p:attrName>ppt_y</p:attrName>
                                        </p:attrNameLst>
                                      </p:cBhvr>
                                      <p:tavLst>
                                        <p:tav tm="0">
                                          <p:val>
                                            <p:strVal val="#ppt_y-.1"/>
                                          </p:val>
                                        </p:tav>
                                        <p:tav tm="100000">
                                          <p:val>
                                            <p:strVal val="#ppt_y"/>
                                          </p:val>
                                        </p:tav>
                                      </p:tavLst>
                                    </p:anim>
                                  </p:childTnLst>
                                </p:cTn>
                              </p:par>
                            </p:childTnLst>
                          </p:cTn>
                        </p:par>
                        <p:par>
                          <p:cTn id="18" fill="hold">
                            <p:stCondLst>
                              <p:cond delay="1500"/>
                            </p:stCondLst>
                            <p:childTnLst>
                              <p:par>
                                <p:cTn id="19" presetID="12" presetClass="entr" presetSubtype="8"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p:tgtEl>
                                          <p:spTgt spid="12"/>
                                        </p:tgtEl>
                                        <p:attrNameLst>
                                          <p:attrName>ppt_x</p:attrName>
                                        </p:attrNameLst>
                                      </p:cBhvr>
                                      <p:tavLst>
                                        <p:tav tm="0">
                                          <p:val>
                                            <p:strVal val="#ppt_x-#ppt_w*1.125000"/>
                                          </p:val>
                                        </p:tav>
                                        <p:tav tm="100000">
                                          <p:val>
                                            <p:strVal val="#ppt_x"/>
                                          </p:val>
                                        </p:tav>
                                      </p:tavLst>
                                    </p:anim>
                                    <p:animEffect transition="in" filter="wipe(right)">
                                      <p:cBhvr>
                                        <p:cTn id="22" dur="500"/>
                                        <p:tgtEl>
                                          <p:spTgt spid="12"/>
                                        </p:tgtEl>
                                      </p:cBhvr>
                                    </p:animEffect>
                                  </p:childTnLst>
                                </p:cTn>
                              </p:par>
                            </p:childTnLst>
                          </p:cTn>
                        </p:par>
                        <p:par>
                          <p:cTn id="23" fill="hold">
                            <p:stCondLst>
                              <p:cond delay="2000"/>
                            </p:stCondLst>
                            <p:childTnLst>
                              <p:par>
                                <p:cTn id="24" presetID="47" presetClass="entr" presetSubtype="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anim calcmode="lin" valueType="num">
                                      <p:cBhvr>
                                        <p:cTn id="27" dur="500" fill="hold"/>
                                        <p:tgtEl>
                                          <p:spTgt spid="14"/>
                                        </p:tgtEl>
                                        <p:attrNameLst>
                                          <p:attrName>ppt_x</p:attrName>
                                        </p:attrNameLst>
                                      </p:cBhvr>
                                      <p:tavLst>
                                        <p:tav tm="0">
                                          <p:val>
                                            <p:strVal val="#ppt_x"/>
                                          </p:val>
                                        </p:tav>
                                        <p:tav tm="100000">
                                          <p:val>
                                            <p:strVal val="#ppt_x"/>
                                          </p:val>
                                        </p:tav>
                                      </p:tavLst>
                                    </p:anim>
                                    <p:anim calcmode="lin" valueType="num">
                                      <p:cBhvr>
                                        <p:cTn id="28" dur="500" fill="hold"/>
                                        <p:tgtEl>
                                          <p:spTgt spid="14"/>
                                        </p:tgtEl>
                                        <p:attrNameLst>
                                          <p:attrName>ppt_y</p:attrName>
                                        </p:attrNameLst>
                                      </p:cBhvr>
                                      <p:tavLst>
                                        <p:tav tm="0">
                                          <p:val>
                                            <p:strVal val="#ppt_y-.1"/>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25"/>
                                        </p:tgtEl>
                                        <p:attrNameLst>
                                          <p:attrName>style.visibility</p:attrName>
                                        </p:attrNameLst>
                                      </p:cBhvr>
                                      <p:to>
                                        <p:strVal val="visible"/>
                                      </p:to>
                                    </p:set>
                                    <p:anim calcmode="lin" valueType="num">
                                      <p:cBhvr additive="base">
                                        <p:cTn id="32" dur="500" fill="hold"/>
                                        <p:tgtEl>
                                          <p:spTgt spid="25"/>
                                        </p:tgtEl>
                                        <p:attrNameLst>
                                          <p:attrName>ppt_x</p:attrName>
                                        </p:attrNameLst>
                                      </p:cBhvr>
                                      <p:tavLst>
                                        <p:tav tm="0">
                                          <p:val>
                                            <p:strVal val="#ppt_x"/>
                                          </p:val>
                                        </p:tav>
                                        <p:tav tm="100000">
                                          <p:val>
                                            <p:strVal val="#ppt_x"/>
                                          </p:val>
                                        </p:tav>
                                      </p:tavLst>
                                    </p:anim>
                                    <p:anim calcmode="lin" valueType="num">
                                      <p:cBhvr additive="base">
                                        <p:cTn id="33" dur="500" fill="hold"/>
                                        <p:tgtEl>
                                          <p:spTgt spid="25"/>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200"/>
                                  </p:stCondLst>
                                  <p:childTnLst>
                                    <p:set>
                                      <p:cBhvr>
                                        <p:cTn id="35" dur="1" fill="hold">
                                          <p:stCondLst>
                                            <p:cond delay="0"/>
                                          </p:stCondLst>
                                        </p:cTn>
                                        <p:tgtEl>
                                          <p:spTgt spid="26"/>
                                        </p:tgtEl>
                                        <p:attrNameLst>
                                          <p:attrName>style.visibility</p:attrName>
                                        </p:attrNameLst>
                                      </p:cBhvr>
                                      <p:to>
                                        <p:strVal val="visible"/>
                                      </p:to>
                                    </p:set>
                                    <p:anim calcmode="lin" valueType="num">
                                      <p:cBhvr additive="base">
                                        <p:cTn id="36" dur="500" fill="hold"/>
                                        <p:tgtEl>
                                          <p:spTgt spid="26"/>
                                        </p:tgtEl>
                                        <p:attrNameLst>
                                          <p:attrName>ppt_x</p:attrName>
                                        </p:attrNameLst>
                                      </p:cBhvr>
                                      <p:tavLst>
                                        <p:tav tm="0">
                                          <p:val>
                                            <p:strVal val="#ppt_x"/>
                                          </p:val>
                                        </p:tav>
                                        <p:tav tm="100000">
                                          <p:val>
                                            <p:strVal val="#ppt_x"/>
                                          </p:val>
                                        </p:tav>
                                      </p:tavLst>
                                    </p:anim>
                                    <p:anim calcmode="lin" valueType="num">
                                      <p:cBhvr additive="base">
                                        <p:cTn id="37" dur="500" fill="hold"/>
                                        <p:tgtEl>
                                          <p:spTgt spid="26"/>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400"/>
                                  </p:stCondLst>
                                  <p:childTnLst>
                                    <p:set>
                                      <p:cBhvr>
                                        <p:cTn id="39" dur="1" fill="hold">
                                          <p:stCondLst>
                                            <p:cond delay="0"/>
                                          </p:stCondLst>
                                        </p:cTn>
                                        <p:tgtEl>
                                          <p:spTgt spid="27"/>
                                        </p:tgtEl>
                                        <p:attrNameLst>
                                          <p:attrName>style.visibility</p:attrName>
                                        </p:attrNameLst>
                                      </p:cBhvr>
                                      <p:to>
                                        <p:strVal val="visible"/>
                                      </p:to>
                                    </p:set>
                                    <p:anim calcmode="lin" valueType="num">
                                      <p:cBhvr additive="base">
                                        <p:cTn id="40" dur="500" fill="hold"/>
                                        <p:tgtEl>
                                          <p:spTgt spid="27"/>
                                        </p:tgtEl>
                                        <p:attrNameLst>
                                          <p:attrName>ppt_x</p:attrName>
                                        </p:attrNameLst>
                                      </p:cBhvr>
                                      <p:tavLst>
                                        <p:tav tm="0">
                                          <p:val>
                                            <p:strVal val="#ppt_x"/>
                                          </p:val>
                                        </p:tav>
                                        <p:tav tm="100000">
                                          <p:val>
                                            <p:strVal val="#ppt_x"/>
                                          </p:val>
                                        </p:tav>
                                      </p:tavLst>
                                    </p:anim>
                                    <p:anim calcmode="lin" valueType="num">
                                      <p:cBhvr additive="base">
                                        <p:cTn id="41" dur="500" fill="hold"/>
                                        <p:tgtEl>
                                          <p:spTgt spid="27"/>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600"/>
                                  </p:stCondLst>
                                  <p:childTnLst>
                                    <p:set>
                                      <p:cBhvr>
                                        <p:cTn id="43" dur="1" fill="hold">
                                          <p:stCondLst>
                                            <p:cond delay="0"/>
                                          </p:stCondLst>
                                        </p:cTn>
                                        <p:tgtEl>
                                          <p:spTgt spid="28"/>
                                        </p:tgtEl>
                                        <p:attrNameLst>
                                          <p:attrName>style.visibility</p:attrName>
                                        </p:attrNameLst>
                                      </p:cBhvr>
                                      <p:to>
                                        <p:strVal val="visible"/>
                                      </p:to>
                                    </p:set>
                                    <p:anim calcmode="lin" valueType="num">
                                      <p:cBhvr additive="base">
                                        <p:cTn id="44" dur="500" fill="hold"/>
                                        <p:tgtEl>
                                          <p:spTgt spid="28"/>
                                        </p:tgtEl>
                                        <p:attrNameLst>
                                          <p:attrName>ppt_x</p:attrName>
                                        </p:attrNameLst>
                                      </p:cBhvr>
                                      <p:tavLst>
                                        <p:tav tm="0">
                                          <p:val>
                                            <p:strVal val="#ppt_x"/>
                                          </p:val>
                                        </p:tav>
                                        <p:tav tm="100000">
                                          <p:val>
                                            <p:strVal val="#ppt_x"/>
                                          </p:val>
                                        </p:tav>
                                      </p:tavLst>
                                    </p:anim>
                                    <p:anim calcmode="lin" valueType="num">
                                      <p:cBhvr additive="base">
                                        <p:cTn id="45" dur="500" fill="hold"/>
                                        <p:tgtEl>
                                          <p:spTgt spid="28"/>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800"/>
                                  </p:stCondLst>
                                  <p:childTnLst>
                                    <p:set>
                                      <p:cBhvr>
                                        <p:cTn id="47" dur="1" fill="hold">
                                          <p:stCondLst>
                                            <p:cond delay="0"/>
                                          </p:stCondLst>
                                        </p:cTn>
                                        <p:tgtEl>
                                          <p:spTgt spid="29"/>
                                        </p:tgtEl>
                                        <p:attrNameLst>
                                          <p:attrName>style.visibility</p:attrName>
                                        </p:attrNameLst>
                                      </p:cBhvr>
                                      <p:to>
                                        <p:strVal val="visible"/>
                                      </p:to>
                                    </p:set>
                                    <p:anim calcmode="lin" valueType="num">
                                      <p:cBhvr additive="base">
                                        <p:cTn id="48" dur="500" fill="hold"/>
                                        <p:tgtEl>
                                          <p:spTgt spid="29"/>
                                        </p:tgtEl>
                                        <p:attrNameLst>
                                          <p:attrName>ppt_x</p:attrName>
                                        </p:attrNameLst>
                                      </p:cBhvr>
                                      <p:tavLst>
                                        <p:tav tm="0">
                                          <p:val>
                                            <p:strVal val="#ppt_x"/>
                                          </p:val>
                                        </p:tav>
                                        <p:tav tm="100000">
                                          <p:val>
                                            <p:strVal val="#ppt_x"/>
                                          </p:val>
                                        </p:tav>
                                      </p:tavLst>
                                    </p:anim>
                                    <p:anim calcmode="lin" valueType="num">
                                      <p:cBhvr additive="base">
                                        <p:cTn id="49" dur="500" fill="hold"/>
                                        <p:tgtEl>
                                          <p:spTgt spid="29"/>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1000"/>
                                  </p:stCondLst>
                                  <p:childTnLst>
                                    <p:set>
                                      <p:cBhvr>
                                        <p:cTn id="51" dur="1" fill="hold">
                                          <p:stCondLst>
                                            <p:cond delay="0"/>
                                          </p:stCondLst>
                                        </p:cTn>
                                        <p:tgtEl>
                                          <p:spTgt spid="30"/>
                                        </p:tgtEl>
                                        <p:attrNameLst>
                                          <p:attrName>style.visibility</p:attrName>
                                        </p:attrNameLst>
                                      </p:cBhvr>
                                      <p:to>
                                        <p:strVal val="visible"/>
                                      </p:to>
                                    </p:set>
                                    <p:anim calcmode="lin" valueType="num">
                                      <p:cBhvr additive="base">
                                        <p:cTn id="52" dur="500" fill="hold"/>
                                        <p:tgtEl>
                                          <p:spTgt spid="30"/>
                                        </p:tgtEl>
                                        <p:attrNameLst>
                                          <p:attrName>ppt_x</p:attrName>
                                        </p:attrNameLst>
                                      </p:cBhvr>
                                      <p:tavLst>
                                        <p:tav tm="0">
                                          <p:val>
                                            <p:strVal val="#ppt_x"/>
                                          </p:val>
                                        </p:tav>
                                        <p:tav tm="100000">
                                          <p:val>
                                            <p:strVal val="#ppt_x"/>
                                          </p:val>
                                        </p:tav>
                                      </p:tavLst>
                                    </p:anim>
                                    <p:anim calcmode="lin" valueType="num">
                                      <p:cBhvr additive="base">
                                        <p:cTn id="53"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25" grpId="0"/>
      <p:bldP spid="26" grpId="0"/>
      <p:bldP spid="27" grpId="0"/>
      <p:bldP spid="28" grpId="0"/>
      <p:bldP spid="29" grpId="0"/>
      <p:bldP spid="30" grpId="0"/>
      <p:bldP spid="7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rgbClr val="333333"/>
                </a:solidFill>
                <a:latin typeface="微软雅黑" panose="020B0503020204020204" pitchFamily="34" charset="-122"/>
                <a:ea typeface="微软雅黑" panose="020B0503020204020204" pitchFamily="34" charset="-122"/>
              </a:rPr>
              <a:t>点击添加标题文字内容</a:t>
            </a:r>
            <a:endParaRPr lang="zh-CN" altLang="en-US" sz="2500" dirty="0">
              <a:solidFill>
                <a:srgbClr val="333333"/>
              </a:solidFill>
              <a:latin typeface="微软雅黑" panose="020B0503020204020204" pitchFamily="34" charset="-122"/>
              <a:ea typeface="微软雅黑" panose="020B0503020204020204" pitchFamily="34" charset="-122"/>
            </a:endParaRP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sp>
        <p:nvSpPr>
          <p:cNvPr id="4" name="Freeform 18"/>
          <p:cNvSpPr>
            <a:spLocks noEditPoints="1"/>
          </p:cNvSpPr>
          <p:nvPr/>
        </p:nvSpPr>
        <p:spPr bwMode="auto">
          <a:xfrm rot="5400000">
            <a:off x="5694199" y="1884070"/>
            <a:ext cx="493713" cy="340033"/>
          </a:xfrm>
          <a:custGeom>
            <a:avLst/>
            <a:gdLst>
              <a:gd name="T0" fmla="*/ 153 w 611"/>
              <a:gd name="T1" fmla="*/ 610 h 610"/>
              <a:gd name="T2" fmla="*/ 153 w 611"/>
              <a:gd name="T3" fmla="*/ 305 h 610"/>
              <a:gd name="T4" fmla="*/ 0 w 611"/>
              <a:gd name="T5" fmla="*/ 305 h 610"/>
              <a:gd name="T6" fmla="*/ 305 w 611"/>
              <a:gd name="T7" fmla="*/ 0 h 610"/>
              <a:gd name="T8" fmla="*/ 611 w 611"/>
              <a:gd name="T9" fmla="*/ 305 h 610"/>
              <a:gd name="T10" fmla="*/ 458 w 611"/>
              <a:gd name="T11" fmla="*/ 305 h 610"/>
              <a:gd name="T12" fmla="*/ 458 w 611"/>
              <a:gd name="T13" fmla="*/ 610 h 610"/>
              <a:gd name="T14" fmla="*/ 153 w 611"/>
              <a:gd name="T15" fmla="*/ 610 h 610"/>
              <a:gd name="T16" fmla="*/ 305 w 611"/>
              <a:gd name="T17"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chemeClr val="accent3"/>
          </a:solidFill>
          <a:ln>
            <a:noFill/>
          </a:ln>
        </p:spPr>
        <p:txBody>
          <a:bodyPr vert="horz" wrap="square" lIns="91440" tIns="45720" rIns="91440" bIns="45720" numCol="1" anchor="t" anchorCtr="0" compatLnSpc="1"/>
          <a:lstStyle/>
          <a:p>
            <a:endParaRPr lang="zh-CN" altLang="en-US">
              <a:solidFill>
                <a:srgbClr val="0E647C"/>
              </a:solidFill>
              <a:latin typeface="+mj-ea"/>
              <a:ea typeface="+mj-ea"/>
            </a:endParaRPr>
          </a:p>
        </p:txBody>
      </p:sp>
      <p:sp>
        <p:nvSpPr>
          <p:cNvPr id="5" name="Freeform 19"/>
          <p:cNvSpPr>
            <a:spLocks noEditPoints="1"/>
          </p:cNvSpPr>
          <p:nvPr/>
        </p:nvSpPr>
        <p:spPr bwMode="auto">
          <a:xfrm rot="5400000">
            <a:off x="3136239" y="1884070"/>
            <a:ext cx="493713" cy="340033"/>
          </a:xfrm>
          <a:custGeom>
            <a:avLst/>
            <a:gdLst>
              <a:gd name="T0" fmla="*/ 153 w 611"/>
              <a:gd name="T1" fmla="*/ 610 h 610"/>
              <a:gd name="T2" fmla="*/ 153 w 611"/>
              <a:gd name="T3" fmla="*/ 305 h 610"/>
              <a:gd name="T4" fmla="*/ 0 w 611"/>
              <a:gd name="T5" fmla="*/ 305 h 610"/>
              <a:gd name="T6" fmla="*/ 305 w 611"/>
              <a:gd name="T7" fmla="*/ 0 h 610"/>
              <a:gd name="T8" fmla="*/ 611 w 611"/>
              <a:gd name="T9" fmla="*/ 305 h 610"/>
              <a:gd name="T10" fmla="*/ 458 w 611"/>
              <a:gd name="T11" fmla="*/ 305 h 610"/>
              <a:gd name="T12" fmla="*/ 458 w 611"/>
              <a:gd name="T13" fmla="*/ 610 h 610"/>
              <a:gd name="T14" fmla="*/ 153 w 611"/>
              <a:gd name="T15" fmla="*/ 610 h 610"/>
              <a:gd name="T16" fmla="*/ 305 w 611"/>
              <a:gd name="T17"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chemeClr val="accent2"/>
          </a:solidFill>
          <a:ln>
            <a:noFill/>
          </a:ln>
        </p:spPr>
        <p:txBody>
          <a:bodyPr vert="horz" wrap="square" lIns="91440" tIns="45720" rIns="91440" bIns="45720" numCol="1" anchor="t" anchorCtr="0" compatLnSpc="1"/>
          <a:lstStyle/>
          <a:p>
            <a:endParaRPr lang="zh-CN" altLang="en-US">
              <a:solidFill>
                <a:srgbClr val="0E647C"/>
              </a:solidFill>
              <a:latin typeface="+mj-ea"/>
              <a:ea typeface="+mj-ea"/>
            </a:endParaRPr>
          </a:p>
        </p:txBody>
      </p:sp>
      <p:sp>
        <p:nvSpPr>
          <p:cNvPr id="6" name="Freeform 20"/>
          <p:cNvSpPr>
            <a:spLocks noEditPoints="1"/>
          </p:cNvSpPr>
          <p:nvPr/>
        </p:nvSpPr>
        <p:spPr bwMode="auto">
          <a:xfrm rot="5400000">
            <a:off x="678736" y="1944786"/>
            <a:ext cx="493713" cy="340033"/>
          </a:xfrm>
          <a:custGeom>
            <a:avLst/>
            <a:gdLst>
              <a:gd name="T0" fmla="*/ 153 w 611"/>
              <a:gd name="T1" fmla="*/ 610 h 610"/>
              <a:gd name="T2" fmla="*/ 153 w 611"/>
              <a:gd name="T3" fmla="*/ 305 h 610"/>
              <a:gd name="T4" fmla="*/ 0 w 611"/>
              <a:gd name="T5" fmla="*/ 305 h 610"/>
              <a:gd name="T6" fmla="*/ 305 w 611"/>
              <a:gd name="T7" fmla="*/ 0 h 610"/>
              <a:gd name="T8" fmla="*/ 611 w 611"/>
              <a:gd name="T9" fmla="*/ 305 h 610"/>
              <a:gd name="T10" fmla="*/ 458 w 611"/>
              <a:gd name="T11" fmla="*/ 305 h 610"/>
              <a:gd name="T12" fmla="*/ 458 w 611"/>
              <a:gd name="T13" fmla="*/ 610 h 610"/>
              <a:gd name="T14" fmla="*/ 153 w 611"/>
              <a:gd name="T15" fmla="*/ 610 h 610"/>
              <a:gd name="T16" fmla="*/ 305 w 611"/>
              <a:gd name="T17"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chemeClr val="accent1"/>
          </a:solidFill>
          <a:ln>
            <a:noFill/>
          </a:ln>
        </p:spPr>
        <p:txBody>
          <a:bodyPr vert="horz" wrap="square" lIns="91440" tIns="45720" rIns="91440" bIns="45720" numCol="1" anchor="t" anchorCtr="0" compatLnSpc="1"/>
          <a:lstStyle/>
          <a:p>
            <a:endParaRPr lang="zh-CN" altLang="en-US">
              <a:solidFill>
                <a:srgbClr val="0E647C"/>
              </a:solidFill>
              <a:latin typeface="+mj-ea"/>
              <a:ea typeface="+mj-ea"/>
            </a:endParaRPr>
          </a:p>
        </p:txBody>
      </p:sp>
      <p:grpSp>
        <p:nvGrpSpPr>
          <p:cNvPr id="7" name="组合 6"/>
          <p:cNvGrpSpPr/>
          <p:nvPr/>
        </p:nvGrpSpPr>
        <p:grpSpPr>
          <a:xfrm>
            <a:off x="3789143" y="1779662"/>
            <a:ext cx="1721136" cy="548848"/>
            <a:chOff x="4304043" y="1286668"/>
            <a:chExt cx="3837944" cy="2757793"/>
          </a:xfrm>
          <a:effectLst>
            <a:outerShdw blurRad="381000" dist="254000" dir="8100000" algn="tr" rotWithShape="0">
              <a:prstClr val="black">
                <a:alpha val="40000"/>
              </a:prstClr>
            </a:outerShdw>
          </a:effectLst>
        </p:grpSpPr>
        <p:sp>
          <p:nvSpPr>
            <p:cNvPr id="8" name="圆角矩形 7"/>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9" name="圆角矩形 8"/>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prstClr val="black"/>
                  </a:solidFill>
                  <a:latin typeface="+mj-ea"/>
                  <a:ea typeface="+mj-ea"/>
                </a:rPr>
                <a:t>标题内容</a:t>
              </a:r>
            </a:p>
          </p:txBody>
        </p:sp>
      </p:grpSp>
      <p:grpSp>
        <p:nvGrpSpPr>
          <p:cNvPr id="10" name="组合 9"/>
          <p:cNvGrpSpPr/>
          <p:nvPr/>
        </p:nvGrpSpPr>
        <p:grpSpPr>
          <a:xfrm>
            <a:off x="1284834" y="1809403"/>
            <a:ext cx="1721136" cy="548848"/>
            <a:chOff x="4304043" y="1286668"/>
            <a:chExt cx="3837944" cy="2757793"/>
          </a:xfrm>
          <a:effectLst>
            <a:outerShdw blurRad="381000" dist="254000" dir="8100000" algn="tr" rotWithShape="0">
              <a:prstClr val="black">
                <a:alpha val="40000"/>
              </a:prstClr>
            </a:outerShdw>
          </a:effectLst>
        </p:grpSpPr>
        <p:sp>
          <p:nvSpPr>
            <p:cNvPr id="11" name="圆角矩形 10"/>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12" name="圆角矩形 11"/>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solidFill>
                    <a:prstClr val="black"/>
                  </a:solidFill>
                  <a:latin typeface="+mj-ea"/>
                  <a:ea typeface="+mj-ea"/>
                </a:rPr>
                <a:t>标题内容</a:t>
              </a:r>
              <a:endParaRPr lang="zh-CN" altLang="en-US" dirty="0">
                <a:solidFill>
                  <a:prstClr val="black"/>
                </a:solidFill>
                <a:latin typeface="+mj-ea"/>
                <a:ea typeface="+mj-ea"/>
              </a:endParaRPr>
            </a:p>
          </p:txBody>
        </p:sp>
      </p:grpSp>
      <p:grpSp>
        <p:nvGrpSpPr>
          <p:cNvPr id="13" name="组合 12"/>
          <p:cNvGrpSpPr/>
          <p:nvPr/>
        </p:nvGrpSpPr>
        <p:grpSpPr>
          <a:xfrm>
            <a:off x="6368578" y="1779662"/>
            <a:ext cx="1721136" cy="548848"/>
            <a:chOff x="4304043" y="1286668"/>
            <a:chExt cx="3837944" cy="2757793"/>
          </a:xfrm>
          <a:effectLst>
            <a:outerShdw blurRad="381000" dist="254000" dir="8100000" algn="tr" rotWithShape="0">
              <a:prstClr val="black">
                <a:alpha val="40000"/>
              </a:prstClr>
            </a:outerShdw>
          </a:effectLst>
        </p:grpSpPr>
        <p:sp>
          <p:nvSpPr>
            <p:cNvPr id="14" name="圆角矩形 13"/>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15" name="圆角矩形 14"/>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prstClr val="black"/>
                  </a:solidFill>
                  <a:latin typeface="+mj-ea"/>
                  <a:ea typeface="+mj-ea"/>
                </a:rPr>
                <a:t>标题内容</a:t>
              </a:r>
            </a:p>
          </p:txBody>
        </p:sp>
      </p:grpSp>
      <p:sp>
        <p:nvSpPr>
          <p:cNvPr id="16" name="TextBox 20"/>
          <p:cNvSpPr txBox="1"/>
          <p:nvPr/>
        </p:nvSpPr>
        <p:spPr>
          <a:xfrm>
            <a:off x="1052839" y="2541736"/>
            <a:ext cx="1944216" cy="1600438"/>
          </a:xfrm>
          <a:prstGeom prst="rect">
            <a:avLst/>
          </a:prstGeom>
          <a:noFill/>
        </p:spPr>
        <p:txBody>
          <a:bodyPr wrap="square" lIns="0" tIns="0" rIns="0" bIns="0" rtlCol="0">
            <a:spAutoFit/>
          </a:bodyPr>
          <a:lstStyle/>
          <a:p>
            <a:pPr>
              <a:lnSpc>
                <a:spcPct val="130000"/>
              </a:lnSpc>
            </a:pPr>
            <a:r>
              <a:rPr lang="zh-CN" altLang="en-US" sz="1000" dirty="0" smtClean="0">
                <a:solidFill>
                  <a:schemeClr val="tx1">
                    <a:lumMod val="75000"/>
                    <a:lumOff val="25000"/>
                  </a:schemeClr>
                </a:solidFill>
                <a:latin typeface="+mj-ea"/>
                <a:ea typeface="+mj-ea"/>
              </a:rPr>
              <a:t>       点击</a:t>
            </a:r>
            <a:r>
              <a:rPr lang="zh-CN" altLang="en-US" sz="1000" dirty="0">
                <a:solidFill>
                  <a:schemeClr val="tx1">
                    <a:lumMod val="75000"/>
                    <a:lumOff val="25000"/>
                  </a:schemeClr>
                </a:solidFill>
                <a:latin typeface="+mj-ea"/>
                <a:ea typeface="+mj-ea"/>
              </a:rPr>
              <a:t>输入简要文字内容，文字内容需概括精炼，不用多余的文字修饰。点击输入简要文字内容，文字内容需概括精炼，不用多余的文字修饰</a:t>
            </a:r>
            <a:r>
              <a:rPr lang="zh-CN" altLang="en-US" sz="1000" dirty="0" smtClean="0">
                <a:solidFill>
                  <a:schemeClr val="tx1">
                    <a:lumMod val="75000"/>
                    <a:lumOff val="25000"/>
                  </a:schemeClr>
                </a:solidFill>
                <a:latin typeface="+mj-ea"/>
                <a:ea typeface="+mj-ea"/>
              </a:rPr>
              <a:t>。</a:t>
            </a:r>
            <a:endParaRPr lang="en-US" altLang="zh-CN" sz="1000" dirty="0">
              <a:solidFill>
                <a:schemeClr val="tx1">
                  <a:lumMod val="75000"/>
                  <a:lumOff val="25000"/>
                </a:schemeClr>
              </a:solidFill>
              <a:latin typeface="+mj-ea"/>
              <a:ea typeface="+mj-ea"/>
            </a:endParaRPr>
          </a:p>
          <a:p>
            <a:pPr>
              <a:lnSpc>
                <a:spcPct val="130000"/>
              </a:lnSpc>
            </a:pPr>
            <a:r>
              <a:rPr lang="zh-CN" altLang="en-US" sz="1000" dirty="0" smtClean="0">
                <a:solidFill>
                  <a:schemeClr val="tx1">
                    <a:lumMod val="75000"/>
                    <a:lumOff val="25000"/>
                  </a:schemeClr>
                </a:solidFill>
                <a:latin typeface="+mj-ea"/>
                <a:ea typeface="+mj-ea"/>
              </a:rPr>
              <a:t>       点击</a:t>
            </a:r>
            <a:r>
              <a:rPr lang="zh-CN" altLang="en-US" sz="1000" dirty="0">
                <a:solidFill>
                  <a:schemeClr val="tx1">
                    <a:lumMod val="75000"/>
                    <a:lumOff val="25000"/>
                  </a:schemeClr>
                </a:solidFill>
                <a:latin typeface="+mj-ea"/>
                <a:ea typeface="+mj-ea"/>
              </a:rPr>
              <a:t>输入简要文字内容，文字内容需概括精炼，不用多余的文字</a:t>
            </a:r>
            <a:r>
              <a:rPr lang="zh-CN" altLang="en-US" sz="1000" dirty="0" smtClean="0">
                <a:solidFill>
                  <a:schemeClr val="tx1">
                    <a:lumMod val="75000"/>
                    <a:lumOff val="25000"/>
                  </a:schemeClr>
                </a:solidFill>
                <a:latin typeface="+mj-ea"/>
                <a:ea typeface="+mj-ea"/>
              </a:rPr>
              <a:t>修饰。</a:t>
            </a:r>
            <a:endParaRPr lang="zh-CN" altLang="en-US" sz="1600" b="1" dirty="0" smtClean="0">
              <a:solidFill>
                <a:schemeClr val="tx1">
                  <a:lumMod val="75000"/>
                  <a:lumOff val="25000"/>
                </a:schemeClr>
              </a:solidFill>
              <a:latin typeface="+mj-ea"/>
              <a:ea typeface="+mj-ea"/>
            </a:endParaRPr>
          </a:p>
        </p:txBody>
      </p:sp>
      <p:sp>
        <p:nvSpPr>
          <p:cNvPr id="17" name="TextBox 21"/>
          <p:cNvSpPr txBox="1"/>
          <p:nvPr/>
        </p:nvSpPr>
        <p:spPr>
          <a:xfrm>
            <a:off x="3758538" y="2536092"/>
            <a:ext cx="1944216" cy="1600438"/>
          </a:xfrm>
          <a:prstGeom prst="rect">
            <a:avLst/>
          </a:prstGeom>
          <a:noFill/>
        </p:spPr>
        <p:txBody>
          <a:bodyPr wrap="square" lIns="0" tIns="0" rIns="0" bIns="0" rtlCol="0">
            <a:spAutoFit/>
          </a:bodyPr>
          <a:lstStyle/>
          <a:p>
            <a:pPr>
              <a:lnSpc>
                <a:spcPct val="130000"/>
              </a:lnSpc>
            </a:pPr>
            <a:r>
              <a:rPr lang="zh-CN" altLang="en-US" sz="1000" dirty="0" smtClean="0">
                <a:solidFill>
                  <a:schemeClr val="tx1">
                    <a:lumMod val="75000"/>
                    <a:lumOff val="25000"/>
                  </a:schemeClr>
                </a:solidFill>
                <a:latin typeface="+mj-ea"/>
                <a:ea typeface="+mj-ea"/>
              </a:rPr>
              <a:t>       点击</a:t>
            </a:r>
            <a:r>
              <a:rPr lang="zh-CN" altLang="en-US" sz="1000" dirty="0">
                <a:solidFill>
                  <a:schemeClr val="tx1">
                    <a:lumMod val="75000"/>
                    <a:lumOff val="25000"/>
                  </a:schemeClr>
                </a:solidFill>
                <a:latin typeface="+mj-ea"/>
                <a:ea typeface="+mj-ea"/>
              </a:rPr>
              <a:t>输入简要文字内容，文字内容需概括精炼，不用多余的文字修饰。点击输入简要文字内容，文字内容需概括精炼，不用多余的文字修饰</a:t>
            </a:r>
            <a:r>
              <a:rPr lang="zh-CN" altLang="en-US" sz="1000" dirty="0" smtClean="0">
                <a:solidFill>
                  <a:schemeClr val="tx1">
                    <a:lumMod val="75000"/>
                    <a:lumOff val="25000"/>
                  </a:schemeClr>
                </a:solidFill>
                <a:latin typeface="+mj-ea"/>
                <a:ea typeface="+mj-ea"/>
              </a:rPr>
              <a:t>。</a:t>
            </a:r>
            <a:endParaRPr lang="en-US" altLang="zh-CN" sz="1000" dirty="0">
              <a:solidFill>
                <a:schemeClr val="tx1">
                  <a:lumMod val="75000"/>
                  <a:lumOff val="25000"/>
                </a:schemeClr>
              </a:solidFill>
              <a:latin typeface="+mj-ea"/>
              <a:ea typeface="+mj-ea"/>
            </a:endParaRPr>
          </a:p>
          <a:p>
            <a:pPr>
              <a:lnSpc>
                <a:spcPct val="130000"/>
              </a:lnSpc>
            </a:pPr>
            <a:r>
              <a:rPr lang="zh-CN" altLang="en-US" sz="1000" dirty="0" smtClean="0">
                <a:solidFill>
                  <a:schemeClr val="tx1">
                    <a:lumMod val="75000"/>
                    <a:lumOff val="25000"/>
                  </a:schemeClr>
                </a:solidFill>
                <a:latin typeface="+mj-ea"/>
                <a:ea typeface="+mj-ea"/>
              </a:rPr>
              <a:t>       点击</a:t>
            </a:r>
            <a:r>
              <a:rPr lang="zh-CN" altLang="en-US" sz="1000" dirty="0">
                <a:solidFill>
                  <a:schemeClr val="tx1">
                    <a:lumMod val="75000"/>
                    <a:lumOff val="25000"/>
                  </a:schemeClr>
                </a:solidFill>
                <a:latin typeface="+mj-ea"/>
                <a:ea typeface="+mj-ea"/>
              </a:rPr>
              <a:t>输入简要文字内容，文字内容需概括精炼，不用多余的文字</a:t>
            </a:r>
            <a:r>
              <a:rPr lang="zh-CN" altLang="en-US" sz="1000" dirty="0" smtClean="0">
                <a:solidFill>
                  <a:schemeClr val="tx1">
                    <a:lumMod val="75000"/>
                    <a:lumOff val="25000"/>
                  </a:schemeClr>
                </a:solidFill>
                <a:latin typeface="+mj-ea"/>
                <a:ea typeface="+mj-ea"/>
              </a:rPr>
              <a:t>修饰。</a:t>
            </a:r>
            <a:endParaRPr lang="zh-CN" altLang="en-US" sz="1600" b="1" dirty="0" smtClean="0">
              <a:solidFill>
                <a:schemeClr val="tx1">
                  <a:lumMod val="75000"/>
                  <a:lumOff val="25000"/>
                </a:schemeClr>
              </a:solidFill>
              <a:latin typeface="+mj-ea"/>
              <a:ea typeface="+mj-ea"/>
            </a:endParaRPr>
          </a:p>
        </p:txBody>
      </p:sp>
      <p:sp>
        <p:nvSpPr>
          <p:cNvPr id="18" name="TextBox 22"/>
          <p:cNvSpPr txBox="1"/>
          <p:nvPr/>
        </p:nvSpPr>
        <p:spPr>
          <a:xfrm>
            <a:off x="6237415" y="2542968"/>
            <a:ext cx="1944216" cy="1600438"/>
          </a:xfrm>
          <a:prstGeom prst="rect">
            <a:avLst/>
          </a:prstGeom>
          <a:noFill/>
        </p:spPr>
        <p:txBody>
          <a:bodyPr wrap="square" lIns="0" tIns="0" rIns="0" bIns="0" rtlCol="0">
            <a:spAutoFit/>
          </a:bodyPr>
          <a:lstStyle/>
          <a:p>
            <a:pPr>
              <a:lnSpc>
                <a:spcPct val="130000"/>
              </a:lnSpc>
            </a:pPr>
            <a:r>
              <a:rPr lang="zh-CN" altLang="en-US" sz="1000" dirty="0" smtClean="0">
                <a:solidFill>
                  <a:schemeClr val="tx1">
                    <a:lumMod val="75000"/>
                    <a:lumOff val="25000"/>
                  </a:schemeClr>
                </a:solidFill>
                <a:latin typeface="+mj-ea"/>
                <a:ea typeface="+mj-ea"/>
              </a:rPr>
              <a:t>       点击</a:t>
            </a:r>
            <a:r>
              <a:rPr lang="zh-CN" altLang="en-US" sz="1000" dirty="0">
                <a:solidFill>
                  <a:schemeClr val="tx1">
                    <a:lumMod val="75000"/>
                    <a:lumOff val="25000"/>
                  </a:schemeClr>
                </a:solidFill>
                <a:latin typeface="+mj-ea"/>
                <a:ea typeface="+mj-ea"/>
              </a:rPr>
              <a:t>输入简要文字内容，文字内容需概括精炼，不用多余的文字修饰。点击输入简要文字内容，文字内容需概括精炼，不用多余的文字修饰</a:t>
            </a:r>
            <a:r>
              <a:rPr lang="zh-CN" altLang="en-US" sz="1000" dirty="0" smtClean="0">
                <a:solidFill>
                  <a:schemeClr val="tx1">
                    <a:lumMod val="75000"/>
                    <a:lumOff val="25000"/>
                  </a:schemeClr>
                </a:solidFill>
                <a:latin typeface="+mj-ea"/>
                <a:ea typeface="+mj-ea"/>
              </a:rPr>
              <a:t>。</a:t>
            </a:r>
            <a:endParaRPr lang="en-US" altLang="zh-CN" sz="1000" dirty="0">
              <a:solidFill>
                <a:schemeClr val="tx1">
                  <a:lumMod val="75000"/>
                  <a:lumOff val="25000"/>
                </a:schemeClr>
              </a:solidFill>
              <a:latin typeface="+mj-ea"/>
              <a:ea typeface="+mj-ea"/>
            </a:endParaRPr>
          </a:p>
          <a:p>
            <a:pPr>
              <a:lnSpc>
                <a:spcPct val="130000"/>
              </a:lnSpc>
            </a:pPr>
            <a:r>
              <a:rPr lang="zh-CN" altLang="en-US" sz="1000" dirty="0" smtClean="0">
                <a:solidFill>
                  <a:schemeClr val="tx1">
                    <a:lumMod val="75000"/>
                    <a:lumOff val="25000"/>
                  </a:schemeClr>
                </a:solidFill>
                <a:latin typeface="+mj-ea"/>
                <a:ea typeface="+mj-ea"/>
              </a:rPr>
              <a:t>       点击</a:t>
            </a:r>
            <a:r>
              <a:rPr lang="zh-CN" altLang="en-US" sz="1000" dirty="0">
                <a:solidFill>
                  <a:schemeClr val="tx1">
                    <a:lumMod val="75000"/>
                    <a:lumOff val="25000"/>
                  </a:schemeClr>
                </a:solidFill>
                <a:latin typeface="+mj-ea"/>
                <a:ea typeface="+mj-ea"/>
              </a:rPr>
              <a:t>输入简要文字内容，文字内容需概括精炼，不用多余的文字</a:t>
            </a:r>
            <a:r>
              <a:rPr lang="zh-CN" altLang="en-US" sz="1000" dirty="0" smtClean="0">
                <a:solidFill>
                  <a:schemeClr val="tx1">
                    <a:lumMod val="75000"/>
                    <a:lumOff val="25000"/>
                  </a:schemeClr>
                </a:solidFill>
                <a:latin typeface="+mj-ea"/>
                <a:ea typeface="+mj-ea"/>
              </a:rPr>
              <a:t>修饰。</a:t>
            </a:r>
            <a:endParaRPr lang="zh-CN" altLang="en-US" sz="1600" b="1" dirty="0" smtClean="0">
              <a:solidFill>
                <a:schemeClr val="tx1">
                  <a:lumMod val="75000"/>
                  <a:lumOff val="25000"/>
                </a:schemeClr>
              </a:solidFill>
              <a:latin typeface="+mj-ea"/>
              <a:ea typeface="+mj-ea"/>
            </a:endParaRPr>
          </a:p>
        </p:txBody>
      </p:sp>
    </p:spTree>
  </p:cSld>
  <p:clrMapOvr>
    <a:masterClrMapping/>
  </p:clrMapOvr>
  <mc:AlternateContent xmlns:mc="http://schemas.openxmlformats.org/markup-compatibility/2006" xmlns:p14="http://schemas.microsoft.com/office/powerpoint/2010/main">
    <mc:Choice Requires="p14">
      <p:transition spd="slow" p14:dur="1200" advTm="4000">
        <p14:prism/>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ppt_x</p:attrName>
                                        </p:attrNameLst>
                                      </p:cBhvr>
                                      <p:tavLst>
                                        <p:tav tm="0">
                                          <p:val>
                                            <p:strVal val="#ppt_x-#ppt_w*1.125000"/>
                                          </p:val>
                                        </p:tav>
                                        <p:tav tm="100000">
                                          <p:val>
                                            <p:strVal val="#ppt_x"/>
                                          </p:val>
                                        </p:tav>
                                      </p:tavLst>
                                    </p:anim>
                                    <p:animEffect transition="in" filter="wipe(right)">
                                      <p:cBhvr>
                                        <p:cTn id="8" dur="500"/>
                                        <p:tgtEl>
                                          <p:spTgt spid="6"/>
                                        </p:tgtEl>
                                      </p:cBhvr>
                                    </p:animEffect>
                                  </p:childTnLst>
                                </p:cTn>
                              </p:par>
                              <p:par>
                                <p:cTn id="9" presetID="12" presetClass="entr" presetSubtype="8"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p:tgtEl>
                                          <p:spTgt spid="5"/>
                                        </p:tgtEl>
                                        <p:attrNameLst>
                                          <p:attrName>ppt_x</p:attrName>
                                        </p:attrNameLst>
                                      </p:cBhvr>
                                      <p:tavLst>
                                        <p:tav tm="0">
                                          <p:val>
                                            <p:strVal val="#ppt_x-#ppt_w*1.125000"/>
                                          </p:val>
                                        </p:tav>
                                        <p:tav tm="100000">
                                          <p:val>
                                            <p:strVal val="#ppt_x"/>
                                          </p:val>
                                        </p:tav>
                                      </p:tavLst>
                                    </p:anim>
                                    <p:animEffect transition="in" filter="wipe(right)">
                                      <p:cBhvr>
                                        <p:cTn id="12" dur="500"/>
                                        <p:tgtEl>
                                          <p:spTgt spid="5"/>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p:tgtEl>
                                          <p:spTgt spid="4"/>
                                        </p:tgtEl>
                                        <p:attrNameLst>
                                          <p:attrName>ppt_x</p:attrName>
                                        </p:attrNameLst>
                                      </p:cBhvr>
                                      <p:tavLst>
                                        <p:tav tm="0">
                                          <p:val>
                                            <p:strVal val="#ppt_x-#ppt_w*1.125000"/>
                                          </p:val>
                                        </p:tav>
                                        <p:tav tm="100000">
                                          <p:val>
                                            <p:strVal val="#ppt_x"/>
                                          </p:val>
                                        </p:tav>
                                      </p:tavLst>
                                    </p:anim>
                                    <p:animEffect transition="in" filter="wipe(right)">
                                      <p:cBhvr>
                                        <p:cTn id="16" dur="500"/>
                                        <p:tgtEl>
                                          <p:spTgt spid="4"/>
                                        </p:tgtEl>
                                      </p:cBhvr>
                                    </p:animEffect>
                                  </p:childTnLst>
                                </p:cTn>
                              </p:par>
                            </p:childTnLst>
                          </p:cTn>
                        </p:par>
                        <p:par>
                          <p:cTn id="17" fill="hold">
                            <p:stCondLst>
                              <p:cond delay="500"/>
                            </p:stCondLst>
                            <p:childTnLst>
                              <p:par>
                                <p:cTn id="18" presetID="42" presetClass="entr" presetSubtype="0" fill="hold"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anim calcmode="lin" valueType="num">
                                      <p:cBhvr>
                                        <p:cTn id="21" dur="500" fill="hold"/>
                                        <p:tgtEl>
                                          <p:spTgt spid="10"/>
                                        </p:tgtEl>
                                        <p:attrNameLst>
                                          <p:attrName>ppt_x</p:attrName>
                                        </p:attrNameLst>
                                      </p:cBhvr>
                                      <p:tavLst>
                                        <p:tav tm="0">
                                          <p:val>
                                            <p:strVal val="#ppt_x"/>
                                          </p:val>
                                        </p:tav>
                                        <p:tav tm="100000">
                                          <p:val>
                                            <p:strVal val="#ppt_x"/>
                                          </p:val>
                                        </p:tav>
                                      </p:tavLst>
                                    </p:anim>
                                    <p:anim calcmode="lin" valueType="num">
                                      <p:cBhvr>
                                        <p:cTn id="22" dur="500" fill="hold"/>
                                        <p:tgtEl>
                                          <p:spTgt spid="10"/>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20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anim calcmode="lin" valueType="num">
                                      <p:cBhvr>
                                        <p:cTn id="26" dur="500" fill="hold"/>
                                        <p:tgtEl>
                                          <p:spTgt spid="7"/>
                                        </p:tgtEl>
                                        <p:attrNameLst>
                                          <p:attrName>ppt_x</p:attrName>
                                        </p:attrNameLst>
                                      </p:cBhvr>
                                      <p:tavLst>
                                        <p:tav tm="0">
                                          <p:val>
                                            <p:strVal val="#ppt_x"/>
                                          </p:val>
                                        </p:tav>
                                        <p:tav tm="100000">
                                          <p:val>
                                            <p:strVal val="#ppt_x"/>
                                          </p:val>
                                        </p:tav>
                                      </p:tavLst>
                                    </p:anim>
                                    <p:anim calcmode="lin" valueType="num">
                                      <p:cBhvr>
                                        <p:cTn id="27" dur="500" fill="hold"/>
                                        <p:tgtEl>
                                          <p:spTgt spid="7"/>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40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500"/>
                                        <p:tgtEl>
                                          <p:spTgt spid="13"/>
                                        </p:tgtEl>
                                      </p:cBhvr>
                                    </p:animEffect>
                                    <p:anim calcmode="lin" valueType="num">
                                      <p:cBhvr>
                                        <p:cTn id="31" dur="500" fill="hold"/>
                                        <p:tgtEl>
                                          <p:spTgt spid="13"/>
                                        </p:tgtEl>
                                        <p:attrNameLst>
                                          <p:attrName>ppt_x</p:attrName>
                                        </p:attrNameLst>
                                      </p:cBhvr>
                                      <p:tavLst>
                                        <p:tav tm="0">
                                          <p:val>
                                            <p:strVal val="#ppt_x"/>
                                          </p:val>
                                        </p:tav>
                                        <p:tav tm="100000">
                                          <p:val>
                                            <p:strVal val="#ppt_x"/>
                                          </p:val>
                                        </p:tav>
                                      </p:tavLst>
                                    </p:anim>
                                    <p:anim calcmode="lin" valueType="num">
                                      <p:cBhvr>
                                        <p:cTn id="32" dur="500" fill="hold"/>
                                        <p:tgtEl>
                                          <p:spTgt spid="13"/>
                                        </p:tgtEl>
                                        <p:attrNameLst>
                                          <p:attrName>ppt_y</p:attrName>
                                        </p:attrNameLst>
                                      </p:cBhvr>
                                      <p:tavLst>
                                        <p:tav tm="0">
                                          <p:val>
                                            <p:strVal val="#ppt_y+.1"/>
                                          </p:val>
                                        </p:tav>
                                        <p:tav tm="100000">
                                          <p:val>
                                            <p:strVal val="#ppt_y"/>
                                          </p:val>
                                        </p:tav>
                                      </p:tavLst>
                                    </p:anim>
                                  </p:childTnLst>
                                </p:cTn>
                              </p:par>
                            </p:childTnLst>
                          </p:cTn>
                        </p:par>
                        <p:par>
                          <p:cTn id="33" fill="hold">
                            <p:stCondLst>
                              <p:cond delay="1000"/>
                            </p:stCondLst>
                            <p:childTnLst>
                              <p:par>
                                <p:cTn id="34" presetID="22" presetClass="entr" presetSubtype="8" fill="hold" grpId="0" nodeType="afterEffect">
                                  <p:stCondLst>
                                    <p:cond delay="0"/>
                                  </p:stCondLst>
                                  <p:iterate type="lt">
                                    <p:tmPct val="30000"/>
                                  </p:iterate>
                                  <p:childTnLst>
                                    <p:set>
                                      <p:cBhvr>
                                        <p:cTn id="35" dur="1" fill="hold">
                                          <p:stCondLst>
                                            <p:cond delay="0"/>
                                          </p:stCondLst>
                                        </p:cTn>
                                        <p:tgtEl>
                                          <p:spTgt spid="16"/>
                                        </p:tgtEl>
                                        <p:attrNameLst>
                                          <p:attrName>style.visibility</p:attrName>
                                        </p:attrNameLst>
                                      </p:cBhvr>
                                      <p:to>
                                        <p:strVal val="visible"/>
                                      </p:to>
                                    </p:set>
                                    <p:animEffect transition="in" filter="wipe(left)">
                                      <p:cBhvr>
                                        <p:cTn id="36" dur="50"/>
                                        <p:tgtEl>
                                          <p:spTgt spid="16"/>
                                        </p:tgtEl>
                                      </p:cBhvr>
                                    </p:animEffect>
                                  </p:childTnLst>
                                </p:cTn>
                              </p:par>
                              <p:par>
                                <p:cTn id="37" presetID="36" presetClass="emph" presetSubtype="0" fill="hold" grpId="1" nodeType="withEffect">
                                  <p:stCondLst>
                                    <p:cond delay="0"/>
                                  </p:stCondLst>
                                  <p:iterate type="lt">
                                    <p:tmPct val="30000"/>
                                  </p:iterate>
                                  <p:childTnLst>
                                    <p:animScale>
                                      <p:cBhvr>
                                        <p:cTn id="38" dur="25" autoRev="1" fill="hold">
                                          <p:stCondLst>
                                            <p:cond delay="0"/>
                                          </p:stCondLst>
                                        </p:cTn>
                                        <p:tgtEl>
                                          <p:spTgt spid="16"/>
                                        </p:tgtEl>
                                      </p:cBhvr>
                                      <p:to x="80000" y="100000"/>
                                    </p:animScale>
                                    <p:anim by="(#ppt_w*0.10)" calcmode="lin" valueType="num">
                                      <p:cBhvr>
                                        <p:cTn id="39" dur="25" autoRev="1" fill="hold">
                                          <p:stCondLst>
                                            <p:cond delay="0"/>
                                          </p:stCondLst>
                                        </p:cTn>
                                        <p:tgtEl>
                                          <p:spTgt spid="16"/>
                                        </p:tgtEl>
                                        <p:attrNameLst>
                                          <p:attrName>ppt_x</p:attrName>
                                        </p:attrNameLst>
                                      </p:cBhvr>
                                    </p:anim>
                                    <p:anim by="(-#ppt_w*0.10)" calcmode="lin" valueType="num">
                                      <p:cBhvr>
                                        <p:cTn id="40" dur="25" autoRev="1" fill="hold">
                                          <p:stCondLst>
                                            <p:cond delay="0"/>
                                          </p:stCondLst>
                                        </p:cTn>
                                        <p:tgtEl>
                                          <p:spTgt spid="16"/>
                                        </p:tgtEl>
                                        <p:attrNameLst>
                                          <p:attrName>ppt_y</p:attrName>
                                        </p:attrNameLst>
                                      </p:cBhvr>
                                    </p:anim>
                                    <p:animRot by="-480000">
                                      <p:cBhvr>
                                        <p:cTn id="41" dur="25" autoRev="1" fill="hold">
                                          <p:stCondLst>
                                            <p:cond delay="0"/>
                                          </p:stCondLst>
                                        </p:cTn>
                                        <p:tgtEl>
                                          <p:spTgt spid="16"/>
                                        </p:tgtEl>
                                        <p:attrNameLst>
                                          <p:attrName>r</p:attrName>
                                        </p:attrNameLst>
                                      </p:cBhvr>
                                    </p:animRot>
                                  </p:childTnLst>
                                </p:cTn>
                              </p:par>
                              <p:par>
                                <p:cTn id="42" presetID="22" presetClass="entr" presetSubtype="8" fill="hold" grpId="0" nodeType="withEffect">
                                  <p:stCondLst>
                                    <p:cond delay="500"/>
                                  </p:stCondLst>
                                  <p:iterate type="lt">
                                    <p:tmPct val="30000"/>
                                  </p:iterate>
                                  <p:childTnLst>
                                    <p:set>
                                      <p:cBhvr>
                                        <p:cTn id="43" dur="1" fill="hold">
                                          <p:stCondLst>
                                            <p:cond delay="0"/>
                                          </p:stCondLst>
                                        </p:cTn>
                                        <p:tgtEl>
                                          <p:spTgt spid="17"/>
                                        </p:tgtEl>
                                        <p:attrNameLst>
                                          <p:attrName>style.visibility</p:attrName>
                                        </p:attrNameLst>
                                      </p:cBhvr>
                                      <p:to>
                                        <p:strVal val="visible"/>
                                      </p:to>
                                    </p:set>
                                    <p:animEffect transition="in" filter="wipe(left)">
                                      <p:cBhvr>
                                        <p:cTn id="44" dur="50"/>
                                        <p:tgtEl>
                                          <p:spTgt spid="17"/>
                                        </p:tgtEl>
                                      </p:cBhvr>
                                    </p:animEffect>
                                  </p:childTnLst>
                                </p:cTn>
                              </p:par>
                              <p:par>
                                <p:cTn id="45" presetID="36" presetClass="emph" presetSubtype="0" fill="hold" grpId="1" nodeType="withEffect">
                                  <p:stCondLst>
                                    <p:cond delay="500"/>
                                  </p:stCondLst>
                                  <p:iterate type="lt">
                                    <p:tmPct val="30000"/>
                                  </p:iterate>
                                  <p:childTnLst>
                                    <p:animScale>
                                      <p:cBhvr>
                                        <p:cTn id="46" dur="25" autoRev="1" fill="hold">
                                          <p:stCondLst>
                                            <p:cond delay="0"/>
                                          </p:stCondLst>
                                        </p:cTn>
                                        <p:tgtEl>
                                          <p:spTgt spid="17"/>
                                        </p:tgtEl>
                                      </p:cBhvr>
                                      <p:to x="80000" y="100000"/>
                                    </p:animScale>
                                    <p:anim by="(#ppt_w*0.10)" calcmode="lin" valueType="num">
                                      <p:cBhvr>
                                        <p:cTn id="47" dur="25" autoRev="1" fill="hold">
                                          <p:stCondLst>
                                            <p:cond delay="0"/>
                                          </p:stCondLst>
                                        </p:cTn>
                                        <p:tgtEl>
                                          <p:spTgt spid="17"/>
                                        </p:tgtEl>
                                        <p:attrNameLst>
                                          <p:attrName>ppt_x</p:attrName>
                                        </p:attrNameLst>
                                      </p:cBhvr>
                                    </p:anim>
                                    <p:anim by="(-#ppt_w*0.10)" calcmode="lin" valueType="num">
                                      <p:cBhvr>
                                        <p:cTn id="48" dur="25" autoRev="1" fill="hold">
                                          <p:stCondLst>
                                            <p:cond delay="0"/>
                                          </p:stCondLst>
                                        </p:cTn>
                                        <p:tgtEl>
                                          <p:spTgt spid="17"/>
                                        </p:tgtEl>
                                        <p:attrNameLst>
                                          <p:attrName>ppt_y</p:attrName>
                                        </p:attrNameLst>
                                      </p:cBhvr>
                                    </p:anim>
                                    <p:animRot by="-480000">
                                      <p:cBhvr>
                                        <p:cTn id="49" dur="25" autoRev="1" fill="hold">
                                          <p:stCondLst>
                                            <p:cond delay="0"/>
                                          </p:stCondLst>
                                        </p:cTn>
                                        <p:tgtEl>
                                          <p:spTgt spid="17"/>
                                        </p:tgtEl>
                                        <p:attrNameLst>
                                          <p:attrName>r</p:attrName>
                                        </p:attrNameLst>
                                      </p:cBhvr>
                                    </p:animRot>
                                  </p:childTnLst>
                                </p:cTn>
                              </p:par>
                              <p:par>
                                <p:cTn id="50" presetID="22" presetClass="entr" presetSubtype="8" fill="hold" grpId="0" nodeType="withEffect">
                                  <p:stCondLst>
                                    <p:cond delay="1000"/>
                                  </p:stCondLst>
                                  <p:iterate type="lt">
                                    <p:tmPct val="30000"/>
                                  </p:iterate>
                                  <p:childTnLst>
                                    <p:set>
                                      <p:cBhvr>
                                        <p:cTn id="51" dur="1" fill="hold">
                                          <p:stCondLst>
                                            <p:cond delay="0"/>
                                          </p:stCondLst>
                                        </p:cTn>
                                        <p:tgtEl>
                                          <p:spTgt spid="18"/>
                                        </p:tgtEl>
                                        <p:attrNameLst>
                                          <p:attrName>style.visibility</p:attrName>
                                        </p:attrNameLst>
                                      </p:cBhvr>
                                      <p:to>
                                        <p:strVal val="visible"/>
                                      </p:to>
                                    </p:set>
                                    <p:animEffect transition="in" filter="wipe(left)">
                                      <p:cBhvr>
                                        <p:cTn id="52" dur="50"/>
                                        <p:tgtEl>
                                          <p:spTgt spid="18"/>
                                        </p:tgtEl>
                                      </p:cBhvr>
                                    </p:animEffect>
                                  </p:childTnLst>
                                </p:cTn>
                              </p:par>
                              <p:par>
                                <p:cTn id="53" presetID="36" presetClass="emph" presetSubtype="0" fill="hold" grpId="1" nodeType="withEffect">
                                  <p:stCondLst>
                                    <p:cond delay="1000"/>
                                  </p:stCondLst>
                                  <p:iterate type="lt">
                                    <p:tmPct val="30000"/>
                                  </p:iterate>
                                  <p:childTnLst>
                                    <p:animScale>
                                      <p:cBhvr>
                                        <p:cTn id="54" dur="25" autoRev="1" fill="hold">
                                          <p:stCondLst>
                                            <p:cond delay="0"/>
                                          </p:stCondLst>
                                        </p:cTn>
                                        <p:tgtEl>
                                          <p:spTgt spid="18"/>
                                        </p:tgtEl>
                                      </p:cBhvr>
                                      <p:to x="80000" y="100000"/>
                                    </p:animScale>
                                    <p:anim by="(#ppt_w*0.10)" calcmode="lin" valueType="num">
                                      <p:cBhvr>
                                        <p:cTn id="55" dur="25" autoRev="1" fill="hold">
                                          <p:stCondLst>
                                            <p:cond delay="0"/>
                                          </p:stCondLst>
                                        </p:cTn>
                                        <p:tgtEl>
                                          <p:spTgt spid="18"/>
                                        </p:tgtEl>
                                        <p:attrNameLst>
                                          <p:attrName>ppt_x</p:attrName>
                                        </p:attrNameLst>
                                      </p:cBhvr>
                                    </p:anim>
                                    <p:anim by="(-#ppt_w*0.10)" calcmode="lin" valueType="num">
                                      <p:cBhvr>
                                        <p:cTn id="56" dur="25" autoRev="1" fill="hold">
                                          <p:stCondLst>
                                            <p:cond delay="0"/>
                                          </p:stCondLst>
                                        </p:cTn>
                                        <p:tgtEl>
                                          <p:spTgt spid="18"/>
                                        </p:tgtEl>
                                        <p:attrNameLst>
                                          <p:attrName>ppt_y</p:attrName>
                                        </p:attrNameLst>
                                      </p:cBhvr>
                                    </p:anim>
                                    <p:animRot by="-480000">
                                      <p:cBhvr>
                                        <p:cTn id="57" dur="25" autoRev="1" fill="hold">
                                          <p:stCondLst>
                                            <p:cond delay="0"/>
                                          </p:stCondLst>
                                        </p:cTn>
                                        <p:tgtEl>
                                          <p:spTgt spid="1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16" grpId="0"/>
      <p:bldP spid="16" grpId="1"/>
      <p:bldP spid="17" grpId="0"/>
      <p:bldP spid="17" grpId="1"/>
      <p:bldP spid="18" grpId="0"/>
      <p:bldP spid="18" grpId="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rgbClr val="333333"/>
                </a:solidFill>
                <a:latin typeface="微软雅黑" panose="020B0503020204020204" pitchFamily="34" charset="-122"/>
                <a:ea typeface="微软雅黑" panose="020B0503020204020204" pitchFamily="34" charset="-122"/>
              </a:rPr>
              <a:t>点击添加标题文字内容</a:t>
            </a:r>
            <a:endParaRPr lang="zh-CN" altLang="en-US" sz="2500" dirty="0">
              <a:solidFill>
                <a:srgbClr val="333333"/>
              </a:solidFill>
              <a:latin typeface="微软雅黑" panose="020B0503020204020204" pitchFamily="34" charset="-122"/>
              <a:ea typeface="微软雅黑" panose="020B0503020204020204" pitchFamily="34" charset="-122"/>
            </a:endParaRP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sp>
        <p:nvSpPr>
          <p:cNvPr id="4" name="TextBox 1"/>
          <p:cNvSpPr txBox="1"/>
          <p:nvPr/>
        </p:nvSpPr>
        <p:spPr>
          <a:xfrm>
            <a:off x="2434648" y="3063188"/>
            <a:ext cx="954107" cy="323165"/>
          </a:xfrm>
          <a:prstGeom prst="rect">
            <a:avLst/>
          </a:prstGeom>
          <a:noFill/>
        </p:spPr>
        <p:txBody>
          <a:bodyPr wrap="none" rtlCol="0">
            <a:spAutoFit/>
          </a:bodyPr>
          <a:lstStyle/>
          <a:p>
            <a:pPr algn="r"/>
            <a:r>
              <a:rPr lang="zh-CN" altLang="en-US" sz="1500" dirty="0">
                <a:solidFill>
                  <a:schemeClr val="accent2"/>
                </a:solidFill>
                <a:latin typeface="微软雅黑" panose="020B0503020204020204" pitchFamily="34" charset="-122"/>
                <a:ea typeface="微软雅黑" panose="020B0503020204020204" pitchFamily="34" charset="-122"/>
              </a:rPr>
              <a:t>标题内容</a:t>
            </a:r>
          </a:p>
        </p:txBody>
      </p:sp>
      <p:sp>
        <p:nvSpPr>
          <p:cNvPr id="5" name="TextBox 3"/>
          <p:cNvSpPr txBox="1"/>
          <p:nvPr/>
        </p:nvSpPr>
        <p:spPr>
          <a:xfrm>
            <a:off x="6236689" y="3049438"/>
            <a:ext cx="954107" cy="323165"/>
          </a:xfrm>
          <a:prstGeom prst="rect">
            <a:avLst/>
          </a:prstGeom>
          <a:noFill/>
        </p:spPr>
        <p:txBody>
          <a:bodyPr wrap="none" rtlCol="0">
            <a:spAutoFit/>
          </a:bodyPr>
          <a:lstStyle/>
          <a:p>
            <a:pPr algn="r"/>
            <a:r>
              <a:rPr lang="zh-CN" altLang="en-US" sz="1500" dirty="0">
                <a:solidFill>
                  <a:schemeClr val="accent3"/>
                </a:solidFill>
                <a:latin typeface="微软雅黑" panose="020B0503020204020204" pitchFamily="34" charset="-122"/>
                <a:ea typeface="微软雅黑" panose="020B0503020204020204" pitchFamily="34" charset="-122"/>
              </a:rPr>
              <a:t>标题内容</a:t>
            </a:r>
          </a:p>
        </p:txBody>
      </p:sp>
      <p:sp>
        <p:nvSpPr>
          <p:cNvPr id="6" name="椭圆 34"/>
          <p:cNvSpPr/>
          <p:nvPr/>
        </p:nvSpPr>
        <p:spPr>
          <a:xfrm rot="16200000">
            <a:off x="3721110" y="2820537"/>
            <a:ext cx="916299" cy="1178414"/>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accent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latin typeface="微软雅黑" panose="020B0503020204020204" pitchFamily="34" charset="-122"/>
              <a:ea typeface="微软雅黑" panose="020B0503020204020204" pitchFamily="34" charset="-122"/>
            </a:endParaRPr>
          </a:p>
        </p:txBody>
      </p:sp>
      <p:grpSp>
        <p:nvGrpSpPr>
          <p:cNvPr id="7" name="组合 6"/>
          <p:cNvGrpSpPr/>
          <p:nvPr/>
        </p:nvGrpSpPr>
        <p:grpSpPr>
          <a:xfrm rot="5400000">
            <a:off x="5162168" y="2795152"/>
            <a:ext cx="902720" cy="1172844"/>
            <a:chOff x="4020870" y="2194485"/>
            <a:chExt cx="1102258" cy="1432090"/>
          </a:xfrm>
          <a:effectLst>
            <a:outerShdw blurRad="444500" dist="254000" dir="8100000" algn="tr" rotWithShape="0">
              <a:prstClr val="black">
                <a:alpha val="50000"/>
              </a:prstClr>
            </a:outerShdw>
          </a:effectLst>
        </p:grpSpPr>
        <p:sp>
          <p:nvSpPr>
            <p:cNvPr id="8"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black"/>
                </a:solidFill>
                <a:latin typeface="微软雅黑" panose="020B0503020204020204" pitchFamily="34" charset="-122"/>
                <a:ea typeface="微软雅黑" panose="020B0503020204020204" pitchFamily="34" charset="-122"/>
              </a:endParaRPr>
            </a:p>
          </p:txBody>
        </p:sp>
        <p:sp>
          <p:nvSpPr>
            <p:cNvPr id="9"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latin typeface="微软雅黑" panose="020B0503020204020204" pitchFamily="34" charset="-122"/>
                <a:ea typeface="微软雅黑" panose="020B0503020204020204" pitchFamily="34" charset="-122"/>
              </a:endParaRPr>
            </a:p>
          </p:txBody>
        </p:sp>
      </p:grpSp>
      <p:sp>
        <p:nvSpPr>
          <p:cNvPr id="10" name="TextBox 14"/>
          <p:cNvSpPr txBox="1"/>
          <p:nvPr/>
        </p:nvSpPr>
        <p:spPr>
          <a:xfrm>
            <a:off x="768057" y="3406978"/>
            <a:ext cx="2723823" cy="430887"/>
          </a:xfrm>
          <a:prstGeom prst="rect">
            <a:avLst/>
          </a:prstGeom>
          <a:noFill/>
        </p:spPr>
        <p:txBody>
          <a:bodyPr wrap="none" rtlCol="0">
            <a:spAutoFit/>
          </a:bodyPr>
          <a:lstStyle/>
          <a:p>
            <a:pPr algn="r">
              <a:defRPr/>
            </a:pPr>
            <a:r>
              <a:rPr lang="zh-CN" altLang="en-US" sz="1100" dirty="0">
                <a:solidFill>
                  <a:prstClr val="black"/>
                </a:solidFill>
                <a:latin typeface="微软雅黑" panose="020B0503020204020204" pitchFamily="34" charset="-122"/>
                <a:ea typeface="微软雅黑" panose="020B0503020204020204" pitchFamily="34" charset="-122"/>
              </a:rPr>
              <a:t>单击此处添加简短说明，添加简短文字，</a:t>
            </a:r>
            <a:endParaRPr lang="en-US" altLang="zh-CN" sz="1100" dirty="0">
              <a:solidFill>
                <a:prstClr val="black"/>
              </a:solidFill>
              <a:latin typeface="微软雅黑" panose="020B0503020204020204" pitchFamily="34" charset="-122"/>
              <a:ea typeface="微软雅黑" panose="020B0503020204020204" pitchFamily="34" charset="-122"/>
            </a:endParaRPr>
          </a:p>
          <a:p>
            <a:pPr algn="r">
              <a:defRPr/>
            </a:pPr>
            <a:r>
              <a:rPr lang="zh-CN" altLang="en-US" sz="1100" dirty="0">
                <a:solidFill>
                  <a:prstClr val="black"/>
                </a:solidFill>
                <a:latin typeface="微软雅黑" panose="020B0503020204020204" pitchFamily="34" charset="-122"/>
                <a:ea typeface="微软雅黑" panose="020B0503020204020204" pitchFamily="34" charset="-122"/>
              </a:rPr>
              <a:t>具体文字添加此处。</a:t>
            </a:r>
            <a:endParaRPr lang="en-US" altLang="zh-CN" sz="1100" dirty="0">
              <a:solidFill>
                <a:prstClr val="black"/>
              </a:solidFill>
              <a:latin typeface="微软雅黑" panose="020B0503020204020204" pitchFamily="34" charset="-122"/>
              <a:ea typeface="微软雅黑" panose="020B0503020204020204" pitchFamily="34" charset="-122"/>
            </a:endParaRPr>
          </a:p>
        </p:txBody>
      </p:sp>
      <p:sp>
        <p:nvSpPr>
          <p:cNvPr id="11" name="TextBox 16"/>
          <p:cNvSpPr txBox="1"/>
          <p:nvPr/>
        </p:nvSpPr>
        <p:spPr>
          <a:xfrm>
            <a:off x="6228184" y="3373764"/>
            <a:ext cx="2723823" cy="430887"/>
          </a:xfrm>
          <a:prstGeom prst="rect">
            <a:avLst/>
          </a:prstGeom>
          <a:noFill/>
        </p:spPr>
        <p:txBody>
          <a:bodyPr wrap="none" rtlCol="0">
            <a:spAutoFit/>
          </a:bodyPr>
          <a:lstStyle/>
          <a:p>
            <a:pPr>
              <a:defRPr/>
            </a:pPr>
            <a:r>
              <a:rPr lang="zh-CN" altLang="en-US" sz="1100" dirty="0">
                <a:solidFill>
                  <a:prstClr val="black"/>
                </a:solidFill>
                <a:latin typeface="微软雅黑" panose="020B0503020204020204" pitchFamily="34" charset="-122"/>
                <a:ea typeface="微软雅黑" panose="020B0503020204020204" pitchFamily="34" charset="-122"/>
              </a:rPr>
              <a:t>单击此处添加简短说明，添加简短文字，</a:t>
            </a:r>
            <a:endParaRPr lang="en-US" altLang="zh-CN" sz="1100" dirty="0">
              <a:solidFill>
                <a:prstClr val="black"/>
              </a:solidFill>
              <a:latin typeface="微软雅黑" panose="020B0503020204020204" pitchFamily="34" charset="-122"/>
              <a:ea typeface="微软雅黑" panose="020B0503020204020204" pitchFamily="34" charset="-122"/>
            </a:endParaRPr>
          </a:p>
          <a:p>
            <a:pPr>
              <a:defRPr/>
            </a:pPr>
            <a:r>
              <a:rPr lang="zh-CN" altLang="en-US" sz="1100" dirty="0">
                <a:solidFill>
                  <a:prstClr val="black"/>
                </a:solidFill>
                <a:latin typeface="微软雅黑" panose="020B0503020204020204" pitchFamily="34" charset="-122"/>
                <a:ea typeface="微软雅黑" panose="020B0503020204020204" pitchFamily="34" charset="-122"/>
              </a:rPr>
              <a:t>具体文字添加此处。</a:t>
            </a:r>
            <a:endParaRPr lang="en-US" altLang="zh-CN" sz="1100" dirty="0">
              <a:solidFill>
                <a:prstClr val="black"/>
              </a:solidFill>
              <a:latin typeface="微软雅黑" panose="020B0503020204020204" pitchFamily="34" charset="-122"/>
              <a:ea typeface="微软雅黑" panose="020B0503020204020204" pitchFamily="34" charset="-122"/>
            </a:endParaRPr>
          </a:p>
        </p:txBody>
      </p:sp>
      <p:sp>
        <p:nvSpPr>
          <p:cNvPr id="12" name="TextBox 17"/>
          <p:cNvSpPr txBox="1"/>
          <p:nvPr/>
        </p:nvSpPr>
        <p:spPr>
          <a:xfrm>
            <a:off x="2057563" y="1744529"/>
            <a:ext cx="954108" cy="323165"/>
          </a:xfrm>
          <a:prstGeom prst="rect">
            <a:avLst/>
          </a:prstGeom>
          <a:noFill/>
        </p:spPr>
        <p:txBody>
          <a:bodyPr wrap="none" rtlCol="0">
            <a:spAutoFit/>
          </a:bodyPr>
          <a:lstStyle/>
          <a:p>
            <a:pPr algn="r"/>
            <a:r>
              <a:rPr lang="zh-CN" altLang="en-US" sz="1500" dirty="0" smtClean="0">
                <a:solidFill>
                  <a:schemeClr val="accent4"/>
                </a:solidFill>
                <a:latin typeface="微软雅黑" panose="020B0503020204020204" pitchFamily="34" charset="-122"/>
                <a:ea typeface="微软雅黑" panose="020B0503020204020204" pitchFamily="34" charset="-122"/>
              </a:rPr>
              <a:t>标题内容</a:t>
            </a:r>
            <a:endParaRPr lang="zh-CN" altLang="en-US" sz="1500" dirty="0">
              <a:solidFill>
                <a:schemeClr val="accent4"/>
              </a:solidFill>
              <a:latin typeface="微软雅黑" panose="020B0503020204020204" pitchFamily="34" charset="-122"/>
              <a:ea typeface="微软雅黑" panose="020B0503020204020204" pitchFamily="34" charset="-122"/>
            </a:endParaRPr>
          </a:p>
        </p:txBody>
      </p:sp>
      <p:sp>
        <p:nvSpPr>
          <p:cNvPr id="13" name="TextBox 18"/>
          <p:cNvSpPr txBox="1"/>
          <p:nvPr/>
        </p:nvSpPr>
        <p:spPr>
          <a:xfrm>
            <a:off x="5759636" y="1779662"/>
            <a:ext cx="954107" cy="323165"/>
          </a:xfrm>
          <a:prstGeom prst="rect">
            <a:avLst/>
          </a:prstGeom>
          <a:noFill/>
        </p:spPr>
        <p:txBody>
          <a:bodyPr wrap="none" rtlCol="0">
            <a:spAutoFit/>
          </a:bodyPr>
          <a:lstStyle/>
          <a:p>
            <a:pPr algn="r"/>
            <a:r>
              <a:rPr lang="zh-CN" altLang="en-US" sz="1500" dirty="0">
                <a:solidFill>
                  <a:schemeClr val="accent1"/>
                </a:solidFill>
                <a:latin typeface="微软雅黑" panose="020B0503020204020204" pitchFamily="34" charset="-122"/>
                <a:ea typeface="微软雅黑" panose="020B0503020204020204" pitchFamily="34" charset="-122"/>
              </a:rPr>
              <a:t>标题内容</a:t>
            </a:r>
          </a:p>
        </p:txBody>
      </p:sp>
      <p:sp>
        <p:nvSpPr>
          <p:cNvPr id="14" name="椭圆 34"/>
          <p:cNvSpPr/>
          <p:nvPr/>
        </p:nvSpPr>
        <p:spPr>
          <a:xfrm rot="5400000">
            <a:off x="4599289" y="1524292"/>
            <a:ext cx="916298" cy="1178413"/>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accent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latin typeface="微软雅黑" panose="020B0503020204020204" pitchFamily="34" charset="-122"/>
              <a:ea typeface="微软雅黑" panose="020B0503020204020204" pitchFamily="34" charset="-122"/>
            </a:endParaRPr>
          </a:p>
        </p:txBody>
      </p:sp>
      <p:grpSp>
        <p:nvGrpSpPr>
          <p:cNvPr id="15" name="组合 14"/>
          <p:cNvGrpSpPr/>
          <p:nvPr/>
        </p:nvGrpSpPr>
        <p:grpSpPr>
          <a:xfrm rot="16200000">
            <a:off x="3197072" y="1500585"/>
            <a:ext cx="902720" cy="1172844"/>
            <a:chOff x="4020870" y="2194485"/>
            <a:chExt cx="1102258" cy="1432090"/>
          </a:xfrm>
          <a:effectLst>
            <a:outerShdw blurRad="444500" dist="254000" dir="8100000" algn="tr" rotWithShape="0">
              <a:prstClr val="black">
                <a:alpha val="50000"/>
              </a:prstClr>
            </a:outerShdw>
          </a:effectLst>
        </p:grpSpPr>
        <p:sp>
          <p:nvSpPr>
            <p:cNvPr id="16"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black"/>
                </a:solidFill>
                <a:latin typeface="微软雅黑" panose="020B0503020204020204" pitchFamily="34" charset="-122"/>
                <a:ea typeface="微软雅黑" panose="020B0503020204020204" pitchFamily="34" charset="-122"/>
              </a:endParaRPr>
            </a:p>
          </p:txBody>
        </p:sp>
        <p:sp>
          <p:nvSpPr>
            <p:cNvPr id="17"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5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latin typeface="微软雅黑" panose="020B0503020204020204" pitchFamily="34" charset="-122"/>
                <a:ea typeface="微软雅黑" panose="020B0503020204020204" pitchFamily="34" charset="-122"/>
              </a:endParaRPr>
            </a:p>
          </p:txBody>
        </p:sp>
      </p:grpSp>
      <p:sp>
        <p:nvSpPr>
          <p:cNvPr id="18" name="TextBox 23"/>
          <p:cNvSpPr txBox="1"/>
          <p:nvPr/>
        </p:nvSpPr>
        <p:spPr>
          <a:xfrm>
            <a:off x="5719077" y="2067694"/>
            <a:ext cx="2723823" cy="430887"/>
          </a:xfrm>
          <a:prstGeom prst="rect">
            <a:avLst/>
          </a:prstGeom>
          <a:noFill/>
        </p:spPr>
        <p:txBody>
          <a:bodyPr wrap="none" rtlCol="0">
            <a:spAutoFit/>
          </a:bodyPr>
          <a:lstStyle/>
          <a:p>
            <a:pPr>
              <a:defRPr/>
            </a:pPr>
            <a:r>
              <a:rPr lang="zh-CN" altLang="en-US" sz="1100" dirty="0">
                <a:solidFill>
                  <a:prstClr val="black"/>
                </a:solidFill>
                <a:latin typeface="微软雅黑" panose="020B0503020204020204" pitchFamily="34" charset="-122"/>
                <a:ea typeface="微软雅黑" panose="020B0503020204020204" pitchFamily="34" charset="-122"/>
              </a:rPr>
              <a:t>单击此处添加简短说明，添加简短文字，</a:t>
            </a:r>
            <a:endParaRPr lang="en-US" altLang="zh-CN" sz="1100" dirty="0">
              <a:solidFill>
                <a:prstClr val="black"/>
              </a:solidFill>
              <a:latin typeface="微软雅黑" panose="020B0503020204020204" pitchFamily="34" charset="-122"/>
              <a:ea typeface="微软雅黑" panose="020B0503020204020204" pitchFamily="34" charset="-122"/>
            </a:endParaRPr>
          </a:p>
          <a:p>
            <a:pPr>
              <a:defRPr/>
            </a:pPr>
            <a:r>
              <a:rPr lang="zh-CN" altLang="en-US" sz="1100" dirty="0">
                <a:solidFill>
                  <a:prstClr val="black"/>
                </a:solidFill>
                <a:latin typeface="微软雅黑" panose="020B0503020204020204" pitchFamily="34" charset="-122"/>
                <a:ea typeface="微软雅黑" panose="020B0503020204020204" pitchFamily="34" charset="-122"/>
              </a:rPr>
              <a:t>具体文字添加此处。</a:t>
            </a:r>
            <a:endParaRPr lang="en-US" altLang="zh-CN" sz="1100" dirty="0">
              <a:solidFill>
                <a:prstClr val="black"/>
              </a:solidFill>
              <a:latin typeface="微软雅黑" panose="020B0503020204020204" pitchFamily="34" charset="-122"/>
              <a:ea typeface="微软雅黑" panose="020B0503020204020204" pitchFamily="34" charset="-122"/>
            </a:endParaRPr>
          </a:p>
        </p:txBody>
      </p:sp>
      <p:sp>
        <p:nvSpPr>
          <p:cNvPr id="19" name="TextBox 24"/>
          <p:cNvSpPr txBox="1"/>
          <p:nvPr/>
        </p:nvSpPr>
        <p:spPr>
          <a:xfrm>
            <a:off x="359856" y="2070952"/>
            <a:ext cx="2723823" cy="430887"/>
          </a:xfrm>
          <a:prstGeom prst="rect">
            <a:avLst/>
          </a:prstGeom>
          <a:noFill/>
        </p:spPr>
        <p:txBody>
          <a:bodyPr wrap="none" rtlCol="0">
            <a:spAutoFit/>
          </a:bodyPr>
          <a:lstStyle/>
          <a:p>
            <a:pPr algn="r">
              <a:defRPr/>
            </a:pPr>
            <a:r>
              <a:rPr lang="zh-CN" altLang="en-US" sz="1100" dirty="0">
                <a:solidFill>
                  <a:prstClr val="black"/>
                </a:solidFill>
                <a:latin typeface="微软雅黑" panose="020B0503020204020204" pitchFamily="34" charset="-122"/>
                <a:ea typeface="微软雅黑" panose="020B0503020204020204" pitchFamily="34" charset="-122"/>
              </a:rPr>
              <a:t>单击此处添加简短说明，添加简短文字，</a:t>
            </a:r>
            <a:endParaRPr lang="en-US" altLang="zh-CN" sz="1100" dirty="0">
              <a:solidFill>
                <a:prstClr val="black"/>
              </a:solidFill>
              <a:latin typeface="微软雅黑" panose="020B0503020204020204" pitchFamily="34" charset="-122"/>
              <a:ea typeface="微软雅黑" panose="020B0503020204020204" pitchFamily="34" charset="-122"/>
            </a:endParaRPr>
          </a:p>
          <a:p>
            <a:pPr algn="r">
              <a:defRPr/>
            </a:pPr>
            <a:r>
              <a:rPr lang="zh-CN" altLang="en-US" sz="1100" dirty="0">
                <a:solidFill>
                  <a:prstClr val="black"/>
                </a:solidFill>
                <a:latin typeface="微软雅黑" panose="020B0503020204020204" pitchFamily="34" charset="-122"/>
                <a:ea typeface="微软雅黑" panose="020B0503020204020204" pitchFamily="34" charset="-122"/>
              </a:rPr>
              <a:t>具体文字添加此处。</a:t>
            </a:r>
            <a:endParaRPr lang="en-US" altLang="zh-CN" sz="1100" dirty="0">
              <a:solidFill>
                <a:prstClr val="black"/>
              </a:solidFill>
              <a:latin typeface="微软雅黑" panose="020B0503020204020204" pitchFamily="34" charset="-122"/>
              <a:ea typeface="微软雅黑" panose="020B0503020204020204" pitchFamily="34" charset="-122"/>
            </a:endParaRPr>
          </a:p>
        </p:txBody>
      </p:sp>
      <p:sp>
        <p:nvSpPr>
          <p:cNvPr id="20" name="KSO_Shape"/>
          <p:cNvSpPr/>
          <p:nvPr/>
        </p:nvSpPr>
        <p:spPr bwMode="auto">
          <a:xfrm>
            <a:off x="3517576" y="1867592"/>
            <a:ext cx="553496" cy="470470"/>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accent4"/>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sp>
        <p:nvSpPr>
          <p:cNvPr id="21" name="KSO_Shape"/>
          <p:cNvSpPr/>
          <p:nvPr/>
        </p:nvSpPr>
        <p:spPr bwMode="auto">
          <a:xfrm>
            <a:off x="4077369" y="3142829"/>
            <a:ext cx="520754" cy="521623"/>
          </a:xfrm>
          <a:custGeom>
            <a:avLst/>
            <a:gdLst>
              <a:gd name="T0" fmla="*/ 923363 w 1752600"/>
              <a:gd name="T1" fmla="*/ 1417153 h 1754188"/>
              <a:gd name="T2" fmla="*/ 958587 w 1752600"/>
              <a:gd name="T3" fmla="*/ 1476612 h 1754188"/>
              <a:gd name="T4" fmla="*/ 945181 w 1752600"/>
              <a:gd name="T5" fmla="*/ 1530763 h 1754188"/>
              <a:gd name="T6" fmla="*/ 886299 w 1752600"/>
              <a:gd name="T7" fmla="*/ 1566067 h 1754188"/>
              <a:gd name="T8" fmla="*/ 832675 w 1752600"/>
              <a:gd name="T9" fmla="*/ 1552795 h 1754188"/>
              <a:gd name="T10" fmla="*/ 797714 w 1752600"/>
              <a:gd name="T11" fmla="*/ 1493335 h 1754188"/>
              <a:gd name="T12" fmla="*/ 810857 w 1752600"/>
              <a:gd name="T13" fmla="*/ 1439185 h 1754188"/>
              <a:gd name="T14" fmla="*/ 869739 w 1752600"/>
              <a:gd name="T15" fmla="*/ 1403616 h 1754188"/>
              <a:gd name="T16" fmla="*/ 1526266 w 1752600"/>
              <a:gd name="T17" fmla="*/ 809406 h 1754188"/>
              <a:gd name="T18" fmla="*/ 1561836 w 1752600"/>
              <a:gd name="T19" fmla="*/ 868866 h 1754188"/>
              <a:gd name="T20" fmla="*/ 1548298 w 1752600"/>
              <a:gd name="T21" fmla="*/ 923016 h 1754188"/>
              <a:gd name="T22" fmla="*/ 1488839 w 1752600"/>
              <a:gd name="T23" fmla="*/ 958586 h 1754188"/>
              <a:gd name="T24" fmla="*/ 1434954 w 1752600"/>
              <a:gd name="T25" fmla="*/ 945048 h 1754188"/>
              <a:gd name="T26" fmla="*/ 1399385 w 1752600"/>
              <a:gd name="T27" fmla="*/ 885589 h 1754188"/>
              <a:gd name="T28" fmla="*/ 1412922 w 1752600"/>
              <a:gd name="T29" fmla="*/ 831438 h 1754188"/>
              <a:gd name="T30" fmla="*/ 1472116 w 1752600"/>
              <a:gd name="T31" fmla="*/ 795869 h 1754188"/>
              <a:gd name="T32" fmla="*/ 931422 w 1752600"/>
              <a:gd name="T33" fmla="*/ 210375 h 1754188"/>
              <a:gd name="T34" fmla="*/ 985331 w 1752600"/>
              <a:gd name="T35" fmla="*/ 812351 h 1754188"/>
              <a:gd name="T36" fmla="*/ 997223 w 1752600"/>
              <a:gd name="T37" fmla="*/ 915108 h 1754188"/>
              <a:gd name="T38" fmla="*/ 946749 w 1752600"/>
              <a:gd name="T39" fmla="*/ 982906 h 1754188"/>
              <a:gd name="T40" fmla="*/ 857693 w 1752600"/>
              <a:gd name="T41" fmla="*/ 1003564 h 1754188"/>
              <a:gd name="T42" fmla="*/ 763351 w 1752600"/>
              <a:gd name="T43" fmla="*/ 937354 h 1754188"/>
              <a:gd name="T44" fmla="*/ 353480 w 1752600"/>
              <a:gd name="T45" fmla="*/ 893921 h 1754188"/>
              <a:gd name="T46" fmla="*/ 383342 w 1752600"/>
              <a:gd name="T47" fmla="*/ 820296 h 1754188"/>
              <a:gd name="T48" fmla="*/ 815147 w 1752600"/>
              <a:gd name="T49" fmla="*/ 764945 h 1754188"/>
              <a:gd name="T50" fmla="*/ 858486 w 1752600"/>
              <a:gd name="T51" fmla="*/ 180713 h 1754188"/>
              <a:gd name="T52" fmla="*/ 670516 w 1752600"/>
              <a:gd name="T53" fmla="*/ 152975 h 1754188"/>
              <a:gd name="T54" fmla="*/ 441192 w 1752600"/>
              <a:gd name="T55" fmla="*/ 263340 h 1754188"/>
              <a:gd name="T56" fmla="*/ 263181 w 1752600"/>
              <a:gd name="T57" fmla="*/ 441458 h 1754188"/>
              <a:gd name="T58" fmla="*/ 152883 w 1752600"/>
              <a:gd name="T59" fmla="*/ 670921 h 1754188"/>
              <a:gd name="T60" fmla="*/ 126168 w 1752600"/>
              <a:gd name="T61" fmla="*/ 934791 h 1754188"/>
              <a:gd name="T62" fmla="*/ 190707 w 1752600"/>
              <a:gd name="T63" fmla="*/ 1186485 h 1754188"/>
              <a:gd name="T64" fmla="*/ 332216 w 1752600"/>
              <a:gd name="T65" fmla="*/ 1396099 h 1754188"/>
              <a:gd name="T66" fmla="*/ 534297 w 1752600"/>
              <a:gd name="T67" fmla="*/ 1547221 h 1754188"/>
              <a:gd name="T68" fmla="*/ 780550 w 1752600"/>
              <a:gd name="T69" fmla="*/ 1623709 h 1754188"/>
              <a:gd name="T70" fmla="*/ 1045847 w 1752600"/>
              <a:gd name="T71" fmla="*/ 1610476 h 1754188"/>
              <a:gd name="T72" fmla="*/ 1281255 w 1752600"/>
              <a:gd name="T73" fmla="*/ 1511227 h 1754188"/>
              <a:gd name="T74" fmla="*/ 1467730 w 1752600"/>
              <a:gd name="T75" fmla="*/ 1341578 h 1754188"/>
              <a:gd name="T76" fmla="*/ 1588873 w 1752600"/>
              <a:gd name="T77" fmla="*/ 1118202 h 1754188"/>
              <a:gd name="T78" fmla="*/ 1628019 w 1752600"/>
              <a:gd name="T79" fmla="*/ 857509 h 1754188"/>
              <a:gd name="T80" fmla="*/ 1576176 w 1752600"/>
              <a:gd name="T81" fmla="*/ 601315 h 1754188"/>
              <a:gd name="T82" fmla="*/ 1444718 w 1752600"/>
              <a:gd name="T83" fmla="*/ 384820 h 1754188"/>
              <a:gd name="T84" fmla="*/ 1250573 w 1752600"/>
              <a:gd name="T85" fmla="*/ 224170 h 1754188"/>
              <a:gd name="T86" fmla="*/ 1009345 w 1752600"/>
              <a:gd name="T87" fmla="*/ 136037 h 1754188"/>
              <a:gd name="T88" fmla="*/ 987656 w 1752600"/>
              <a:gd name="T89" fmla="*/ 7146 h 1754188"/>
              <a:gd name="T90" fmla="*/ 1274907 w 1752600"/>
              <a:gd name="T91" fmla="*/ 96337 h 1754188"/>
              <a:gd name="T92" fmla="*/ 1510315 w 1752600"/>
              <a:gd name="T93" fmla="*/ 272074 h 1754188"/>
              <a:gd name="T94" fmla="*/ 1675101 w 1752600"/>
              <a:gd name="T95" fmla="*/ 516358 h 1754188"/>
              <a:gd name="T96" fmla="*/ 1749955 w 1752600"/>
              <a:gd name="T97" fmla="*/ 809605 h 1754188"/>
              <a:gd name="T98" fmla="*/ 1719273 w 1752600"/>
              <a:gd name="T99" fmla="*/ 1116879 h 1754188"/>
              <a:gd name="T100" fmla="*/ 1590724 w 1752600"/>
              <a:gd name="T101" fmla="*/ 1384453 h 1754188"/>
              <a:gd name="T102" fmla="*/ 1383353 w 1752600"/>
              <a:gd name="T103" fmla="*/ 1591949 h 1754188"/>
              <a:gd name="T104" fmla="*/ 1115940 w 1752600"/>
              <a:gd name="T105" fmla="*/ 1720576 h 1754188"/>
              <a:gd name="T106" fmla="*/ 809116 w 1752600"/>
              <a:gd name="T107" fmla="*/ 1751277 h 1754188"/>
              <a:gd name="T108" fmla="*/ 516046 w 1752600"/>
              <a:gd name="T109" fmla="*/ 1676377 h 1754188"/>
              <a:gd name="T110" fmla="*/ 271909 w 1752600"/>
              <a:gd name="T111" fmla="*/ 1511492 h 1754188"/>
              <a:gd name="T112" fmla="*/ 95750 w 1752600"/>
              <a:gd name="T113" fmla="*/ 1275941 h 1754188"/>
              <a:gd name="T114" fmla="*/ 6877 w 1752600"/>
              <a:gd name="T115" fmla="*/ 988782 h 1754188"/>
              <a:gd name="T116" fmla="*/ 22483 w 1752600"/>
              <a:gd name="T117" fmla="*/ 679126 h 1754188"/>
              <a:gd name="T118" fmla="*/ 138071 w 1752600"/>
              <a:gd name="T119" fmla="*/ 404935 h 1754188"/>
              <a:gd name="T120" fmla="*/ 335655 w 1752600"/>
              <a:gd name="T121" fmla="*/ 187117 h 1754188"/>
              <a:gd name="T122" fmla="*/ 595662 w 1752600"/>
              <a:gd name="T123" fmla="*/ 46051 h 1754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52600" h="1754188">
                <a:moveTo>
                  <a:pt x="873945" y="1403350"/>
                </a:moveTo>
                <a:lnTo>
                  <a:pt x="877888" y="1403350"/>
                </a:lnTo>
                <a:lnTo>
                  <a:pt x="882356" y="1403350"/>
                </a:lnTo>
                <a:lnTo>
                  <a:pt x="886299" y="1403616"/>
                </a:lnTo>
                <a:lnTo>
                  <a:pt x="890505" y="1404146"/>
                </a:lnTo>
                <a:lnTo>
                  <a:pt x="894448" y="1404943"/>
                </a:lnTo>
                <a:lnTo>
                  <a:pt x="898128" y="1405739"/>
                </a:lnTo>
                <a:lnTo>
                  <a:pt x="901808" y="1406801"/>
                </a:lnTo>
                <a:lnTo>
                  <a:pt x="906014" y="1408393"/>
                </a:lnTo>
                <a:lnTo>
                  <a:pt x="909432" y="1409455"/>
                </a:lnTo>
                <a:lnTo>
                  <a:pt x="913112" y="1411048"/>
                </a:lnTo>
                <a:lnTo>
                  <a:pt x="916529" y="1412906"/>
                </a:lnTo>
                <a:lnTo>
                  <a:pt x="919946" y="1415030"/>
                </a:lnTo>
                <a:lnTo>
                  <a:pt x="923363" y="1417153"/>
                </a:lnTo>
                <a:lnTo>
                  <a:pt x="929672" y="1421931"/>
                </a:lnTo>
                <a:lnTo>
                  <a:pt x="935192" y="1427240"/>
                </a:lnTo>
                <a:lnTo>
                  <a:pt x="940450" y="1432814"/>
                </a:lnTo>
                <a:lnTo>
                  <a:pt x="945181" y="1439185"/>
                </a:lnTo>
                <a:lnTo>
                  <a:pt x="947284" y="1442636"/>
                </a:lnTo>
                <a:lnTo>
                  <a:pt x="949124" y="1446086"/>
                </a:lnTo>
                <a:lnTo>
                  <a:pt x="951227" y="1449537"/>
                </a:lnTo>
                <a:lnTo>
                  <a:pt x="952804" y="1452988"/>
                </a:lnTo>
                <a:lnTo>
                  <a:pt x="953856" y="1456704"/>
                </a:lnTo>
                <a:lnTo>
                  <a:pt x="955433" y="1460420"/>
                </a:lnTo>
                <a:lnTo>
                  <a:pt x="956484" y="1464667"/>
                </a:lnTo>
                <a:lnTo>
                  <a:pt x="957273" y="1468384"/>
                </a:lnTo>
                <a:lnTo>
                  <a:pt x="958062" y="1472365"/>
                </a:lnTo>
                <a:lnTo>
                  <a:pt x="958587" y="1476612"/>
                </a:lnTo>
                <a:lnTo>
                  <a:pt x="958850" y="1480594"/>
                </a:lnTo>
                <a:lnTo>
                  <a:pt x="958850" y="1485107"/>
                </a:lnTo>
                <a:lnTo>
                  <a:pt x="958850" y="1489088"/>
                </a:lnTo>
                <a:lnTo>
                  <a:pt x="958587" y="1493335"/>
                </a:lnTo>
                <a:lnTo>
                  <a:pt x="958062" y="1497317"/>
                </a:lnTo>
                <a:lnTo>
                  <a:pt x="957273" y="1501299"/>
                </a:lnTo>
                <a:lnTo>
                  <a:pt x="956484" y="1505546"/>
                </a:lnTo>
                <a:lnTo>
                  <a:pt x="955433" y="1509262"/>
                </a:lnTo>
                <a:lnTo>
                  <a:pt x="953856" y="1512978"/>
                </a:lnTo>
                <a:lnTo>
                  <a:pt x="952804" y="1516694"/>
                </a:lnTo>
                <a:lnTo>
                  <a:pt x="951227" y="1520145"/>
                </a:lnTo>
                <a:lnTo>
                  <a:pt x="949124" y="1524127"/>
                </a:lnTo>
                <a:lnTo>
                  <a:pt x="947284" y="1527312"/>
                </a:lnTo>
                <a:lnTo>
                  <a:pt x="945181" y="1530763"/>
                </a:lnTo>
                <a:lnTo>
                  <a:pt x="940450" y="1536868"/>
                </a:lnTo>
                <a:lnTo>
                  <a:pt x="935192" y="1542973"/>
                </a:lnTo>
                <a:lnTo>
                  <a:pt x="929672" y="1548017"/>
                </a:lnTo>
                <a:lnTo>
                  <a:pt x="923363" y="1552795"/>
                </a:lnTo>
                <a:lnTo>
                  <a:pt x="919946" y="1554918"/>
                </a:lnTo>
                <a:lnTo>
                  <a:pt x="916529" y="1556776"/>
                </a:lnTo>
                <a:lnTo>
                  <a:pt x="913112" y="1558634"/>
                </a:lnTo>
                <a:lnTo>
                  <a:pt x="909432" y="1560227"/>
                </a:lnTo>
                <a:lnTo>
                  <a:pt x="906014" y="1561820"/>
                </a:lnTo>
                <a:lnTo>
                  <a:pt x="901808" y="1563147"/>
                </a:lnTo>
                <a:lnTo>
                  <a:pt x="898128" y="1564209"/>
                </a:lnTo>
                <a:lnTo>
                  <a:pt x="894448" y="1565005"/>
                </a:lnTo>
                <a:lnTo>
                  <a:pt x="890505" y="1565801"/>
                </a:lnTo>
                <a:lnTo>
                  <a:pt x="886299" y="1566067"/>
                </a:lnTo>
                <a:lnTo>
                  <a:pt x="882356" y="1566598"/>
                </a:lnTo>
                <a:lnTo>
                  <a:pt x="877888" y="1566863"/>
                </a:lnTo>
                <a:lnTo>
                  <a:pt x="873945" y="1566598"/>
                </a:lnTo>
                <a:lnTo>
                  <a:pt x="869739" y="1566067"/>
                </a:lnTo>
                <a:lnTo>
                  <a:pt x="865796" y="1565801"/>
                </a:lnTo>
                <a:lnTo>
                  <a:pt x="861853" y="1565005"/>
                </a:lnTo>
                <a:lnTo>
                  <a:pt x="857647" y="1564209"/>
                </a:lnTo>
                <a:lnTo>
                  <a:pt x="853967" y="1563147"/>
                </a:lnTo>
                <a:lnTo>
                  <a:pt x="850287" y="1561820"/>
                </a:lnTo>
                <a:lnTo>
                  <a:pt x="846607" y="1560227"/>
                </a:lnTo>
                <a:lnTo>
                  <a:pt x="842664" y="1558634"/>
                </a:lnTo>
                <a:lnTo>
                  <a:pt x="839247" y="1556776"/>
                </a:lnTo>
                <a:lnTo>
                  <a:pt x="835829" y="1554918"/>
                </a:lnTo>
                <a:lnTo>
                  <a:pt x="832675" y="1552795"/>
                </a:lnTo>
                <a:lnTo>
                  <a:pt x="826629" y="1548017"/>
                </a:lnTo>
                <a:lnTo>
                  <a:pt x="820583" y="1542973"/>
                </a:lnTo>
                <a:lnTo>
                  <a:pt x="815589" y="1536868"/>
                </a:lnTo>
                <a:lnTo>
                  <a:pt x="810857" y="1530763"/>
                </a:lnTo>
                <a:lnTo>
                  <a:pt x="808754" y="1527312"/>
                </a:lnTo>
                <a:lnTo>
                  <a:pt x="806914" y="1524127"/>
                </a:lnTo>
                <a:lnTo>
                  <a:pt x="805074" y="1520145"/>
                </a:lnTo>
                <a:lnTo>
                  <a:pt x="803497" y="1516694"/>
                </a:lnTo>
                <a:lnTo>
                  <a:pt x="801920" y="1512978"/>
                </a:lnTo>
                <a:lnTo>
                  <a:pt x="800605" y="1509262"/>
                </a:lnTo>
                <a:lnTo>
                  <a:pt x="799554" y="1505546"/>
                </a:lnTo>
                <a:lnTo>
                  <a:pt x="798765" y="1501299"/>
                </a:lnTo>
                <a:lnTo>
                  <a:pt x="797977" y="1497317"/>
                </a:lnTo>
                <a:lnTo>
                  <a:pt x="797714" y="1493335"/>
                </a:lnTo>
                <a:lnTo>
                  <a:pt x="797188" y="1489088"/>
                </a:lnTo>
                <a:lnTo>
                  <a:pt x="796925" y="1485107"/>
                </a:lnTo>
                <a:lnTo>
                  <a:pt x="797188" y="1480594"/>
                </a:lnTo>
                <a:lnTo>
                  <a:pt x="797714" y="1476612"/>
                </a:lnTo>
                <a:lnTo>
                  <a:pt x="797977" y="1472365"/>
                </a:lnTo>
                <a:lnTo>
                  <a:pt x="798765" y="1468384"/>
                </a:lnTo>
                <a:lnTo>
                  <a:pt x="799554" y="1464667"/>
                </a:lnTo>
                <a:lnTo>
                  <a:pt x="800605" y="1460420"/>
                </a:lnTo>
                <a:lnTo>
                  <a:pt x="801920" y="1456704"/>
                </a:lnTo>
                <a:lnTo>
                  <a:pt x="803497" y="1452988"/>
                </a:lnTo>
                <a:lnTo>
                  <a:pt x="805074" y="1449537"/>
                </a:lnTo>
                <a:lnTo>
                  <a:pt x="806914" y="1446086"/>
                </a:lnTo>
                <a:lnTo>
                  <a:pt x="808754" y="1442636"/>
                </a:lnTo>
                <a:lnTo>
                  <a:pt x="810857" y="1439185"/>
                </a:lnTo>
                <a:lnTo>
                  <a:pt x="815589" y="1432814"/>
                </a:lnTo>
                <a:lnTo>
                  <a:pt x="820583" y="1427240"/>
                </a:lnTo>
                <a:lnTo>
                  <a:pt x="826629" y="1421931"/>
                </a:lnTo>
                <a:lnTo>
                  <a:pt x="832675" y="1417153"/>
                </a:lnTo>
                <a:lnTo>
                  <a:pt x="835829" y="1415030"/>
                </a:lnTo>
                <a:lnTo>
                  <a:pt x="839247" y="1412906"/>
                </a:lnTo>
                <a:lnTo>
                  <a:pt x="842664" y="1411048"/>
                </a:lnTo>
                <a:lnTo>
                  <a:pt x="846607" y="1409455"/>
                </a:lnTo>
                <a:lnTo>
                  <a:pt x="850287" y="1408393"/>
                </a:lnTo>
                <a:lnTo>
                  <a:pt x="853967" y="1406801"/>
                </a:lnTo>
                <a:lnTo>
                  <a:pt x="857647" y="1405739"/>
                </a:lnTo>
                <a:lnTo>
                  <a:pt x="861853" y="1404943"/>
                </a:lnTo>
                <a:lnTo>
                  <a:pt x="865796" y="1404146"/>
                </a:lnTo>
                <a:lnTo>
                  <a:pt x="869739" y="1403616"/>
                </a:lnTo>
                <a:lnTo>
                  <a:pt x="873945" y="1403350"/>
                </a:lnTo>
                <a:close/>
                <a:moveTo>
                  <a:pt x="1480345" y="795338"/>
                </a:moveTo>
                <a:lnTo>
                  <a:pt x="1484857" y="795603"/>
                </a:lnTo>
                <a:lnTo>
                  <a:pt x="1488839" y="795869"/>
                </a:lnTo>
                <a:lnTo>
                  <a:pt x="1493086" y="796134"/>
                </a:lnTo>
                <a:lnTo>
                  <a:pt x="1497068" y="797196"/>
                </a:lnTo>
                <a:lnTo>
                  <a:pt x="1500784" y="797727"/>
                </a:lnTo>
                <a:lnTo>
                  <a:pt x="1505031" y="799054"/>
                </a:lnTo>
                <a:lnTo>
                  <a:pt x="1508747" y="800381"/>
                </a:lnTo>
                <a:lnTo>
                  <a:pt x="1512198" y="801974"/>
                </a:lnTo>
                <a:lnTo>
                  <a:pt x="1515914" y="803567"/>
                </a:lnTo>
                <a:lnTo>
                  <a:pt x="1519365" y="805425"/>
                </a:lnTo>
                <a:lnTo>
                  <a:pt x="1522816" y="807283"/>
                </a:lnTo>
                <a:lnTo>
                  <a:pt x="1526266" y="809406"/>
                </a:lnTo>
                <a:lnTo>
                  <a:pt x="1532637" y="814184"/>
                </a:lnTo>
                <a:lnTo>
                  <a:pt x="1538211" y="819228"/>
                </a:lnTo>
                <a:lnTo>
                  <a:pt x="1543520" y="825068"/>
                </a:lnTo>
                <a:lnTo>
                  <a:pt x="1548298" y="831438"/>
                </a:lnTo>
                <a:lnTo>
                  <a:pt x="1550422" y="834624"/>
                </a:lnTo>
                <a:lnTo>
                  <a:pt x="1552545" y="838074"/>
                </a:lnTo>
                <a:lnTo>
                  <a:pt x="1554403" y="841791"/>
                </a:lnTo>
                <a:lnTo>
                  <a:pt x="1555996" y="845241"/>
                </a:lnTo>
                <a:lnTo>
                  <a:pt x="1557589" y="848958"/>
                </a:lnTo>
                <a:lnTo>
                  <a:pt x="1558650" y="852939"/>
                </a:lnTo>
                <a:lnTo>
                  <a:pt x="1559712" y="856655"/>
                </a:lnTo>
                <a:lnTo>
                  <a:pt x="1560509" y="860637"/>
                </a:lnTo>
                <a:lnTo>
                  <a:pt x="1561305" y="864884"/>
                </a:lnTo>
                <a:lnTo>
                  <a:pt x="1561836" y="868866"/>
                </a:lnTo>
                <a:lnTo>
                  <a:pt x="1562101" y="872847"/>
                </a:lnTo>
                <a:lnTo>
                  <a:pt x="1562101" y="877094"/>
                </a:lnTo>
                <a:lnTo>
                  <a:pt x="1562101" y="881342"/>
                </a:lnTo>
                <a:lnTo>
                  <a:pt x="1561836" y="885589"/>
                </a:lnTo>
                <a:lnTo>
                  <a:pt x="1561305" y="889570"/>
                </a:lnTo>
                <a:lnTo>
                  <a:pt x="1560509" y="893817"/>
                </a:lnTo>
                <a:lnTo>
                  <a:pt x="1559712" y="897534"/>
                </a:lnTo>
                <a:lnTo>
                  <a:pt x="1558650" y="901515"/>
                </a:lnTo>
                <a:lnTo>
                  <a:pt x="1557589" y="905497"/>
                </a:lnTo>
                <a:lnTo>
                  <a:pt x="1555996" y="908948"/>
                </a:lnTo>
                <a:lnTo>
                  <a:pt x="1554403" y="912664"/>
                </a:lnTo>
                <a:lnTo>
                  <a:pt x="1552545" y="916115"/>
                </a:lnTo>
                <a:lnTo>
                  <a:pt x="1550422" y="919565"/>
                </a:lnTo>
                <a:lnTo>
                  <a:pt x="1548298" y="923016"/>
                </a:lnTo>
                <a:lnTo>
                  <a:pt x="1543520" y="929387"/>
                </a:lnTo>
                <a:lnTo>
                  <a:pt x="1538211" y="934961"/>
                </a:lnTo>
                <a:lnTo>
                  <a:pt x="1532637" y="940270"/>
                </a:lnTo>
                <a:lnTo>
                  <a:pt x="1526266" y="945048"/>
                </a:lnTo>
                <a:lnTo>
                  <a:pt x="1522816" y="947171"/>
                </a:lnTo>
                <a:lnTo>
                  <a:pt x="1519365" y="949030"/>
                </a:lnTo>
                <a:lnTo>
                  <a:pt x="1515914" y="950888"/>
                </a:lnTo>
                <a:lnTo>
                  <a:pt x="1512198" y="952480"/>
                </a:lnTo>
                <a:lnTo>
                  <a:pt x="1508747" y="953808"/>
                </a:lnTo>
                <a:lnTo>
                  <a:pt x="1505031" y="955400"/>
                </a:lnTo>
                <a:lnTo>
                  <a:pt x="1500784" y="956197"/>
                </a:lnTo>
                <a:lnTo>
                  <a:pt x="1497068" y="957258"/>
                </a:lnTo>
                <a:lnTo>
                  <a:pt x="1493086" y="957789"/>
                </a:lnTo>
                <a:lnTo>
                  <a:pt x="1488839" y="958586"/>
                </a:lnTo>
                <a:lnTo>
                  <a:pt x="1484857" y="958851"/>
                </a:lnTo>
                <a:lnTo>
                  <a:pt x="1480345" y="958851"/>
                </a:lnTo>
                <a:lnTo>
                  <a:pt x="1476363" y="958851"/>
                </a:lnTo>
                <a:lnTo>
                  <a:pt x="1472116" y="958586"/>
                </a:lnTo>
                <a:lnTo>
                  <a:pt x="1468134" y="957789"/>
                </a:lnTo>
                <a:lnTo>
                  <a:pt x="1464153" y="957258"/>
                </a:lnTo>
                <a:lnTo>
                  <a:pt x="1459906" y="956197"/>
                </a:lnTo>
                <a:lnTo>
                  <a:pt x="1456189" y="955400"/>
                </a:lnTo>
                <a:lnTo>
                  <a:pt x="1452473" y="953808"/>
                </a:lnTo>
                <a:lnTo>
                  <a:pt x="1448757" y="952480"/>
                </a:lnTo>
                <a:lnTo>
                  <a:pt x="1445306" y="950888"/>
                </a:lnTo>
                <a:lnTo>
                  <a:pt x="1441325" y="949030"/>
                </a:lnTo>
                <a:lnTo>
                  <a:pt x="1437874" y="947171"/>
                </a:lnTo>
                <a:lnTo>
                  <a:pt x="1434954" y="945048"/>
                </a:lnTo>
                <a:lnTo>
                  <a:pt x="1428583" y="940270"/>
                </a:lnTo>
                <a:lnTo>
                  <a:pt x="1422478" y="934961"/>
                </a:lnTo>
                <a:lnTo>
                  <a:pt x="1417435" y="929387"/>
                </a:lnTo>
                <a:lnTo>
                  <a:pt x="1412922" y="923016"/>
                </a:lnTo>
                <a:lnTo>
                  <a:pt x="1410533" y="919565"/>
                </a:lnTo>
                <a:lnTo>
                  <a:pt x="1408675" y="916115"/>
                </a:lnTo>
                <a:lnTo>
                  <a:pt x="1406817" y="912664"/>
                </a:lnTo>
                <a:lnTo>
                  <a:pt x="1405224" y="908948"/>
                </a:lnTo>
                <a:lnTo>
                  <a:pt x="1403632" y="905497"/>
                </a:lnTo>
                <a:lnTo>
                  <a:pt x="1402304" y="901515"/>
                </a:lnTo>
                <a:lnTo>
                  <a:pt x="1401243" y="897534"/>
                </a:lnTo>
                <a:lnTo>
                  <a:pt x="1400446" y="893817"/>
                </a:lnTo>
                <a:lnTo>
                  <a:pt x="1399650" y="889570"/>
                </a:lnTo>
                <a:lnTo>
                  <a:pt x="1399385" y="885589"/>
                </a:lnTo>
                <a:lnTo>
                  <a:pt x="1398854" y="881342"/>
                </a:lnTo>
                <a:lnTo>
                  <a:pt x="1398588" y="877094"/>
                </a:lnTo>
                <a:lnTo>
                  <a:pt x="1398854" y="872847"/>
                </a:lnTo>
                <a:lnTo>
                  <a:pt x="1399385" y="868866"/>
                </a:lnTo>
                <a:lnTo>
                  <a:pt x="1399650" y="864884"/>
                </a:lnTo>
                <a:lnTo>
                  <a:pt x="1400446" y="860637"/>
                </a:lnTo>
                <a:lnTo>
                  <a:pt x="1401243" y="856655"/>
                </a:lnTo>
                <a:lnTo>
                  <a:pt x="1402304" y="852939"/>
                </a:lnTo>
                <a:lnTo>
                  <a:pt x="1403632" y="848958"/>
                </a:lnTo>
                <a:lnTo>
                  <a:pt x="1405224" y="845241"/>
                </a:lnTo>
                <a:lnTo>
                  <a:pt x="1406817" y="841791"/>
                </a:lnTo>
                <a:lnTo>
                  <a:pt x="1408675" y="838074"/>
                </a:lnTo>
                <a:lnTo>
                  <a:pt x="1410533" y="834624"/>
                </a:lnTo>
                <a:lnTo>
                  <a:pt x="1412922" y="831438"/>
                </a:lnTo>
                <a:lnTo>
                  <a:pt x="1417435" y="825068"/>
                </a:lnTo>
                <a:lnTo>
                  <a:pt x="1422478" y="819228"/>
                </a:lnTo>
                <a:lnTo>
                  <a:pt x="1428583" y="814184"/>
                </a:lnTo>
                <a:lnTo>
                  <a:pt x="1434954" y="809406"/>
                </a:lnTo>
                <a:lnTo>
                  <a:pt x="1437874" y="807283"/>
                </a:lnTo>
                <a:lnTo>
                  <a:pt x="1441325" y="805425"/>
                </a:lnTo>
                <a:lnTo>
                  <a:pt x="1445306" y="803567"/>
                </a:lnTo>
                <a:lnTo>
                  <a:pt x="1448757" y="801974"/>
                </a:lnTo>
                <a:lnTo>
                  <a:pt x="1452473" y="800381"/>
                </a:lnTo>
                <a:lnTo>
                  <a:pt x="1456189" y="799054"/>
                </a:lnTo>
                <a:lnTo>
                  <a:pt x="1459906" y="797727"/>
                </a:lnTo>
                <a:lnTo>
                  <a:pt x="1464153" y="797196"/>
                </a:lnTo>
                <a:lnTo>
                  <a:pt x="1468134" y="796134"/>
                </a:lnTo>
                <a:lnTo>
                  <a:pt x="1472116" y="795869"/>
                </a:lnTo>
                <a:lnTo>
                  <a:pt x="1476363" y="795603"/>
                </a:lnTo>
                <a:lnTo>
                  <a:pt x="1480345" y="795338"/>
                </a:lnTo>
                <a:close/>
                <a:moveTo>
                  <a:pt x="876984" y="177800"/>
                </a:moveTo>
                <a:lnTo>
                  <a:pt x="883326" y="178065"/>
                </a:lnTo>
                <a:lnTo>
                  <a:pt x="889669" y="179124"/>
                </a:lnTo>
                <a:lnTo>
                  <a:pt x="895482" y="180713"/>
                </a:lnTo>
                <a:lnTo>
                  <a:pt x="901032" y="182832"/>
                </a:lnTo>
                <a:lnTo>
                  <a:pt x="906581" y="185215"/>
                </a:lnTo>
                <a:lnTo>
                  <a:pt x="911867" y="188393"/>
                </a:lnTo>
                <a:lnTo>
                  <a:pt x="916359" y="191836"/>
                </a:lnTo>
                <a:lnTo>
                  <a:pt x="920851" y="196074"/>
                </a:lnTo>
                <a:lnTo>
                  <a:pt x="924815" y="200311"/>
                </a:lnTo>
                <a:lnTo>
                  <a:pt x="928251" y="205078"/>
                </a:lnTo>
                <a:lnTo>
                  <a:pt x="931422" y="210375"/>
                </a:lnTo>
                <a:lnTo>
                  <a:pt x="934065" y="215672"/>
                </a:lnTo>
                <a:lnTo>
                  <a:pt x="936179" y="221498"/>
                </a:lnTo>
                <a:lnTo>
                  <a:pt x="937764" y="227325"/>
                </a:lnTo>
                <a:lnTo>
                  <a:pt x="938821" y="233681"/>
                </a:lnTo>
                <a:lnTo>
                  <a:pt x="939086" y="240037"/>
                </a:lnTo>
                <a:lnTo>
                  <a:pt x="939086" y="766534"/>
                </a:lnTo>
                <a:lnTo>
                  <a:pt x="945956" y="770772"/>
                </a:lnTo>
                <a:lnTo>
                  <a:pt x="952827" y="775539"/>
                </a:lnTo>
                <a:lnTo>
                  <a:pt x="959169" y="780835"/>
                </a:lnTo>
                <a:lnTo>
                  <a:pt x="964983" y="786397"/>
                </a:lnTo>
                <a:lnTo>
                  <a:pt x="971061" y="792488"/>
                </a:lnTo>
                <a:lnTo>
                  <a:pt x="976082" y="798844"/>
                </a:lnTo>
                <a:lnTo>
                  <a:pt x="980839" y="805465"/>
                </a:lnTo>
                <a:lnTo>
                  <a:pt x="985331" y="812351"/>
                </a:lnTo>
                <a:lnTo>
                  <a:pt x="989295" y="819502"/>
                </a:lnTo>
                <a:lnTo>
                  <a:pt x="992995" y="826917"/>
                </a:lnTo>
                <a:lnTo>
                  <a:pt x="995902" y="834862"/>
                </a:lnTo>
                <a:lnTo>
                  <a:pt x="998545" y="843072"/>
                </a:lnTo>
                <a:lnTo>
                  <a:pt x="1000394" y="851282"/>
                </a:lnTo>
                <a:lnTo>
                  <a:pt x="1001980" y="859757"/>
                </a:lnTo>
                <a:lnTo>
                  <a:pt x="1002773" y="868497"/>
                </a:lnTo>
                <a:lnTo>
                  <a:pt x="1003301" y="877236"/>
                </a:lnTo>
                <a:lnTo>
                  <a:pt x="1002773" y="883857"/>
                </a:lnTo>
                <a:lnTo>
                  <a:pt x="1002244" y="889948"/>
                </a:lnTo>
                <a:lnTo>
                  <a:pt x="1001716" y="896569"/>
                </a:lnTo>
                <a:lnTo>
                  <a:pt x="1000394" y="902925"/>
                </a:lnTo>
                <a:lnTo>
                  <a:pt x="999073" y="909017"/>
                </a:lnTo>
                <a:lnTo>
                  <a:pt x="997223" y="915108"/>
                </a:lnTo>
                <a:lnTo>
                  <a:pt x="995373" y="921199"/>
                </a:lnTo>
                <a:lnTo>
                  <a:pt x="993259" y="926761"/>
                </a:lnTo>
                <a:lnTo>
                  <a:pt x="990352" y="932322"/>
                </a:lnTo>
                <a:lnTo>
                  <a:pt x="987445" y="938149"/>
                </a:lnTo>
                <a:lnTo>
                  <a:pt x="984803" y="943446"/>
                </a:lnTo>
                <a:lnTo>
                  <a:pt x="981367" y="948478"/>
                </a:lnTo>
                <a:lnTo>
                  <a:pt x="977932" y="953509"/>
                </a:lnTo>
                <a:lnTo>
                  <a:pt x="973968" y="958541"/>
                </a:lnTo>
                <a:lnTo>
                  <a:pt x="970004" y="962779"/>
                </a:lnTo>
                <a:lnTo>
                  <a:pt x="965512" y="967281"/>
                </a:lnTo>
                <a:lnTo>
                  <a:pt x="961284" y="971783"/>
                </a:lnTo>
                <a:lnTo>
                  <a:pt x="956527" y="975756"/>
                </a:lnTo>
                <a:lnTo>
                  <a:pt x="951770" y="979464"/>
                </a:lnTo>
                <a:lnTo>
                  <a:pt x="946749" y="982906"/>
                </a:lnTo>
                <a:lnTo>
                  <a:pt x="941728" y="986349"/>
                </a:lnTo>
                <a:lnTo>
                  <a:pt x="936443" y="989527"/>
                </a:lnTo>
                <a:lnTo>
                  <a:pt x="930893" y="992441"/>
                </a:lnTo>
                <a:lnTo>
                  <a:pt x="925344" y="994824"/>
                </a:lnTo>
                <a:lnTo>
                  <a:pt x="919530" y="996943"/>
                </a:lnTo>
                <a:lnTo>
                  <a:pt x="913716" y="999062"/>
                </a:lnTo>
                <a:lnTo>
                  <a:pt x="907374" y="1000915"/>
                </a:lnTo>
                <a:lnTo>
                  <a:pt x="901560" y="1001975"/>
                </a:lnTo>
                <a:lnTo>
                  <a:pt x="895218" y="1003299"/>
                </a:lnTo>
                <a:lnTo>
                  <a:pt x="888611" y="1004358"/>
                </a:lnTo>
                <a:lnTo>
                  <a:pt x="882269" y="1004623"/>
                </a:lnTo>
                <a:lnTo>
                  <a:pt x="875663" y="1004888"/>
                </a:lnTo>
                <a:lnTo>
                  <a:pt x="866678" y="1004623"/>
                </a:lnTo>
                <a:lnTo>
                  <a:pt x="857693" y="1003564"/>
                </a:lnTo>
                <a:lnTo>
                  <a:pt x="849236" y="1001975"/>
                </a:lnTo>
                <a:lnTo>
                  <a:pt x="840780" y="999856"/>
                </a:lnTo>
                <a:lnTo>
                  <a:pt x="832324" y="997473"/>
                </a:lnTo>
                <a:lnTo>
                  <a:pt x="824396" y="994030"/>
                </a:lnTo>
                <a:lnTo>
                  <a:pt x="816732" y="990587"/>
                </a:lnTo>
                <a:lnTo>
                  <a:pt x="809333" y="986084"/>
                </a:lnTo>
                <a:lnTo>
                  <a:pt x="802198" y="981317"/>
                </a:lnTo>
                <a:lnTo>
                  <a:pt x="795591" y="976286"/>
                </a:lnTo>
                <a:lnTo>
                  <a:pt x="788984" y="970724"/>
                </a:lnTo>
                <a:lnTo>
                  <a:pt x="783170" y="964633"/>
                </a:lnTo>
                <a:lnTo>
                  <a:pt x="777357" y="958541"/>
                </a:lnTo>
                <a:lnTo>
                  <a:pt x="772600" y="951920"/>
                </a:lnTo>
                <a:lnTo>
                  <a:pt x="767843" y="944770"/>
                </a:lnTo>
                <a:lnTo>
                  <a:pt x="763351" y="937354"/>
                </a:lnTo>
                <a:lnTo>
                  <a:pt x="413204" y="937354"/>
                </a:lnTo>
                <a:lnTo>
                  <a:pt x="406597" y="937090"/>
                </a:lnTo>
                <a:lnTo>
                  <a:pt x="400519" y="936295"/>
                </a:lnTo>
                <a:lnTo>
                  <a:pt x="394705" y="934706"/>
                </a:lnTo>
                <a:lnTo>
                  <a:pt x="388627" y="932322"/>
                </a:lnTo>
                <a:lnTo>
                  <a:pt x="383342" y="929939"/>
                </a:lnTo>
                <a:lnTo>
                  <a:pt x="378321" y="926761"/>
                </a:lnTo>
                <a:lnTo>
                  <a:pt x="373564" y="923053"/>
                </a:lnTo>
                <a:lnTo>
                  <a:pt x="368808" y="919345"/>
                </a:lnTo>
                <a:lnTo>
                  <a:pt x="365108" y="914843"/>
                </a:lnTo>
                <a:lnTo>
                  <a:pt x="361408" y="909811"/>
                </a:lnTo>
                <a:lnTo>
                  <a:pt x="358237" y="904779"/>
                </a:lnTo>
                <a:lnTo>
                  <a:pt x="355859" y="899483"/>
                </a:lnTo>
                <a:lnTo>
                  <a:pt x="353480" y="893921"/>
                </a:lnTo>
                <a:lnTo>
                  <a:pt x="352159" y="887830"/>
                </a:lnTo>
                <a:lnTo>
                  <a:pt x="351102" y="881474"/>
                </a:lnTo>
                <a:lnTo>
                  <a:pt x="350838" y="875382"/>
                </a:lnTo>
                <a:lnTo>
                  <a:pt x="351102" y="868761"/>
                </a:lnTo>
                <a:lnTo>
                  <a:pt x="352159" y="862670"/>
                </a:lnTo>
                <a:lnTo>
                  <a:pt x="353480" y="856844"/>
                </a:lnTo>
                <a:lnTo>
                  <a:pt x="355859" y="850752"/>
                </a:lnTo>
                <a:lnTo>
                  <a:pt x="358237" y="845456"/>
                </a:lnTo>
                <a:lnTo>
                  <a:pt x="361408" y="840424"/>
                </a:lnTo>
                <a:lnTo>
                  <a:pt x="365108" y="835392"/>
                </a:lnTo>
                <a:lnTo>
                  <a:pt x="368808" y="831154"/>
                </a:lnTo>
                <a:lnTo>
                  <a:pt x="373564" y="827447"/>
                </a:lnTo>
                <a:lnTo>
                  <a:pt x="378321" y="823474"/>
                </a:lnTo>
                <a:lnTo>
                  <a:pt x="383342" y="820296"/>
                </a:lnTo>
                <a:lnTo>
                  <a:pt x="388627" y="817913"/>
                </a:lnTo>
                <a:lnTo>
                  <a:pt x="394705" y="815794"/>
                </a:lnTo>
                <a:lnTo>
                  <a:pt x="400519" y="814205"/>
                </a:lnTo>
                <a:lnTo>
                  <a:pt x="406597" y="813146"/>
                </a:lnTo>
                <a:lnTo>
                  <a:pt x="413204" y="812881"/>
                </a:lnTo>
                <a:lnTo>
                  <a:pt x="765465" y="812881"/>
                </a:lnTo>
                <a:lnTo>
                  <a:pt x="770222" y="805730"/>
                </a:lnTo>
                <a:lnTo>
                  <a:pt x="775507" y="798579"/>
                </a:lnTo>
                <a:lnTo>
                  <a:pt x="780792" y="791959"/>
                </a:lnTo>
                <a:lnTo>
                  <a:pt x="786870" y="785602"/>
                </a:lnTo>
                <a:lnTo>
                  <a:pt x="793477" y="779511"/>
                </a:lnTo>
                <a:lnTo>
                  <a:pt x="800348" y="774214"/>
                </a:lnTo>
                <a:lnTo>
                  <a:pt x="807483" y="769183"/>
                </a:lnTo>
                <a:lnTo>
                  <a:pt x="815147" y="764945"/>
                </a:lnTo>
                <a:lnTo>
                  <a:pt x="815147" y="240037"/>
                </a:lnTo>
                <a:lnTo>
                  <a:pt x="815411" y="233681"/>
                </a:lnTo>
                <a:lnTo>
                  <a:pt x="816204" y="227325"/>
                </a:lnTo>
                <a:lnTo>
                  <a:pt x="817789" y="221498"/>
                </a:lnTo>
                <a:lnTo>
                  <a:pt x="819639" y="215672"/>
                </a:lnTo>
                <a:lnTo>
                  <a:pt x="822546" y="210375"/>
                </a:lnTo>
                <a:lnTo>
                  <a:pt x="825717" y="205078"/>
                </a:lnTo>
                <a:lnTo>
                  <a:pt x="829153" y="200311"/>
                </a:lnTo>
                <a:lnTo>
                  <a:pt x="833116" y="196074"/>
                </a:lnTo>
                <a:lnTo>
                  <a:pt x="837609" y="191836"/>
                </a:lnTo>
                <a:lnTo>
                  <a:pt x="842366" y="188393"/>
                </a:lnTo>
                <a:lnTo>
                  <a:pt x="847387" y="185215"/>
                </a:lnTo>
                <a:lnTo>
                  <a:pt x="852936" y="182832"/>
                </a:lnTo>
                <a:lnTo>
                  <a:pt x="858486" y="180713"/>
                </a:lnTo>
                <a:lnTo>
                  <a:pt x="864564" y="179124"/>
                </a:lnTo>
                <a:lnTo>
                  <a:pt x="870642" y="178065"/>
                </a:lnTo>
                <a:lnTo>
                  <a:pt x="876984" y="177800"/>
                </a:lnTo>
                <a:close/>
                <a:moveTo>
                  <a:pt x="856991" y="124392"/>
                </a:moveTo>
                <a:lnTo>
                  <a:pt x="837683" y="125450"/>
                </a:lnTo>
                <a:lnTo>
                  <a:pt x="818374" y="126774"/>
                </a:lnTo>
                <a:lnTo>
                  <a:pt x="799594" y="128362"/>
                </a:lnTo>
                <a:lnTo>
                  <a:pt x="780550" y="130479"/>
                </a:lnTo>
                <a:lnTo>
                  <a:pt x="762034" y="132861"/>
                </a:lnTo>
                <a:lnTo>
                  <a:pt x="743255" y="136037"/>
                </a:lnTo>
                <a:lnTo>
                  <a:pt x="725004" y="139478"/>
                </a:lnTo>
                <a:lnTo>
                  <a:pt x="706489" y="143712"/>
                </a:lnTo>
                <a:lnTo>
                  <a:pt x="688502" y="147947"/>
                </a:lnTo>
                <a:lnTo>
                  <a:pt x="670516" y="152975"/>
                </a:lnTo>
                <a:lnTo>
                  <a:pt x="653059" y="158269"/>
                </a:lnTo>
                <a:lnTo>
                  <a:pt x="635337" y="164091"/>
                </a:lnTo>
                <a:lnTo>
                  <a:pt x="617880" y="169914"/>
                </a:lnTo>
                <a:lnTo>
                  <a:pt x="600687" y="176530"/>
                </a:lnTo>
                <a:lnTo>
                  <a:pt x="583759" y="183412"/>
                </a:lnTo>
                <a:lnTo>
                  <a:pt x="567095" y="191087"/>
                </a:lnTo>
                <a:lnTo>
                  <a:pt x="550432" y="198762"/>
                </a:lnTo>
                <a:lnTo>
                  <a:pt x="534297" y="206967"/>
                </a:lnTo>
                <a:lnTo>
                  <a:pt x="517898" y="215436"/>
                </a:lnTo>
                <a:lnTo>
                  <a:pt x="502292" y="224170"/>
                </a:lnTo>
                <a:lnTo>
                  <a:pt x="486686" y="233698"/>
                </a:lnTo>
                <a:lnTo>
                  <a:pt x="471345" y="242961"/>
                </a:lnTo>
                <a:lnTo>
                  <a:pt x="456268" y="253018"/>
                </a:lnTo>
                <a:lnTo>
                  <a:pt x="441192" y="263340"/>
                </a:lnTo>
                <a:lnTo>
                  <a:pt x="426379" y="274191"/>
                </a:lnTo>
                <a:lnTo>
                  <a:pt x="412361" y="285042"/>
                </a:lnTo>
                <a:lnTo>
                  <a:pt x="398342" y="296423"/>
                </a:lnTo>
                <a:lnTo>
                  <a:pt x="384588" y="308333"/>
                </a:lnTo>
                <a:lnTo>
                  <a:pt x="371098" y="320243"/>
                </a:lnTo>
                <a:lnTo>
                  <a:pt x="357608" y="332417"/>
                </a:lnTo>
                <a:lnTo>
                  <a:pt x="344648" y="344856"/>
                </a:lnTo>
                <a:lnTo>
                  <a:pt x="332216" y="358089"/>
                </a:lnTo>
                <a:lnTo>
                  <a:pt x="319784" y="371323"/>
                </a:lnTo>
                <a:lnTo>
                  <a:pt x="307617" y="384820"/>
                </a:lnTo>
                <a:lnTo>
                  <a:pt x="295979" y="398583"/>
                </a:lnTo>
                <a:lnTo>
                  <a:pt x="284870" y="412610"/>
                </a:lnTo>
                <a:lnTo>
                  <a:pt x="273761" y="427167"/>
                </a:lnTo>
                <a:lnTo>
                  <a:pt x="263181" y="441458"/>
                </a:lnTo>
                <a:lnTo>
                  <a:pt x="252865" y="456544"/>
                </a:lnTo>
                <a:lnTo>
                  <a:pt x="242814" y="471630"/>
                </a:lnTo>
                <a:lnTo>
                  <a:pt x="233027" y="486980"/>
                </a:lnTo>
                <a:lnTo>
                  <a:pt x="224034" y="502596"/>
                </a:lnTo>
                <a:lnTo>
                  <a:pt x="215041" y="518740"/>
                </a:lnTo>
                <a:lnTo>
                  <a:pt x="206577" y="534620"/>
                </a:lnTo>
                <a:lnTo>
                  <a:pt x="198377" y="551029"/>
                </a:lnTo>
                <a:lnTo>
                  <a:pt x="190707" y="567438"/>
                </a:lnTo>
                <a:lnTo>
                  <a:pt x="183301" y="584112"/>
                </a:lnTo>
                <a:lnTo>
                  <a:pt x="176424" y="601315"/>
                </a:lnTo>
                <a:lnTo>
                  <a:pt x="169811" y="618253"/>
                </a:lnTo>
                <a:lnTo>
                  <a:pt x="163992" y="635986"/>
                </a:lnTo>
                <a:lnTo>
                  <a:pt x="157908" y="653454"/>
                </a:lnTo>
                <a:lnTo>
                  <a:pt x="152883" y="670921"/>
                </a:lnTo>
                <a:lnTo>
                  <a:pt x="147857" y="689183"/>
                </a:lnTo>
                <a:lnTo>
                  <a:pt x="143625" y="707180"/>
                </a:lnTo>
                <a:lnTo>
                  <a:pt x="139393" y="725707"/>
                </a:lnTo>
                <a:lnTo>
                  <a:pt x="135955" y="743704"/>
                </a:lnTo>
                <a:lnTo>
                  <a:pt x="132781" y="762495"/>
                </a:lnTo>
                <a:lnTo>
                  <a:pt x="130400" y="781551"/>
                </a:lnTo>
                <a:lnTo>
                  <a:pt x="128019" y="800342"/>
                </a:lnTo>
                <a:lnTo>
                  <a:pt x="126168" y="819133"/>
                </a:lnTo>
                <a:lnTo>
                  <a:pt x="125110" y="838189"/>
                </a:lnTo>
                <a:lnTo>
                  <a:pt x="124316" y="857509"/>
                </a:lnTo>
                <a:lnTo>
                  <a:pt x="124052" y="877094"/>
                </a:lnTo>
                <a:lnTo>
                  <a:pt x="124316" y="896414"/>
                </a:lnTo>
                <a:lnTo>
                  <a:pt x="125110" y="915735"/>
                </a:lnTo>
                <a:lnTo>
                  <a:pt x="126168" y="934791"/>
                </a:lnTo>
                <a:lnTo>
                  <a:pt x="128019" y="953846"/>
                </a:lnTo>
                <a:lnTo>
                  <a:pt x="130400" y="972637"/>
                </a:lnTo>
                <a:lnTo>
                  <a:pt x="132781" y="991428"/>
                </a:lnTo>
                <a:lnTo>
                  <a:pt x="135955" y="1009955"/>
                </a:lnTo>
                <a:lnTo>
                  <a:pt x="139393" y="1028481"/>
                </a:lnTo>
                <a:lnTo>
                  <a:pt x="143625" y="1046743"/>
                </a:lnTo>
                <a:lnTo>
                  <a:pt x="147857" y="1065005"/>
                </a:lnTo>
                <a:lnTo>
                  <a:pt x="152883" y="1082737"/>
                </a:lnTo>
                <a:lnTo>
                  <a:pt x="157908" y="1100734"/>
                </a:lnTo>
                <a:lnTo>
                  <a:pt x="163992" y="1118202"/>
                </a:lnTo>
                <a:lnTo>
                  <a:pt x="169811" y="1135405"/>
                </a:lnTo>
                <a:lnTo>
                  <a:pt x="176424" y="1152608"/>
                </a:lnTo>
                <a:lnTo>
                  <a:pt x="183301" y="1169547"/>
                </a:lnTo>
                <a:lnTo>
                  <a:pt x="190707" y="1186485"/>
                </a:lnTo>
                <a:lnTo>
                  <a:pt x="198377" y="1203159"/>
                </a:lnTo>
                <a:lnTo>
                  <a:pt x="206577" y="1219568"/>
                </a:lnTo>
                <a:lnTo>
                  <a:pt x="215041" y="1235448"/>
                </a:lnTo>
                <a:lnTo>
                  <a:pt x="224034" y="1251592"/>
                </a:lnTo>
                <a:lnTo>
                  <a:pt x="233027" y="1267208"/>
                </a:lnTo>
                <a:lnTo>
                  <a:pt x="242814" y="1282558"/>
                </a:lnTo>
                <a:lnTo>
                  <a:pt x="252865" y="1297644"/>
                </a:lnTo>
                <a:lnTo>
                  <a:pt x="263181" y="1312200"/>
                </a:lnTo>
                <a:lnTo>
                  <a:pt x="273761" y="1327021"/>
                </a:lnTo>
                <a:lnTo>
                  <a:pt x="284870" y="1341578"/>
                </a:lnTo>
                <a:lnTo>
                  <a:pt x="295979" y="1355605"/>
                </a:lnTo>
                <a:lnTo>
                  <a:pt x="307617" y="1369368"/>
                </a:lnTo>
                <a:lnTo>
                  <a:pt x="319784" y="1382865"/>
                </a:lnTo>
                <a:lnTo>
                  <a:pt x="332216" y="1396099"/>
                </a:lnTo>
                <a:lnTo>
                  <a:pt x="344648" y="1408803"/>
                </a:lnTo>
                <a:lnTo>
                  <a:pt x="357608" y="1421771"/>
                </a:lnTo>
                <a:lnTo>
                  <a:pt x="371098" y="1433946"/>
                </a:lnTo>
                <a:lnTo>
                  <a:pt x="384588" y="1445855"/>
                </a:lnTo>
                <a:lnTo>
                  <a:pt x="398342" y="1457501"/>
                </a:lnTo>
                <a:lnTo>
                  <a:pt x="412361" y="1469146"/>
                </a:lnTo>
                <a:lnTo>
                  <a:pt x="426379" y="1479997"/>
                </a:lnTo>
                <a:lnTo>
                  <a:pt x="441192" y="1490848"/>
                </a:lnTo>
                <a:lnTo>
                  <a:pt x="456268" y="1501170"/>
                </a:lnTo>
                <a:lnTo>
                  <a:pt x="471345" y="1511227"/>
                </a:lnTo>
                <a:lnTo>
                  <a:pt x="486686" y="1520490"/>
                </a:lnTo>
                <a:lnTo>
                  <a:pt x="502292" y="1530018"/>
                </a:lnTo>
                <a:lnTo>
                  <a:pt x="517898" y="1538752"/>
                </a:lnTo>
                <a:lnTo>
                  <a:pt x="534297" y="1547221"/>
                </a:lnTo>
                <a:lnTo>
                  <a:pt x="550432" y="1555426"/>
                </a:lnTo>
                <a:lnTo>
                  <a:pt x="567095" y="1563101"/>
                </a:lnTo>
                <a:lnTo>
                  <a:pt x="583759" y="1570512"/>
                </a:lnTo>
                <a:lnTo>
                  <a:pt x="600687" y="1577393"/>
                </a:lnTo>
                <a:lnTo>
                  <a:pt x="617880" y="1583745"/>
                </a:lnTo>
                <a:lnTo>
                  <a:pt x="635337" y="1590097"/>
                </a:lnTo>
                <a:lnTo>
                  <a:pt x="653059" y="1595655"/>
                </a:lnTo>
                <a:lnTo>
                  <a:pt x="670516" y="1601213"/>
                </a:lnTo>
                <a:lnTo>
                  <a:pt x="688502" y="1605712"/>
                </a:lnTo>
                <a:lnTo>
                  <a:pt x="706489" y="1610476"/>
                </a:lnTo>
                <a:lnTo>
                  <a:pt x="725004" y="1614181"/>
                </a:lnTo>
                <a:lnTo>
                  <a:pt x="743255" y="1618151"/>
                </a:lnTo>
                <a:lnTo>
                  <a:pt x="762034" y="1620798"/>
                </a:lnTo>
                <a:lnTo>
                  <a:pt x="780550" y="1623709"/>
                </a:lnTo>
                <a:lnTo>
                  <a:pt x="799594" y="1625826"/>
                </a:lnTo>
                <a:lnTo>
                  <a:pt x="818374" y="1627414"/>
                </a:lnTo>
                <a:lnTo>
                  <a:pt x="837683" y="1628738"/>
                </a:lnTo>
                <a:lnTo>
                  <a:pt x="856991" y="1629267"/>
                </a:lnTo>
                <a:lnTo>
                  <a:pt x="876300" y="1629532"/>
                </a:lnTo>
                <a:lnTo>
                  <a:pt x="895873" y="1629267"/>
                </a:lnTo>
                <a:lnTo>
                  <a:pt x="914918" y="1628738"/>
                </a:lnTo>
                <a:lnTo>
                  <a:pt x="933962" y="1627414"/>
                </a:lnTo>
                <a:lnTo>
                  <a:pt x="953271" y="1625826"/>
                </a:lnTo>
                <a:lnTo>
                  <a:pt x="972050" y="1623709"/>
                </a:lnTo>
                <a:lnTo>
                  <a:pt x="990830" y="1620798"/>
                </a:lnTo>
                <a:lnTo>
                  <a:pt x="1009345" y="1618151"/>
                </a:lnTo>
                <a:lnTo>
                  <a:pt x="1027861" y="1614181"/>
                </a:lnTo>
                <a:lnTo>
                  <a:pt x="1045847" y="1610476"/>
                </a:lnTo>
                <a:lnTo>
                  <a:pt x="1064098" y="1605712"/>
                </a:lnTo>
                <a:lnTo>
                  <a:pt x="1082084" y="1601213"/>
                </a:lnTo>
                <a:lnTo>
                  <a:pt x="1099806" y="1595655"/>
                </a:lnTo>
                <a:lnTo>
                  <a:pt x="1117263" y="1590097"/>
                </a:lnTo>
                <a:lnTo>
                  <a:pt x="1134720" y="1583745"/>
                </a:lnTo>
                <a:lnTo>
                  <a:pt x="1151913" y="1577393"/>
                </a:lnTo>
                <a:lnTo>
                  <a:pt x="1168841" y="1570512"/>
                </a:lnTo>
                <a:lnTo>
                  <a:pt x="1185769" y="1563101"/>
                </a:lnTo>
                <a:lnTo>
                  <a:pt x="1201904" y="1555426"/>
                </a:lnTo>
                <a:lnTo>
                  <a:pt x="1218568" y="1547221"/>
                </a:lnTo>
                <a:lnTo>
                  <a:pt x="1234702" y="1538752"/>
                </a:lnTo>
                <a:lnTo>
                  <a:pt x="1250573" y="1530018"/>
                </a:lnTo>
                <a:lnTo>
                  <a:pt x="1265914" y="1520490"/>
                </a:lnTo>
                <a:lnTo>
                  <a:pt x="1281255" y="1511227"/>
                </a:lnTo>
                <a:lnTo>
                  <a:pt x="1296596" y="1501170"/>
                </a:lnTo>
                <a:lnTo>
                  <a:pt x="1311408" y="1490848"/>
                </a:lnTo>
                <a:lnTo>
                  <a:pt x="1325956" y="1479997"/>
                </a:lnTo>
                <a:lnTo>
                  <a:pt x="1340504" y="1469146"/>
                </a:lnTo>
                <a:lnTo>
                  <a:pt x="1354522" y="1457501"/>
                </a:lnTo>
                <a:lnTo>
                  <a:pt x="1368277" y="1445855"/>
                </a:lnTo>
                <a:lnTo>
                  <a:pt x="1381766" y="1433946"/>
                </a:lnTo>
                <a:lnTo>
                  <a:pt x="1394991" y="1421771"/>
                </a:lnTo>
                <a:lnTo>
                  <a:pt x="1407952" y="1408803"/>
                </a:lnTo>
                <a:lnTo>
                  <a:pt x="1420384" y="1396099"/>
                </a:lnTo>
                <a:lnTo>
                  <a:pt x="1432815" y="1382865"/>
                </a:lnTo>
                <a:lnTo>
                  <a:pt x="1444718" y="1369368"/>
                </a:lnTo>
                <a:lnTo>
                  <a:pt x="1456356" y="1355605"/>
                </a:lnTo>
                <a:lnTo>
                  <a:pt x="1467730" y="1341578"/>
                </a:lnTo>
                <a:lnTo>
                  <a:pt x="1479104" y="1327021"/>
                </a:lnTo>
                <a:lnTo>
                  <a:pt x="1489684" y="1312200"/>
                </a:lnTo>
                <a:lnTo>
                  <a:pt x="1499735" y="1297644"/>
                </a:lnTo>
                <a:lnTo>
                  <a:pt x="1509786" y="1282558"/>
                </a:lnTo>
                <a:lnTo>
                  <a:pt x="1519308" y="1267208"/>
                </a:lnTo>
                <a:lnTo>
                  <a:pt x="1528830" y="1251592"/>
                </a:lnTo>
                <a:lnTo>
                  <a:pt x="1537559" y="1235448"/>
                </a:lnTo>
                <a:lnTo>
                  <a:pt x="1546023" y="1219568"/>
                </a:lnTo>
                <a:lnTo>
                  <a:pt x="1554223" y="1203159"/>
                </a:lnTo>
                <a:lnTo>
                  <a:pt x="1561893" y="1186485"/>
                </a:lnTo>
                <a:lnTo>
                  <a:pt x="1569299" y="1169547"/>
                </a:lnTo>
                <a:lnTo>
                  <a:pt x="1576176" y="1152608"/>
                </a:lnTo>
                <a:lnTo>
                  <a:pt x="1582789" y="1135405"/>
                </a:lnTo>
                <a:lnTo>
                  <a:pt x="1588873" y="1118202"/>
                </a:lnTo>
                <a:lnTo>
                  <a:pt x="1594692" y="1100734"/>
                </a:lnTo>
                <a:lnTo>
                  <a:pt x="1599982" y="1082737"/>
                </a:lnTo>
                <a:lnTo>
                  <a:pt x="1604743" y="1065005"/>
                </a:lnTo>
                <a:lnTo>
                  <a:pt x="1608975" y="1046743"/>
                </a:lnTo>
                <a:lnTo>
                  <a:pt x="1613207" y="1028481"/>
                </a:lnTo>
                <a:lnTo>
                  <a:pt x="1616645" y="1009955"/>
                </a:lnTo>
                <a:lnTo>
                  <a:pt x="1619555" y="991428"/>
                </a:lnTo>
                <a:lnTo>
                  <a:pt x="1622464" y="972637"/>
                </a:lnTo>
                <a:lnTo>
                  <a:pt x="1624581" y="953846"/>
                </a:lnTo>
                <a:lnTo>
                  <a:pt x="1626168" y="934791"/>
                </a:lnTo>
                <a:lnTo>
                  <a:pt x="1627490" y="915735"/>
                </a:lnTo>
                <a:lnTo>
                  <a:pt x="1628019" y="896414"/>
                </a:lnTo>
                <a:lnTo>
                  <a:pt x="1628548" y="877094"/>
                </a:lnTo>
                <a:lnTo>
                  <a:pt x="1628019" y="857509"/>
                </a:lnTo>
                <a:lnTo>
                  <a:pt x="1627490" y="838189"/>
                </a:lnTo>
                <a:lnTo>
                  <a:pt x="1626168" y="819133"/>
                </a:lnTo>
                <a:lnTo>
                  <a:pt x="1624581" y="800342"/>
                </a:lnTo>
                <a:lnTo>
                  <a:pt x="1622464" y="781551"/>
                </a:lnTo>
                <a:lnTo>
                  <a:pt x="1619555" y="762495"/>
                </a:lnTo>
                <a:lnTo>
                  <a:pt x="1616645" y="743704"/>
                </a:lnTo>
                <a:lnTo>
                  <a:pt x="1613207" y="725707"/>
                </a:lnTo>
                <a:lnTo>
                  <a:pt x="1608975" y="707180"/>
                </a:lnTo>
                <a:lnTo>
                  <a:pt x="1604743" y="689183"/>
                </a:lnTo>
                <a:lnTo>
                  <a:pt x="1599982" y="670921"/>
                </a:lnTo>
                <a:lnTo>
                  <a:pt x="1594692" y="653454"/>
                </a:lnTo>
                <a:lnTo>
                  <a:pt x="1588873" y="635986"/>
                </a:lnTo>
                <a:lnTo>
                  <a:pt x="1582789" y="618253"/>
                </a:lnTo>
                <a:lnTo>
                  <a:pt x="1576176" y="601315"/>
                </a:lnTo>
                <a:lnTo>
                  <a:pt x="1569299" y="584112"/>
                </a:lnTo>
                <a:lnTo>
                  <a:pt x="1561893" y="567438"/>
                </a:lnTo>
                <a:lnTo>
                  <a:pt x="1554223" y="551029"/>
                </a:lnTo>
                <a:lnTo>
                  <a:pt x="1546023" y="534620"/>
                </a:lnTo>
                <a:lnTo>
                  <a:pt x="1537559" y="518740"/>
                </a:lnTo>
                <a:lnTo>
                  <a:pt x="1528830" y="502596"/>
                </a:lnTo>
                <a:lnTo>
                  <a:pt x="1519308" y="486980"/>
                </a:lnTo>
                <a:lnTo>
                  <a:pt x="1509786" y="471630"/>
                </a:lnTo>
                <a:lnTo>
                  <a:pt x="1499735" y="456544"/>
                </a:lnTo>
                <a:lnTo>
                  <a:pt x="1489684" y="441458"/>
                </a:lnTo>
                <a:lnTo>
                  <a:pt x="1479104" y="427167"/>
                </a:lnTo>
                <a:lnTo>
                  <a:pt x="1467730" y="412610"/>
                </a:lnTo>
                <a:lnTo>
                  <a:pt x="1456356" y="398583"/>
                </a:lnTo>
                <a:lnTo>
                  <a:pt x="1444718" y="384820"/>
                </a:lnTo>
                <a:lnTo>
                  <a:pt x="1432815" y="371323"/>
                </a:lnTo>
                <a:lnTo>
                  <a:pt x="1420384" y="358089"/>
                </a:lnTo>
                <a:lnTo>
                  <a:pt x="1407952" y="344856"/>
                </a:lnTo>
                <a:lnTo>
                  <a:pt x="1394991" y="332417"/>
                </a:lnTo>
                <a:lnTo>
                  <a:pt x="1381766" y="320243"/>
                </a:lnTo>
                <a:lnTo>
                  <a:pt x="1368277" y="308333"/>
                </a:lnTo>
                <a:lnTo>
                  <a:pt x="1354522" y="296423"/>
                </a:lnTo>
                <a:lnTo>
                  <a:pt x="1340504" y="285042"/>
                </a:lnTo>
                <a:lnTo>
                  <a:pt x="1325956" y="274191"/>
                </a:lnTo>
                <a:lnTo>
                  <a:pt x="1311408" y="263340"/>
                </a:lnTo>
                <a:lnTo>
                  <a:pt x="1296596" y="253018"/>
                </a:lnTo>
                <a:lnTo>
                  <a:pt x="1281255" y="242961"/>
                </a:lnTo>
                <a:lnTo>
                  <a:pt x="1265914" y="233698"/>
                </a:lnTo>
                <a:lnTo>
                  <a:pt x="1250573" y="224170"/>
                </a:lnTo>
                <a:lnTo>
                  <a:pt x="1234702" y="215436"/>
                </a:lnTo>
                <a:lnTo>
                  <a:pt x="1218568" y="206967"/>
                </a:lnTo>
                <a:lnTo>
                  <a:pt x="1201904" y="198762"/>
                </a:lnTo>
                <a:lnTo>
                  <a:pt x="1185769" y="191087"/>
                </a:lnTo>
                <a:lnTo>
                  <a:pt x="1168841" y="183412"/>
                </a:lnTo>
                <a:lnTo>
                  <a:pt x="1151913" y="176530"/>
                </a:lnTo>
                <a:lnTo>
                  <a:pt x="1134720" y="169914"/>
                </a:lnTo>
                <a:lnTo>
                  <a:pt x="1117263" y="164091"/>
                </a:lnTo>
                <a:lnTo>
                  <a:pt x="1099806" y="158269"/>
                </a:lnTo>
                <a:lnTo>
                  <a:pt x="1082084" y="152975"/>
                </a:lnTo>
                <a:lnTo>
                  <a:pt x="1064098" y="147947"/>
                </a:lnTo>
                <a:lnTo>
                  <a:pt x="1045847" y="143712"/>
                </a:lnTo>
                <a:lnTo>
                  <a:pt x="1027861" y="139478"/>
                </a:lnTo>
                <a:lnTo>
                  <a:pt x="1009345" y="136037"/>
                </a:lnTo>
                <a:lnTo>
                  <a:pt x="990830" y="132861"/>
                </a:lnTo>
                <a:lnTo>
                  <a:pt x="972050" y="130479"/>
                </a:lnTo>
                <a:lnTo>
                  <a:pt x="953271" y="128362"/>
                </a:lnTo>
                <a:lnTo>
                  <a:pt x="933962" y="126774"/>
                </a:lnTo>
                <a:lnTo>
                  <a:pt x="914918" y="125450"/>
                </a:lnTo>
                <a:lnTo>
                  <a:pt x="895873" y="124392"/>
                </a:lnTo>
                <a:lnTo>
                  <a:pt x="876300" y="124392"/>
                </a:lnTo>
                <a:lnTo>
                  <a:pt x="856991" y="124392"/>
                </a:lnTo>
                <a:close/>
                <a:moveTo>
                  <a:pt x="876300" y="0"/>
                </a:moveTo>
                <a:lnTo>
                  <a:pt x="899048" y="265"/>
                </a:lnTo>
                <a:lnTo>
                  <a:pt x="921266" y="1323"/>
                </a:lnTo>
                <a:lnTo>
                  <a:pt x="943749" y="2382"/>
                </a:lnTo>
                <a:lnTo>
                  <a:pt x="965702" y="4764"/>
                </a:lnTo>
                <a:lnTo>
                  <a:pt x="987656" y="7146"/>
                </a:lnTo>
                <a:lnTo>
                  <a:pt x="1009610" y="10057"/>
                </a:lnTo>
                <a:lnTo>
                  <a:pt x="1031299" y="13763"/>
                </a:lnTo>
                <a:lnTo>
                  <a:pt x="1052724" y="17997"/>
                </a:lnTo>
                <a:lnTo>
                  <a:pt x="1074149" y="22496"/>
                </a:lnTo>
                <a:lnTo>
                  <a:pt x="1095045" y="27525"/>
                </a:lnTo>
                <a:lnTo>
                  <a:pt x="1115940" y="33348"/>
                </a:lnTo>
                <a:lnTo>
                  <a:pt x="1136572" y="39435"/>
                </a:lnTo>
                <a:lnTo>
                  <a:pt x="1157203" y="46051"/>
                </a:lnTo>
                <a:lnTo>
                  <a:pt x="1177305" y="53197"/>
                </a:lnTo>
                <a:lnTo>
                  <a:pt x="1197407" y="60873"/>
                </a:lnTo>
                <a:lnTo>
                  <a:pt x="1216981" y="69077"/>
                </a:lnTo>
                <a:lnTo>
                  <a:pt x="1236818" y="77811"/>
                </a:lnTo>
                <a:lnTo>
                  <a:pt x="1255863" y="86545"/>
                </a:lnTo>
                <a:lnTo>
                  <a:pt x="1274907" y="96337"/>
                </a:lnTo>
                <a:lnTo>
                  <a:pt x="1293687" y="105865"/>
                </a:lnTo>
                <a:lnTo>
                  <a:pt x="1312202" y="116452"/>
                </a:lnTo>
                <a:lnTo>
                  <a:pt x="1330453" y="127303"/>
                </a:lnTo>
                <a:lnTo>
                  <a:pt x="1348439" y="138154"/>
                </a:lnTo>
                <a:lnTo>
                  <a:pt x="1365896" y="149799"/>
                </a:lnTo>
                <a:lnTo>
                  <a:pt x="1383353" y="162239"/>
                </a:lnTo>
                <a:lnTo>
                  <a:pt x="1400282" y="174413"/>
                </a:lnTo>
                <a:lnTo>
                  <a:pt x="1416945" y="187117"/>
                </a:lnTo>
                <a:lnTo>
                  <a:pt x="1433609" y="200615"/>
                </a:lnTo>
                <a:lnTo>
                  <a:pt x="1449479" y="214113"/>
                </a:lnTo>
                <a:lnTo>
                  <a:pt x="1465085" y="228404"/>
                </a:lnTo>
                <a:lnTo>
                  <a:pt x="1480426" y="242432"/>
                </a:lnTo>
                <a:lnTo>
                  <a:pt x="1495503" y="257253"/>
                </a:lnTo>
                <a:lnTo>
                  <a:pt x="1510315" y="272074"/>
                </a:lnTo>
                <a:lnTo>
                  <a:pt x="1524863" y="287424"/>
                </a:lnTo>
                <a:lnTo>
                  <a:pt x="1538881" y="303569"/>
                </a:lnTo>
                <a:lnTo>
                  <a:pt x="1552371" y="319449"/>
                </a:lnTo>
                <a:lnTo>
                  <a:pt x="1565596" y="335858"/>
                </a:lnTo>
                <a:lnTo>
                  <a:pt x="1578292" y="352796"/>
                </a:lnTo>
                <a:lnTo>
                  <a:pt x="1590724" y="369735"/>
                </a:lnTo>
                <a:lnTo>
                  <a:pt x="1602627" y="386938"/>
                </a:lnTo>
                <a:lnTo>
                  <a:pt x="1614265" y="404935"/>
                </a:lnTo>
                <a:lnTo>
                  <a:pt x="1625639" y="422667"/>
                </a:lnTo>
                <a:lnTo>
                  <a:pt x="1636219" y="440929"/>
                </a:lnTo>
                <a:lnTo>
                  <a:pt x="1646534" y="459455"/>
                </a:lnTo>
                <a:lnTo>
                  <a:pt x="1656585" y="478247"/>
                </a:lnTo>
                <a:lnTo>
                  <a:pt x="1666108" y="497038"/>
                </a:lnTo>
                <a:lnTo>
                  <a:pt x="1675101" y="516358"/>
                </a:lnTo>
                <a:lnTo>
                  <a:pt x="1683565" y="535943"/>
                </a:lnTo>
                <a:lnTo>
                  <a:pt x="1691764" y="555528"/>
                </a:lnTo>
                <a:lnTo>
                  <a:pt x="1699170" y="575643"/>
                </a:lnTo>
                <a:lnTo>
                  <a:pt x="1706577" y="596022"/>
                </a:lnTo>
                <a:lnTo>
                  <a:pt x="1712925" y="616401"/>
                </a:lnTo>
                <a:lnTo>
                  <a:pt x="1719273" y="637309"/>
                </a:lnTo>
                <a:lnTo>
                  <a:pt x="1725092" y="658218"/>
                </a:lnTo>
                <a:lnTo>
                  <a:pt x="1730382" y="679126"/>
                </a:lnTo>
                <a:lnTo>
                  <a:pt x="1734614" y="700564"/>
                </a:lnTo>
                <a:lnTo>
                  <a:pt x="1739111" y="721737"/>
                </a:lnTo>
                <a:lnTo>
                  <a:pt x="1742549" y="743439"/>
                </a:lnTo>
                <a:lnTo>
                  <a:pt x="1745723" y="765406"/>
                </a:lnTo>
                <a:lnTo>
                  <a:pt x="1748104" y="787373"/>
                </a:lnTo>
                <a:lnTo>
                  <a:pt x="1749955" y="809605"/>
                </a:lnTo>
                <a:lnTo>
                  <a:pt x="1751542" y="831837"/>
                </a:lnTo>
                <a:lnTo>
                  <a:pt x="1752336" y="854598"/>
                </a:lnTo>
                <a:lnTo>
                  <a:pt x="1752600" y="877094"/>
                </a:lnTo>
                <a:lnTo>
                  <a:pt x="1752336" y="899590"/>
                </a:lnTo>
                <a:lnTo>
                  <a:pt x="1751542" y="922351"/>
                </a:lnTo>
                <a:lnTo>
                  <a:pt x="1749955" y="944583"/>
                </a:lnTo>
                <a:lnTo>
                  <a:pt x="1748104" y="966550"/>
                </a:lnTo>
                <a:lnTo>
                  <a:pt x="1745723" y="988782"/>
                </a:lnTo>
                <a:lnTo>
                  <a:pt x="1742549" y="1010220"/>
                </a:lnTo>
                <a:lnTo>
                  <a:pt x="1739111" y="1031922"/>
                </a:lnTo>
                <a:lnTo>
                  <a:pt x="1734614" y="1053624"/>
                </a:lnTo>
                <a:lnTo>
                  <a:pt x="1730382" y="1075062"/>
                </a:lnTo>
                <a:lnTo>
                  <a:pt x="1725092" y="1095970"/>
                </a:lnTo>
                <a:lnTo>
                  <a:pt x="1719273" y="1116879"/>
                </a:lnTo>
                <a:lnTo>
                  <a:pt x="1712925" y="1137523"/>
                </a:lnTo>
                <a:lnTo>
                  <a:pt x="1706577" y="1157902"/>
                </a:lnTo>
                <a:lnTo>
                  <a:pt x="1699170" y="1178016"/>
                </a:lnTo>
                <a:lnTo>
                  <a:pt x="1691764" y="1198130"/>
                </a:lnTo>
                <a:lnTo>
                  <a:pt x="1683565" y="1217980"/>
                </a:lnTo>
                <a:lnTo>
                  <a:pt x="1675101" y="1237565"/>
                </a:lnTo>
                <a:lnTo>
                  <a:pt x="1666108" y="1256886"/>
                </a:lnTo>
                <a:lnTo>
                  <a:pt x="1656585" y="1275941"/>
                </a:lnTo>
                <a:lnTo>
                  <a:pt x="1646534" y="1294733"/>
                </a:lnTo>
                <a:lnTo>
                  <a:pt x="1636219" y="1313259"/>
                </a:lnTo>
                <a:lnTo>
                  <a:pt x="1625639" y="1331521"/>
                </a:lnTo>
                <a:lnTo>
                  <a:pt x="1614265" y="1349253"/>
                </a:lnTo>
                <a:lnTo>
                  <a:pt x="1602627" y="1366986"/>
                </a:lnTo>
                <a:lnTo>
                  <a:pt x="1590724" y="1384453"/>
                </a:lnTo>
                <a:lnTo>
                  <a:pt x="1578292" y="1401392"/>
                </a:lnTo>
                <a:lnTo>
                  <a:pt x="1565596" y="1418066"/>
                </a:lnTo>
                <a:lnTo>
                  <a:pt x="1552371" y="1434475"/>
                </a:lnTo>
                <a:lnTo>
                  <a:pt x="1538881" y="1450619"/>
                </a:lnTo>
                <a:lnTo>
                  <a:pt x="1524863" y="1466234"/>
                </a:lnTo>
                <a:lnTo>
                  <a:pt x="1510315" y="1481585"/>
                </a:lnTo>
                <a:lnTo>
                  <a:pt x="1495503" y="1496671"/>
                </a:lnTo>
                <a:lnTo>
                  <a:pt x="1480426" y="1511492"/>
                </a:lnTo>
                <a:lnTo>
                  <a:pt x="1465085" y="1525784"/>
                </a:lnTo>
                <a:lnTo>
                  <a:pt x="1449479" y="1540075"/>
                </a:lnTo>
                <a:lnTo>
                  <a:pt x="1433609" y="1553573"/>
                </a:lnTo>
                <a:lnTo>
                  <a:pt x="1416945" y="1566542"/>
                </a:lnTo>
                <a:lnTo>
                  <a:pt x="1400282" y="1579510"/>
                </a:lnTo>
                <a:lnTo>
                  <a:pt x="1383353" y="1591949"/>
                </a:lnTo>
                <a:lnTo>
                  <a:pt x="1365896" y="1603859"/>
                </a:lnTo>
                <a:lnTo>
                  <a:pt x="1348439" y="1615505"/>
                </a:lnTo>
                <a:lnTo>
                  <a:pt x="1330453" y="1626885"/>
                </a:lnTo>
                <a:lnTo>
                  <a:pt x="1312202" y="1637472"/>
                </a:lnTo>
                <a:lnTo>
                  <a:pt x="1293687" y="1647793"/>
                </a:lnTo>
                <a:lnTo>
                  <a:pt x="1274907" y="1657851"/>
                </a:lnTo>
                <a:lnTo>
                  <a:pt x="1255863" y="1667379"/>
                </a:lnTo>
                <a:lnTo>
                  <a:pt x="1236818" y="1676377"/>
                </a:lnTo>
                <a:lnTo>
                  <a:pt x="1216981" y="1684846"/>
                </a:lnTo>
                <a:lnTo>
                  <a:pt x="1197407" y="1693051"/>
                </a:lnTo>
                <a:lnTo>
                  <a:pt x="1177305" y="1700726"/>
                </a:lnTo>
                <a:lnTo>
                  <a:pt x="1157203" y="1707607"/>
                </a:lnTo>
                <a:lnTo>
                  <a:pt x="1136572" y="1714753"/>
                </a:lnTo>
                <a:lnTo>
                  <a:pt x="1115940" y="1720576"/>
                </a:lnTo>
                <a:lnTo>
                  <a:pt x="1095045" y="1726134"/>
                </a:lnTo>
                <a:lnTo>
                  <a:pt x="1074149" y="1731427"/>
                </a:lnTo>
                <a:lnTo>
                  <a:pt x="1052724" y="1736191"/>
                </a:lnTo>
                <a:lnTo>
                  <a:pt x="1031299" y="1740426"/>
                </a:lnTo>
                <a:lnTo>
                  <a:pt x="1009610" y="1743866"/>
                </a:lnTo>
                <a:lnTo>
                  <a:pt x="987656" y="1747042"/>
                </a:lnTo>
                <a:lnTo>
                  <a:pt x="965702" y="1749424"/>
                </a:lnTo>
                <a:lnTo>
                  <a:pt x="943749" y="1751277"/>
                </a:lnTo>
                <a:lnTo>
                  <a:pt x="921266" y="1752865"/>
                </a:lnTo>
                <a:lnTo>
                  <a:pt x="899048" y="1753923"/>
                </a:lnTo>
                <a:lnTo>
                  <a:pt x="876300" y="1754188"/>
                </a:lnTo>
                <a:lnTo>
                  <a:pt x="853817" y="1753923"/>
                </a:lnTo>
                <a:lnTo>
                  <a:pt x="831335" y="1752865"/>
                </a:lnTo>
                <a:lnTo>
                  <a:pt x="809116" y="1751277"/>
                </a:lnTo>
                <a:lnTo>
                  <a:pt x="786898" y="1749424"/>
                </a:lnTo>
                <a:lnTo>
                  <a:pt x="764944" y="1747042"/>
                </a:lnTo>
                <a:lnTo>
                  <a:pt x="742990" y="1743866"/>
                </a:lnTo>
                <a:lnTo>
                  <a:pt x="721301" y="1740426"/>
                </a:lnTo>
                <a:lnTo>
                  <a:pt x="699876" y="1736191"/>
                </a:lnTo>
                <a:lnTo>
                  <a:pt x="678716" y="1731427"/>
                </a:lnTo>
                <a:lnTo>
                  <a:pt x="657820" y="1726134"/>
                </a:lnTo>
                <a:lnTo>
                  <a:pt x="636660" y="1720576"/>
                </a:lnTo>
                <a:lnTo>
                  <a:pt x="616028" y="1714753"/>
                </a:lnTo>
                <a:lnTo>
                  <a:pt x="595662" y="1707607"/>
                </a:lnTo>
                <a:lnTo>
                  <a:pt x="575295" y="1700726"/>
                </a:lnTo>
                <a:lnTo>
                  <a:pt x="555193" y="1693051"/>
                </a:lnTo>
                <a:lnTo>
                  <a:pt x="535619" y="1684846"/>
                </a:lnTo>
                <a:lnTo>
                  <a:pt x="516046" y="1676377"/>
                </a:lnTo>
                <a:lnTo>
                  <a:pt x="496737" y="1667379"/>
                </a:lnTo>
                <a:lnTo>
                  <a:pt x="477958" y="1657851"/>
                </a:lnTo>
                <a:lnTo>
                  <a:pt x="458913" y="1647793"/>
                </a:lnTo>
                <a:lnTo>
                  <a:pt x="440663" y="1637472"/>
                </a:lnTo>
                <a:lnTo>
                  <a:pt x="422412" y="1626885"/>
                </a:lnTo>
                <a:lnTo>
                  <a:pt x="404161" y="1615505"/>
                </a:lnTo>
                <a:lnTo>
                  <a:pt x="386704" y="1603859"/>
                </a:lnTo>
                <a:lnTo>
                  <a:pt x="369511" y="1591949"/>
                </a:lnTo>
                <a:lnTo>
                  <a:pt x="352318" y="1579510"/>
                </a:lnTo>
                <a:lnTo>
                  <a:pt x="335655" y="1566542"/>
                </a:lnTo>
                <a:lnTo>
                  <a:pt x="319255" y="1553573"/>
                </a:lnTo>
                <a:lnTo>
                  <a:pt x="303121" y="1540075"/>
                </a:lnTo>
                <a:lnTo>
                  <a:pt x="287251" y="1525784"/>
                </a:lnTo>
                <a:lnTo>
                  <a:pt x="271909" y="1511492"/>
                </a:lnTo>
                <a:lnTo>
                  <a:pt x="256833" y="1496671"/>
                </a:lnTo>
                <a:lnTo>
                  <a:pt x="242285" y="1481585"/>
                </a:lnTo>
                <a:lnTo>
                  <a:pt x="227737" y="1466234"/>
                </a:lnTo>
                <a:lnTo>
                  <a:pt x="213983" y="1450619"/>
                </a:lnTo>
                <a:lnTo>
                  <a:pt x="200229" y="1434475"/>
                </a:lnTo>
                <a:lnTo>
                  <a:pt x="187004" y="1418066"/>
                </a:lnTo>
                <a:lnTo>
                  <a:pt x="174308" y="1401392"/>
                </a:lnTo>
                <a:lnTo>
                  <a:pt x="161876" y="1384453"/>
                </a:lnTo>
                <a:lnTo>
                  <a:pt x="149709" y="1366986"/>
                </a:lnTo>
                <a:lnTo>
                  <a:pt x="138071" y="1349253"/>
                </a:lnTo>
                <a:lnTo>
                  <a:pt x="126961" y="1331521"/>
                </a:lnTo>
                <a:lnTo>
                  <a:pt x="116117" y="1313259"/>
                </a:lnTo>
                <a:lnTo>
                  <a:pt x="105801" y="1294733"/>
                </a:lnTo>
                <a:lnTo>
                  <a:pt x="95750" y="1275941"/>
                </a:lnTo>
                <a:lnTo>
                  <a:pt x="86492" y="1256886"/>
                </a:lnTo>
                <a:lnTo>
                  <a:pt x="77499" y="1237565"/>
                </a:lnTo>
                <a:lnTo>
                  <a:pt x="69035" y="1217980"/>
                </a:lnTo>
                <a:lnTo>
                  <a:pt x="60836" y="1198130"/>
                </a:lnTo>
                <a:lnTo>
                  <a:pt x="53165" y="1178016"/>
                </a:lnTo>
                <a:lnTo>
                  <a:pt x="46023" y="1157902"/>
                </a:lnTo>
                <a:lnTo>
                  <a:pt x="39411" y="1137523"/>
                </a:lnTo>
                <a:lnTo>
                  <a:pt x="33327" y="1116879"/>
                </a:lnTo>
                <a:lnTo>
                  <a:pt x="27508" y="1095970"/>
                </a:lnTo>
                <a:lnTo>
                  <a:pt x="22483" y="1075062"/>
                </a:lnTo>
                <a:lnTo>
                  <a:pt x="17721" y="1053624"/>
                </a:lnTo>
                <a:lnTo>
                  <a:pt x="13754" y="1031922"/>
                </a:lnTo>
                <a:lnTo>
                  <a:pt x="10051" y="1010220"/>
                </a:lnTo>
                <a:lnTo>
                  <a:pt x="6877" y="988782"/>
                </a:lnTo>
                <a:lnTo>
                  <a:pt x="4496" y="966550"/>
                </a:lnTo>
                <a:lnTo>
                  <a:pt x="2380" y="944583"/>
                </a:lnTo>
                <a:lnTo>
                  <a:pt x="1322" y="922351"/>
                </a:lnTo>
                <a:lnTo>
                  <a:pt x="264" y="899590"/>
                </a:lnTo>
                <a:lnTo>
                  <a:pt x="0" y="877094"/>
                </a:lnTo>
                <a:lnTo>
                  <a:pt x="264" y="854598"/>
                </a:lnTo>
                <a:lnTo>
                  <a:pt x="1322" y="831837"/>
                </a:lnTo>
                <a:lnTo>
                  <a:pt x="2380" y="809605"/>
                </a:lnTo>
                <a:lnTo>
                  <a:pt x="4496" y="787373"/>
                </a:lnTo>
                <a:lnTo>
                  <a:pt x="6877" y="765406"/>
                </a:lnTo>
                <a:lnTo>
                  <a:pt x="10051" y="743439"/>
                </a:lnTo>
                <a:lnTo>
                  <a:pt x="13754" y="721737"/>
                </a:lnTo>
                <a:lnTo>
                  <a:pt x="17721" y="700564"/>
                </a:lnTo>
                <a:lnTo>
                  <a:pt x="22483" y="679126"/>
                </a:lnTo>
                <a:lnTo>
                  <a:pt x="27508" y="658218"/>
                </a:lnTo>
                <a:lnTo>
                  <a:pt x="33327" y="637309"/>
                </a:lnTo>
                <a:lnTo>
                  <a:pt x="39411" y="616401"/>
                </a:lnTo>
                <a:lnTo>
                  <a:pt x="46023" y="596022"/>
                </a:lnTo>
                <a:lnTo>
                  <a:pt x="53165" y="575643"/>
                </a:lnTo>
                <a:lnTo>
                  <a:pt x="60836" y="555528"/>
                </a:lnTo>
                <a:lnTo>
                  <a:pt x="69035" y="535943"/>
                </a:lnTo>
                <a:lnTo>
                  <a:pt x="77499" y="516358"/>
                </a:lnTo>
                <a:lnTo>
                  <a:pt x="86492" y="497038"/>
                </a:lnTo>
                <a:lnTo>
                  <a:pt x="95750" y="478247"/>
                </a:lnTo>
                <a:lnTo>
                  <a:pt x="105801" y="459455"/>
                </a:lnTo>
                <a:lnTo>
                  <a:pt x="116117" y="440929"/>
                </a:lnTo>
                <a:lnTo>
                  <a:pt x="126961" y="422667"/>
                </a:lnTo>
                <a:lnTo>
                  <a:pt x="138071" y="404935"/>
                </a:lnTo>
                <a:lnTo>
                  <a:pt x="149709" y="386938"/>
                </a:lnTo>
                <a:lnTo>
                  <a:pt x="161876" y="369735"/>
                </a:lnTo>
                <a:lnTo>
                  <a:pt x="174308" y="352796"/>
                </a:lnTo>
                <a:lnTo>
                  <a:pt x="187004" y="335858"/>
                </a:lnTo>
                <a:lnTo>
                  <a:pt x="200229" y="319449"/>
                </a:lnTo>
                <a:lnTo>
                  <a:pt x="213983" y="303569"/>
                </a:lnTo>
                <a:lnTo>
                  <a:pt x="227737" y="287424"/>
                </a:lnTo>
                <a:lnTo>
                  <a:pt x="242285" y="272074"/>
                </a:lnTo>
                <a:lnTo>
                  <a:pt x="256833" y="257253"/>
                </a:lnTo>
                <a:lnTo>
                  <a:pt x="271909" y="242432"/>
                </a:lnTo>
                <a:lnTo>
                  <a:pt x="287251" y="228404"/>
                </a:lnTo>
                <a:lnTo>
                  <a:pt x="303121" y="214113"/>
                </a:lnTo>
                <a:lnTo>
                  <a:pt x="319255" y="200615"/>
                </a:lnTo>
                <a:lnTo>
                  <a:pt x="335655" y="187117"/>
                </a:lnTo>
                <a:lnTo>
                  <a:pt x="352318" y="174413"/>
                </a:lnTo>
                <a:lnTo>
                  <a:pt x="369511" y="162239"/>
                </a:lnTo>
                <a:lnTo>
                  <a:pt x="386704" y="149799"/>
                </a:lnTo>
                <a:lnTo>
                  <a:pt x="404161" y="138154"/>
                </a:lnTo>
                <a:lnTo>
                  <a:pt x="422412" y="127303"/>
                </a:lnTo>
                <a:lnTo>
                  <a:pt x="440663" y="116452"/>
                </a:lnTo>
                <a:lnTo>
                  <a:pt x="458913" y="105865"/>
                </a:lnTo>
                <a:lnTo>
                  <a:pt x="477958" y="96337"/>
                </a:lnTo>
                <a:lnTo>
                  <a:pt x="496737" y="86545"/>
                </a:lnTo>
                <a:lnTo>
                  <a:pt x="516046" y="77811"/>
                </a:lnTo>
                <a:lnTo>
                  <a:pt x="535619" y="69077"/>
                </a:lnTo>
                <a:lnTo>
                  <a:pt x="555193" y="60873"/>
                </a:lnTo>
                <a:lnTo>
                  <a:pt x="575295" y="53197"/>
                </a:lnTo>
                <a:lnTo>
                  <a:pt x="595662" y="46051"/>
                </a:lnTo>
                <a:lnTo>
                  <a:pt x="616028" y="39435"/>
                </a:lnTo>
                <a:lnTo>
                  <a:pt x="636660" y="33348"/>
                </a:lnTo>
                <a:lnTo>
                  <a:pt x="657820" y="27525"/>
                </a:lnTo>
                <a:lnTo>
                  <a:pt x="678716" y="22496"/>
                </a:lnTo>
                <a:lnTo>
                  <a:pt x="699876" y="17997"/>
                </a:lnTo>
                <a:lnTo>
                  <a:pt x="721301" y="13763"/>
                </a:lnTo>
                <a:lnTo>
                  <a:pt x="742990" y="10057"/>
                </a:lnTo>
                <a:lnTo>
                  <a:pt x="764944" y="7146"/>
                </a:lnTo>
                <a:lnTo>
                  <a:pt x="786898" y="4764"/>
                </a:lnTo>
                <a:lnTo>
                  <a:pt x="809116" y="2382"/>
                </a:lnTo>
                <a:lnTo>
                  <a:pt x="831335" y="1323"/>
                </a:lnTo>
                <a:lnTo>
                  <a:pt x="853817" y="265"/>
                </a:lnTo>
                <a:lnTo>
                  <a:pt x="876300"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sp>
        <p:nvSpPr>
          <p:cNvPr id="22" name="KSO_Shape"/>
          <p:cNvSpPr/>
          <p:nvPr/>
        </p:nvSpPr>
        <p:spPr bwMode="auto">
          <a:xfrm>
            <a:off x="4640391" y="1907526"/>
            <a:ext cx="597147" cy="410041"/>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sp>
        <p:nvSpPr>
          <p:cNvPr id="23" name="KSO_Shape"/>
          <p:cNvSpPr/>
          <p:nvPr/>
        </p:nvSpPr>
        <p:spPr bwMode="auto">
          <a:xfrm>
            <a:off x="5210038" y="3129079"/>
            <a:ext cx="522958" cy="517728"/>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accent3"/>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advTm="5000">
        <p14:prism/>
      </p:transition>
    </mc:Choice>
    <mc:Fallback xmlns="">
      <p:transition spd="slow" advTm="5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44000">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14:bounceEnd="44000">
                                          <p:cBhvr additive="base">
                                            <p:cTn id="7" dur="500" fill="hold"/>
                                            <p:tgtEl>
                                              <p:spTgt spid="15"/>
                                            </p:tgtEl>
                                            <p:attrNameLst>
                                              <p:attrName>ppt_x</p:attrName>
                                            </p:attrNameLst>
                                          </p:cBhvr>
                                          <p:tavLst>
                                            <p:tav tm="0">
                                              <p:val>
                                                <p:strVal val="0-#ppt_w/2"/>
                                              </p:val>
                                            </p:tav>
                                            <p:tav tm="100000">
                                              <p:val>
                                                <p:strVal val="#ppt_x"/>
                                              </p:val>
                                            </p:tav>
                                          </p:tavLst>
                                        </p:anim>
                                        <p:anim calcmode="lin" valueType="num" p14:bounceEnd="44000">
                                          <p:cBhvr additive="base">
                                            <p:cTn id="8" dur="500" fill="hold"/>
                                            <p:tgtEl>
                                              <p:spTgt spid="15"/>
                                            </p:tgtEl>
                                            <p:attrNameLst>
                                              <p:attrName>ppt_y</p:attrName>
                                            </p:attrNameLst>
                                          </p:cBhvr>
                                          <p:tavLst>
                                            <p:tav tm="0">
                                              <p:val>
                                                <p:strVal val="#ppt_y"/>
                                              </p:val>
                                            </p:tav>
                                            <p:tav tm="100000">
                                              <p:val>
                                                <p:strVal val="#ppt_y"/>
                                              </p:val>
                                            </p:tav>
                                          </p:tavLst>
                                        </p:anim>
                                      </p:childTnLst>
                                    </p:cTn>
                                  </p:par>
                                  <p:par>
                                    <p:cTn id="9" presetID="12" presetClass="entr" presetSubtype="8" fill="hold" grpId="0" nodeType="withEffect">
                                      <p:stCondLst>
                                        <p:cond delay="20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300"/>
                                            <p:tgtEl>
                                              <p:spTgt spid="19"/>
                                            </p:tgtEl>
                                            <p:attrNameLst>
                                              <p:attrName>ppt_x</p:attrName>
                                            </p:attrNameLst>
                                          </p:cBhvr>
                                          <p:tavLst>
                                            <p:tav tm="0">
                                              <p:val>
                                                <p:strVal val="#ppt_x-#ppt_w*1.125000"/>
                                              </p:val>
                                            </p:tav>
                                            <p:tav tm="100000">
                                              <p:val>
                                                <p:strVal val="#ppt_x"/>
                                              </p:val>
                                            </p:tav>
                                          </p:tavLst>
                                        </p:anim>
                                        <p:animEffect transition="in" filter="wipe(right)">
                                          <p:cBhvr>
                                            <p:cTn id="12" dur="300"/>
                                            <p:tgtEl>
                                              <p:spTgt spid="19"/>
                                            </p:tgtEl>
                                          </p:cBhvr>
                                        </p:animEffect>
                                      </p:childTnLst>
                                    </p:cTn>
                                  </p:par>
                                  <p:par>
                                    <p:cTn id="13" presetID="12" presetClass="entr" presetSubtype="8" fill="hold" grpId="0" nodeType="withEffect">
                                      <p:stCondLst>
                                        <p:cond delay="20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300"/>
                                            <p:tgtEl>
                                              <p:spTgt spid="12"/>
                                            </p:tgtEl>
                                            <p:attrNameLst>
                                              <p:attrName>ppt_x</p:attrName>
                                            </p:attrNameLst>
                                          </p:cBhvr>
                                          <p:tavLst>
                                            <p:tav tm="0">
                                              <p:val>
                                                <p:strVal val="#ppt_x-#ppt_w*1.125000"/>
                                              </p:val>
                                            </p:tav>
                                            <p:tav tm="100000">
                                              <p:val>
                                                <p:strVal val="#ppt_x"/>
                                              </p:val>
                                            </p:tav>
                                          </p:tavLst>
                                        </p:anim>
                                        <p:animEffect transition="in" filter="wipe(right)">
                                          <p:cBhvr>
                                            <p:cTn id="16" dur="300"/>
                                            <p:tgtEl>
                                              <p:spTgt spid="12"/>
                                            </p:tgtEl>
                                          </p:cBhvr>
                                        </p:animEffect>
                                      </p:childTnLst>
                                    </p:cTn>
                                  </p:par>
                                </p:childTnLst>
                              </p:cTn>
                            </p:par>
                            <p:par>
                              <p:cTn id="17" fill="hold">
                                <p:stCondLst>
                                  <p:cond delay="500"/>
                                </p:stCondLst>
                                <p:childTnLst>
                                  <p:par>
                                    <p:cTn id="18" presetID="2" presetClass="entr" presetSubtype="2" fill="hold" grpId="0" nodeType="afterEffect" p14:presetBounceEnd="44000">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14:bounceEnd="44000">
                                          <p:cBhvr additive="base">
                                            <p:cTn id="20" dur="500" fill="hold"/>
                                            <p:tgtEl>
                                              <p:spTgt spid="14"/>
                                            </p:tgtEl>
                                            <p:attrNameLst>
                                              <p:attrName>ppt_x</p:attrName>
                                            </p:attrNameLst>
                                          </p:cBhvr>
                                          <p:tavLst>
                                            <p:tav tm="0">
                                              <p:val>
                                                <p:strVal val="1+#ppt_w/2"/>
                                              </p:val>
                                            </p:tav>
                                            <p:tav tm="100000">
                                              <p:val>
                                                <p:strVal val="#ppt_x"/>
                                              </p:val>
                                            </p:tav>
                                          </p:tavLst>
                                        </p:anim>
                                        <p:anim calcmode="lin" valueType="num" p14:bounceEnd="44000">
                                          <p:cBhvr additive="base">
                                            <p:cTn id="21" dur="500" fill="hold"/>
                                            <p:tgtEl>
                                              <p:spTgt spid="14"/>
                                            </p:tgtEl>
                                            <p:attrNameLst>
                                              <p:attrName>ppt_y</p:attrName>
                                            </p:attrNameLst>
                                          </p:cBhvr>
                                          <p:tavLst>
                                            <p:tav tm="0">
                                              <p:val>
                                                <p:strVal val="#ppt_y"/>
                                              </p:val>
                                            </p:tav>
                                            <p:tav tm="100000">
                                              <p:val>
                                                <p:strVal val="#ppt_y"/>
                                              </p:val>
                                            </p:tav>
                                          </p:tavLst>
                                        </p:anim>
                                      </p:childTnLst>
                                    </p:cTn>
                                  </p:par>
                                  <p:par>
                                    <p:cTn id="22" presetID="12" presetClass="entr" presetSubtype="2" fill="hold" grpId="0" nodeType="withEffect">
                                      <p:stCondLst>
                                        <p:cond delay="20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300"/>
                                            <p:tgtEl>
                                              <p:spTgt spid="13"/>
                                            </p:tgtEl>
                                            <p:attrNameLst>
                                              <p:attrName>ppt_x</p:attrName>
                                            </p:attrNameLst>
                                          </p:cBhvr>
                                          <p:tavLst>
                                            <p:tav tm="0">
                                              <p:val>
                                                <p:strVal val="#ppt_x+#ppt_w*1.125000"/>
                                              </p:val>
                                            </p:tav>
                                            <p:tav tm="100000">
                                              <p:val>
                                                <p:strVal val="#ppt_x"/>
                                              </p:val>
                                            </p:tav>
                                          </p:tavLst>
                                        </p:anim>
                                        <p:animEffect transition="in" filter="wipe(left)">
                                          <p:cBhvr>
                                            <p:cTn id="25" dur="300"/>
                                            <p:tgtEl>
                                              <p:spTgt spid="13"/>
                                            </p:tgtEl>
                                          </p:cBhvr>
                                        </p:animEffect>
                                      </p:childTnLst>
                                    </p:cTn>
                                  </p:par>
                                  <p:par>
                                    <p:cTn id="26" presetID="12" presetClass="entr" presetSubtype="2" fill="hold" grpId="0" nodeType="withEffect">
                                      <p:stCondLst>
                                        <p:cond delay="200"/>
                                      </p:stCondLst>
                                      <p:childTnLst>
                                        <p:set>
                                          <p:cBhvr>
                                            <p:cTn id="27" dur="1" fill="hold">
                                              <p:stCondLst>
                                                <p:cond delay="0"/>
                                              </p:stCondLst>
                                            </p:cTn>
                                            <p:tgtEl>
                                              <p:spTgt spid="18"/>
                                            </p:tgtEl>
                                            <p:attrNameLst>
                                              <p:attrName>style.visibility</p:attrName>
                                            </p:attrNameLst>
                                          </p:cBhvr>
                                          <p:to>
                                            <p:strVal val="visible"/>
                                          </p:to>
                                        </p:set>
                                        <p:anim calcmode="lin" valueType="num">
                                          <p:cBhvr additive="base">
                                            <p:cTn id="28" dur="300"/>
                                            <p:tgtEl>
                                              <p:spTgt spid="18"/>
                                            </p:tgtEl>
                                            <p:attrNameLst>
                                              <p:attrName>ppt_x</p:attrName>
                                            </p:attrNameLst>
                                          </p:cBhvr>
                                          <p:tavLst>
                                            <p:tav tm="0">
                                              <p:val>
                                                <p:strVal val="#ppt_x+#ppt_w*1.125000"/>
                                              </p:val>
                                            </p:tav>
                                            <p:tav tm="100000">
                                              <p:val>
                                                <p:strVal val="#ppt_x"/>
                                              </p:val>
                                            </p:tav>
                                          </p:tavLst>
                                        </p:anim>
                                        <p:animEffect transition="in" filter="wipe(left)">
                                          <p:cBhvr>
                                            <p:cTn id="29" dur="300"/>
                                            <p:tgtEl>
                                              <p:spTgt spid="18"/>
                                            </p:tgtEl>
                                          </p:cBhvr>
                                        </p:animEffect>
                                      </p:childTnLst>
                                    </p:cTn>
                                  </p:par>
                                </p:childTnLst>
                              </p:cTn>
                            </p:par>
                            <p:par>
                              <p:cTn id="30" fill="hold">
                                <p:stCondLst>
                                  <p:cond delay="1000"/>
                                </p:stCondLst>
                                <p:childTnLst>
                                  <p:par>
                                    <p:cTn id="31" presetID="2" presetClass="entr" presetSubtype="8" fill="hold" grpId="0" nodeType="afterEffect" p14:presetBounceEnd="44000">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14:bounceEnd="44000">
                                          <p:cBhvr additive="base">
                                            <p:cTn id="33" dur="500" fill="hold"/>
                                            <p:tgtEl>
                                              <p:spTgt spid="6"/>
                                            </p:tgtEl>
                                            <p:attrNameLst>
                                              <p:attrName>ppt_x</p:attrName>
                                            </p:attrNameLst>
                                          </p:cBhvr>
                                          <p:tavLst>
                                            <p:tav tm="0">
                                              <p:val>
                                                <p:strVal val="0-#ppt_w/2"/>
                                              </p:val>
                                            </p:tav>
                                            <p:tav tm="100000">
                                              <p:val>
                                                <p:strVal val="#ppt_x"/>
                                              </p:val>
                                            </p:tav>
                                          </p:tavLst>
                                        </p:anim>
                                        <p:anim calcmode="lin" valueType="num" p14:bounceEnd="44000">
                                          <p:cBhvr additive="base">
                                            <p:cTn id="34" dur="500" fill="hold"/>
                                            <p:tgtEl>
                                              <p:spTgt spid="6"/>
                                            </p:tgtEl>
                                            <p:attrNameLst>
                                              <p:attrName>ppt_y</p:attrName>
                                            </p:attrNameLst>
                                          </p:cBhvr>
                                          <p:tavLst>
                                            <p:tav tm="0">
                                              <p:val>
                                                <p:strVal val="#ppt_y"/>
                                              </p:val>
                                            </p:tav>
                                            <p:tav tm="100000">
                                              <p:val>
                                                <p:strVal val="#ppt_y"/>
                                              </p:val>
                                            </p:tav>
                                          </p:tavLst>
                                        </p:anim>
                                      </p:childTnLst>
                                    </p:cTn>
                                  </p:par>
                                  <p:par>
                                    <p:cTn id="35" presetID="12" presetClass="entr" presetSubtype="8" fill="hold" grpId="0" nodeType="withEffect">
                                      <p:stCondLst>
                                        <p:cond delay="200"/>
                                      </p:stCondLst>
                                      <p:childTnLst>
                                        <p:set>
                                          <p:cBhvr>
                                            <p:cTn id="36" dur="1" fill="hold">
                                              <p:stCondLst>
                                                <p:cond delay="0"/>
                                              </p:stCondLst>
                                            </p:cTn>
                                            <p:tgtEl>
                                              <p:spTgt spid="4"/>
                                            </p:tgtEl>
                                            <p:attrNameLst>
                                              <p:attrName>style.visibility</p:attrName>
                                            </p:attrNameLst>
                                          </p:cBhvr>
                                          <p:to>
                                            <p:strVal val="visible"/>
                                          </p:to>
                                        </p:set>
                                        <p:anim calcmode="lin" valueType="num">
                                          <p:cBhvr additive="base">
                                            <p:cTn id="37" dur="300"/>
                                            <p:tgtEl>
                                              <p:spTgt spid="4"/>
                                            </p:tgtEl>
                                            <p:attrNameLst>
                                              <p:attrName>ppt_x</p:attrName>
                                            </p:attrNameLst>
                                          </p:cBhvr>
                                          <p:tavLst>
                                            <p:tav tm="0">
                                              <p:val>
                                                <p:strVal val="#ppt_x-#ppt_w*1.125000"/>
                                              </p:val>
                                            </p:tav>
                                            <p:tav tm="100000">
                                              <p:val>
                                                <p:strVal val="#ppt_x"/>
                                              </p:val>
                                            </p:tav>
                                          </p:tavLst>
                                        </p:anim>
                                        <p:animEffect transition="in" filter="wipe(right)">
                                          <p:cBhvr>
                                            <p:cTn id="38" dur="300"/>
                                            <p:tgtEl>
                                              <p:spTgt spid="4"/>
                                            </p:tgtEl>
                                          </p:cBhvr>
                                        </p:animEffect>
                                      </p:childTnLst>
                                    </p:cTn>
                                  </p:par>
                                  <p:par>
                                    <p:cTn id="39" presetID="12" presetClass="entr" presetSubtype="8" fill="hold" grpId="0" nodeType="withEffect">
                                      <p:stCondLst>
                                        <p:cond delay="200"/>
                                      </p:stCondLst>
                                      <p:childTnLst>
                                        <p:set>
                                          <p:cBhvr>
                                            <p:cTn id="40" dur="1" fill="hold">
                                              <p:stCondLst>
                                                <p:cond delay="0"/>
                                              </p:stCondLst>
                                            </p:cTn>
                                            <p:tgtEl>
                                              <p:spTgt spid="10"/>
                                            </p:tgtEl>
                                            <p:attrNameLst>
                                              <p:attrName>style.visibility</p:attrName>
                                            </p:attrNameLst>
                                          </p:cBhvr>
                                          <p:to>
                                            <p:strVal val="visible"/>
                                          </p:to>
                                        </p:set>
                                        <p:anim calcmode="lin" valueType="num">
                                          <p:cBhvr additive="base">
                                            <p:cTn id="41" dur="300"/>
                                            <p:tgtEl>
                                              <p:spTgt spid="10"/>
                                            </p:tgtEl>
                                            <p:attrNameLst>
                                              <p:attrName>ppt_x</p:attrName>
                                            </p:attrNameLst>
                                          </p:cBhvr>
                                          <p:tavLst>
                                            <p:tav tm="0">
                                              <p:val>
                                                <p:strVal val="#ppt_x-#ppt_w*1.125000"/>
                                              </p:val>
                                            </p:tav>
                                            <p:tav tm="100000">
                                              <p:val>
                                                <p:strVal val="#ppt_x"/>
                                              </p:val>
                                            </p:tav>
                                          </p:tavLst>
                                        </p:anim>
                                        <p:animEffect transition="in" filter="wipe(right)">
                                          <p:cBhvr>
                                            <p:cTn id="42" dur="300"/>
                                            <p:tgtEl>
                                              <p:spTgt spid="10"/>
                                            </p:tgtEl>
                                          </p:cBhvr>
                                        </p:animEffect>
                                      </p:childTnLst>
                                    </p:cTn>
                                  </p:par>
                                </p:childTnLst>
                              </p:cTn>
                            </p:par>
                            <p:par>
                              <p:cTn id="43" fill="hold">
                                <p:stCondLst>
                                  <p:cond delay="1500"/>
                                </p:stCondLst>
                                <p:childTnLst>
                                  <p:par>
                                    <p:cTn id="44" presetID="2" presetClass="entr" presetSubtype="2" fill="hold" nodeType="afterEffect" p14:presetBounceEnd="44000">
                                      <p:stCondLst>
                                        <p:cond delay="0"/>
                                      </p:stCondLst>
                                      <p:childTnLst>
                                        <p:set>
                                          <p:cBhvr>
                                            <p:cTn id="45" dur="1" fill="hold">
                                              <p:stCondLst>
                                                <p:cond delay="0"/>
                                              </p:stCondLst>
                                            </p:cTn>
                                            <p:tgtEl>
                                              <p:spTgt spid="7"/>
                                            </p:tgtEl>
                                            <p:attrNameLst>
                                              <p:attrName>style.visibility</p:attrName>
                                            </p:attrNameLst>
                                          </p:cBhvr>
                                          <p:to>
                                            <p:strVal val="visible"/>
                                          </p:to>
                                        </p:set>
                                        <p:anim calcmode="lin" valueType="num" p14:bounceEnd="44000">
                                          <p:cBhvr additive="base">
                                            <p:cTn id="46" dur="500" fill="hold"/>
                                            <p:tgtEl>
                                              <p:spTgt spid="7"/>
                                            </p:tgtEl>
                                            <p:attrNameLst>
                                              <p:attrName>ppt_x</p:attrName>
                                            </p:attrNameLst>
                                          </p:cBhvr>
                                          <p:tavLst>
                                            <p:tav tm="0">
                                              <p:val>
                                                <p:strVal val="1+#ppt_w/2"/>
                                              </p:val>
                                            </p:tav>
                                            <p:tav tm="100000">
                                              <p:val>
                                                <p:strVal val="#ppt_x"/>
                                              </p:val>
                                            </p:tav>
                                          </p:tavLst>
                                        </p:anim>
                                        <p:anim calcmode="lin" valueType="num" p14:bounceEnd="44000">
                                          <p:cBhvr additive="base">
                                            <p:cTn id="47" dur="500" fill="hold"/>
                                            <p:tgtEl>
                                              <p:spTgt spid="7"/>
                                            </p:tgtEl>
                                            <p:attrNameLst>
                                              <p:attrName>ppt_y</p:attrName>
                                            </p:attrNameLst>
                                          </p:cBhvr>
                                          <p:tavLst>
                                            <p:tav tm="0">
                                              <p:val>
                                                <p:strVal val="#ppt_y"/>
                                              </p:val>
                                            </p:tav>
                                            <p:tav tm="100000">
                                              <p:val>
                                                <p:strVal val="#ppt_y"/>
                                              </p:val>
                                            </p:tav>
                                          </p:tavLst>
                                        </p:anim>
                                      </p:childTnLst>
                                    </p:cTn>
                                  </p:par>
                                  <p:par>
                                    <p:cTn id="48" presetID="12" presetClass="entr" presetSubtype="2" fill="hold" grpId="0" nodeType="withEffect">
                                      <p:stCondLst>
                                        <p:cond delay="200"/>
                                      </p:stCondLst>
                                      <p:childTnLst>
                                        <p:set>
                                          <p:cBhvr>
                                            <p:cTn id="49" dur="1" fill="hold">
                                              <p:stCondLst>
                                                <p:cond delay="0"/>
                                              </p:stCondLst>
                                            </p:cTn>
                                            <p:tgtEl>
                                              <p:spTgt spid="5"/>
                                            </p:tgtEl>
                                            <p:attrNameLst>
                                              <p:attrName>style.visibility</p:attrName>
                                            </p:attrNameLst>
                                          </p:cBhvr>
                                          <p:to>
                                            <p:strVal val="visible"/>
                                          </p:to>
                                        </p:set>
                                        <p:anim calcmode="lin" valueType="num">
                                          <p:cBhvr additive="base">
                                            <p:cTn id="50" dur="300"/>
                                            <p:tgtEl>
                                              <p:spTgt spid="5"/>
                                            </p:tgtEl>
                                            <p:attrNameLst>
                                              <p:attrName>ppt_x</p:attrName>
                                            </p:attrNameLst>
                                          </p:cBhvr>
                                          <p:tavLst>
                                            <p:tav tm="0">
                                              <p:val>
                                                <p:strVal val="#ppt_x+#ppt_w*1.125000"/>
                                              </p:val>
                                            </p:tav>
                                            <p:tav tm="100000">
                                              <p:val>
                                                <p:strVal val="#ppt_x"/>
                                              </p:val>
                                            </p:tav>
                                          </p:tavLst>
                                        </p:anim>
                                        <p:animEffect transition="in" filter="wipe(left)">
                                          <p:cBhvr>
                                            <p:cTn id="51" dur="300"/>
                                            <p:tgtEl>
                                              <p:spTgt spid="5"/>
                                            </p:tgtEl>
                                          </p:cBhvr>
                                        </p:animEffect>
                                      </p:childTnLst>
                                    </p:cTn>
                                  </p:par>
                                  <p:par>
                                    <p:cTn id="52" presetID="12" presetClass="entr" presetSubtype="2" fill="hold" grpId="0" nodeType="withEffect">
                                      <p:stCondLst>
                                        <p:cond delay="200"/>
                                      </p:stCondLst>
                                      <p:childTnLst>
                                        <p:set>
                                          <p:cBhvr>
                                            <p:cTn id="53" dur="1" fill="hold">
                                              <p:stCondLst>
                                                <p:cond delay="0"/>
                                              </p:stCondLst>
                                            </p:cTn>
                                            <p:tgtEl>
                                              <p:spTgt spid="11"/>
                                            </p:tgtEl>
                                            <p:attrNameLst>
                                              <p:attrName>style.visibility</p:attrName>
                                            </p:attrNameLst>
                                          </p:cBhvr>
                                          <p:to>
                                            <p:strVal val="visible"/>
                                          </p:to>
                                        </p:set>
                                        <p:anim calcmode="lin" valueType="num">
                                          <p:cBhvr additive="base">
                                            <p:cTn id="54" dur="300"/>
                                            <p:tgtEl>
                                              <p:spTgt spid="11"/>
                                            </p:tgtEl>
                                            <p:attrNameLst>
                                              <p:attrName>ppt_x</p:attrName>
                                            </p:attrNameLst>
                                          </p:cBhvr>
                                          <p:tavLst>
                                            <p:tav tm="0">
                                              <p:val>
                                                <p:strVal val="#ppt_x+#ppt_w*1.125000"/>
                                              </p:val>
                                            </p:tav>
                                            <p:tav tm="100000">
                                              <p:val>
                                                <p:strVal val="#ppt_x"/>
                                              </p:val>
                                            </p:tav>
                                          </p:tavLst>
                                        </p:anim>
                                        <p:animEffect transition="in" filter="wipe(left)">
                                          <p:cBhvr>
                                            <p:cTn id="55" dur="300"/>
                                            <p:tgtEl>
                                              <p:spTgt spid="11"/>
                                            </p:tgtEl>
                                          </p:cBhvr>
                                        </p:animEffect>
                                      </p:childTnLst>
                                    </p:cTn>
                                  </p:par>
                                </p:childTnLst>
                              </p:cTn>
                            </p:par>
                            <p:par>
                              <p:cTn id="56" fill="hold">
                                <p:stCondLst>
                                  <p:cond delay="2000"/>
                                </p:stCondLst>
                                <p:childTnLst>
                                  <p:par>
                                    <p:cTn id="57" presetID="53" presetClass="entr" presetSubtype="528" fill="hold" grpId="0" nodeType="afterEffect">
                                      <p:stCondLst>
                                        <p:cond delay="0"/>
                                      </p:stCondLst>
                                      <p:childTnLst>
                                        <p:set>
                                          <p:cBhvr>
                                            <p:cTn id="58" dur="1" fill="hold">
                                              <p:stCondLst>
                                                <p:cond delay="0"/>
                                              </p:stCondLst>
                                            </p:cTn>
                                            <p:tgtEl>
                                              <p:spTgt spid="22"/>
                                            </p:tgtEl>
                                            <p:attrNameLst>
                                              <p:attrName>style.visibility</p:attrName>
                                            </p:attrNameLst>
                                          </p:cBhvr>
                                          <p:to>
                                            <p:strVal val="visible"/>
                                          </p:to>
                                        </p:set>
                                        <p:anim calcmode="lin" valueType="num">
                                          <p:cBhvr>
                                            <p:cTn id="59" dur="500" fill="hold"/>
                                            <p:tgtEl>
                                              <p:spTgt spid="22"/>
                                            </p:tgtEl>
                                            <p:attrNameLst>
                                              <p:attrName>ppt_w</p:attrName>
                                            </p:attrNameLst>
                                          </p:cBhvr>
                                          <p:tavLst>
                                            <p:tav tm="0">
                                              <p:val>
                                                <p:fltVal val="0"/>
                                              </p:val>
                                            </p:tav>
                                            <p:tav tm="100000">
                                              <p:val>
                                                <p:strVal val="#ppt_w"/>
                                              </p:val>
                                            </p:tav>
                                          </p:tavLst>
                                        </p:anim>
                                        <p:anim calcmode="lin" valueType="num">
                                          <p:cBhvr>
                                            <p:cTn id="60" dur="500" fill="hold"/>
                                            <p:tgtEl>
                                              <p:spTgt spid="22"/>
                                            </p:tgtEl>
                                            <p:attrNameLst>
                                              <p:attrName>ppt_h</p:attrName>
                                            </p:attrNameLst>
                                          </p:cBhvr>
                                          <p:tavLst>
                                            <p:tav tm="0">
                                              <p:val>
                                                <p:fltVal val="0"/>
                                              </p:val>
                                            </p:tav>
                                            <p:tav tm="100000">
                                              <p:val>
                                                <p:strVal val="#ppt_h"/>
                                              </p:val>
                                            </p:tav>
                                          </p:tavLst>
                                        </p:anim>
                                        <p:animEffect transition="in" filter="fade">
                                          <p:cBhvr>
                                            <p:cTn id="61" dur="500"/>
                                            <p:tgtEl>
                                              <p:spTgt spid="22"/>
                                            </p:tgtEl>
                                          </p:cBhvr>
                                        </p:animEffect>
                                        <p:anim calcmode="lin" valueType="num">
                                          <p:cBhvr>
                                            <p:cTn id="62" dur="500" fill="hold"/>
                                            <p:tgtEl>
                                              <p:spTgt spid="22"/>
                                            </p:tgtEl>
                                            <p:attrNameLst>
                                              <p:attrName>ppt_x</p:attrName>
                                            </p:attrNameLst>
                                          </p:cBhvr>
                                          <p:tavLst>
                                            <p:tav tm="0">
                                              <p:val>
                                                <p:fltVal val="0.5"/>
                                              </p:val>
                                            </p:tav>
                                            <p:tav tm="100000">
                                              <p:val>
                                                <p:strVal val="#ppt_x"/>
                                              </p:val>
                                            </p:tav>
                                          </p:tavLst>
                                        </p:anim>
                                        <p:anim calcmode="lin" valueType="num">
                                          <p:cBhvr>
                                            <p:cTn id="63" dur="500" fill="hold"/>
                                            <p:tgtEl>
                                              <p:spTgt spid="22"/>
                                            </p:tgtEl>
                                            <p:attrNameLst>
                                              <p:attrName>ppt_y</p:attrName>
                                            </p:attrNameLst>
                                          </p:cBhvr>
                                          <p:tavLst>
                                            <p:tav tm="0">
                                              <p:val>
                                                <p:fltVal val="0.5"/>
                                              </p:val>
                                            </p:tav>
                                            <p:tav tm="100000">
                                              <p:val>
                                                <p:strVal val="#ppt_y"/>
                                              </p:val>
                                            </p:tav>
                                          </p:tavLst>
                                        </p:anim>
                                      </p:childTnLst>
                                    </p:cTn>
                                  </p:par>
                                  <p:par>
                                    <p:cTn id="64" presetID="53" presetClass="entr" presetSubtype="528" fill="hold" grpId="0" nodeType="withEffect">
                                      <p:stCondLst>
                                        <p:cond delay="1000"/>
                                      </p:stCondLst>
                                      <p:childTnLst>
                                        <p:set>
                                          <p:cBhvr>
                                            <p:cTn id="65" dur="1" fill="hold">
                                              <p:stCondLst>
                                                <p:cond delay="0"/>
                                              </p:stCondLst>
                                            </p:cTn>
                                            <p:tgtEl>
                                              <p:spTgt spid="20"/>
                                            </p:tgtEl>
                                            <p:attrNameLst>
                                              <p:attrName>style.visibility</p:attrName>
                                            </p:attrNameLst>
                                          </p:cBhvr>
                                          <p:to>
                                            <p:strVal val="visible"/>
                                          </p:to>
                                        </p:set>
                                        <p:anim calcmode="lin" valueType="num">
                                          <p:cBhvr>
                                            <p:cTn id="66" dur="500" fill="hold"/>
                                            <p:tgtEl>
                                              <p:spTgt spid="20"/>
                                            </p:tgtEl>
                                            <p:attrNameLst>
                                              <p:attrName>ppt_w</p:attrName>
                                            </p:attrNameLst>
                                          </p:cBhvr>
                                          <p:tavLst>
                                            <p:tav tm="0">
                                              <p:val>
                                                <p:fltVal val="0"/>
                                              </p:val>
                                            </p:tav>
                                            <p:tav tm="100000">
                                              <p:val>
                                                <p:strVal val="#ppt_w"/>
                                              </p:val>
                                            </p:tav>
                                          </p:tavLst>
                                        </p:anim>
                                        <p:anim calcmode="lin" valueType="num">
                                          <p:cBhvr>
                                            <p:cTn id="67" dur="500" fill="hold"/>
                                            <p:tgtEl>
                                              <p:spTgt spid="20"/>
                                            </p:tgtEl>
                                            <p:attrNameLst>
                                              <p:attrName>ppt_h</p:attrName>
                                            </p:attrNameLst>
                                          </p:cBhvr>
                                          <p:tavLst>
                                            <p:tav tm="0">
                                              <p:val>
                                                <p:fltVal val="0"/>
                                              </p:val>
                                            </p:tav>
                                            <p:tav tm="100000">
                                              <p:val>
                                                <p:strVal val="#ppt_h"/>
                                              </p:val>
                                            </p:tav>
                                          </p:tavLst>
                                        </p:anim>
                                        <p:animEffect transition="in" filter="fade">
                                          <p:cBhvr>
                                            <p:cTn id="68" dur="500"/>
                                            <p:tgtEl>
                                              <p:spTgt spid="20"/>
                                            </p:tgtEl>
                                          </p:cBhvr>
                                        </p:animEffect>
                                        <p:anim calcmode="lin" valueType="num">
                                          <p:cBhvr>
                                            <p:cTn id="69" dur="500" fill="hold"/>
                                            <p:tgtEl>
                                              <p:spTgt spid="20"/>
                                            </p:tgtEl>
                                            <p:attrNameLst>
                                              <p:attrName>ppt_x</p:attrName>
                                            </p:attrNameLst>
                                          </p:cBhvr>
                                          <p:tavLst>
                                            <p:tav tm="0">
                                              <p:val>
                                                <p:fltVal val="0.5"/>
                                              </p:val>
                                            </p:tav>
                                            <p:tav tm="100000">
                                              <p:val>
                                                <p:strVal val="#ppt_x"/>
                                              </p:val>
                                            </p:tav>
                                          </p:tavLst>
                                        </p:anim>
                                        <p:anim calcmode="lin" valueType="num">
                                          <p:cBhvr>
                                            <p:cTn id="70" dur="500" fill="hold"/>
                                            <p:tgtEl>
                                              <p:spTgt spid="20"/>
                                            </p:tgtEl>
                                            <p:attrNameLst>
                                              <p:attrName>ppt_y</p:attrName>
                                            </p:attrNameLst>
                                          </p:cBhvr>
                                          <p:tavLst>
                                            <p:tav tm="0">
                                              <p:val>
                                                <p:fltVal val="0.5"/>
                                              </p:val>
                                            </p:tav>
                                            <p:tav tm="100000">
                                              <p:val>
                                                <p:strVal val="#ppt_y"/>
                                              </p:val>
                                            </p:tav>
                                          </p:tavLst>
                                        </p:anim>
                                      </p:childTnLst>
                                    </p:cTn>
                                  </p:par>
                                  <p:par>
                                    <p:cTn id="71" presetID="53" presetClass="entr" presetSubtype="528" fill="hold" grpId="0" nodeType="withEffect">
                                      <p:stCondLst>
                                        <p:cond delay="800"/>
                                      </p:stCondLst>
                                      <p:childTnLst>
                                        <p:set>
                                          <p:cBhvr>
                                            <p:cTn id="72" dur="1" fill="hold">
                                              <p:stCondLst>
                                                <p:cond delay="0"/>
                                              </p:stCondLst>
                                            </p:cTn>
                                            <p:tgtEl>
                                              <p:spTgt spid="21"/>
                                            </p:tgtEl>
                                            <p:attrNameLst>
                                              <p:attrName>style.visibility</p:attrName>
                                            </p:attrNameLst>
                                          </p:cBhvr>
                                          <p:to>
                                            <p:strVal val="visible"/>
                                          </p:to>
                                        </p:set>
                                        <p:anim calcmode="lin" valueType="num">
                                          <p:cBhvr>
                                            <p:cTn id="73" dur="500" fill="hold"/>
                                            <p:tgtEl>
                                              <p:spTgt spid="21"/>
                                            </p:tgtEl>
                                            <p:attrNameLst>
                                              <p:attrName>ppt_w</p:attrName>
                                            </p:attrNameLst>
                                          </p:cBhvr>
                                          <p:tavLst>
                                            <p:tav tm="0">
                                              <p:val>
                                                <p:fltVal val="0"/>
                                              </p:val>
                                            </p:tav>
                                            <p:tav tm="100000">
                                              <p:val>
                                                <p:strVal val="#ppt_w"/>
                                              </p:val>
                                            </p:tav>
                                          </p:tavLst>
                                        </p:anim>
                                        <p:anim calcmode="lin" valueType="num">
                                          <p:cBhvr>
                                            <p:cTn id="74" dur="500" fill="hold"/>
                                            <p:tgtEl>
                                              <p:spTgt spid="21"/>
                                            </p:tgtEl>
                                            <p:attrNameLst>
                                              <p:attrName>ppt_h</p:attrName>
                                            </p:attrNameLst>
                                          </p:cBhvr>
                                          <p:tavLst>
                                            <p:tav tm="0">
                                              <p:val>
                                                <p:fltVal val="0"/>
                                              </p:val>
                                            </p:tav>
                                            <p:tav tm="100000">
                                              <p:val>
                                                <p:strVal val="#ppt_h"/>
                                              </p:val>
                                            </p:tav>
                                          </p:tavLst>
                                        </p:anim>
                                        <p:animEffect transition="in" filter="fade">
                                          <p:cBhvr>
                                            <p:cTn id="75" dur="500"/>
                                            <p:tgtEl>
                                              <p:spTgt spid="21"/>
                                            </p:tgtEl>
                                          </p:cBhvr>
                                        </p:animEffect>
                                        <p:anim calcmode="lin" valueType="num">
                                          <p:cBhvr>
                                            <p:cTn id="76" dur="500" fill="hold"/>
                                            <p:tgtEl>
                                              <p:spTgt spid="21"/>
                                            </p:tgtEl>
                                            <p:attrNameLst>
                                              <p:attrName>ppt_x</p:attrName>
                                            </p:attrNameLst>
                                          </p:cBhvr>
                                          <p:tavLst>
                                            <p:tav tm="0">
                                              <p:val>
                                                <p:fltVal val="0.5"/>
                                              </p:val>
                                            </p:tav>
                                            <p:tav tm="100000">
                                              <p:val>
                                                <p:strVal val="#ppt_x"/>
                                              </p:val>
                                            </p:tav>
                                          </p:tavLst>
                                        </p:anim>
                                        <p:anim calcmode="lin" valueType="num">
                                          <p:cBhvr>
                                            <p:cTn id="77" dur="500" fill="hold"/>
                                            <p:tgtEl>
                                              <p:spTgt spid="21"/>
                                            </p:tgtEl>
                                            <p:attrNameLst>
                                              <p:attrName>ppt_y</p:attrName>
                                            </p:attrNameLst>
                                          </p:cBhvr>
                                          <p:tavLst>
                                            <p:tav tm="0">
                                              <p:val>
                                                <p:fltVal val="0.5"/>
                                              </p:val>
                                            </p:tav>
                                            <p:tav tm="100000">
                                              <p:val>
                                                <p:strVal val="#ppt_y"/>
                                              </p:val>
                                            </p:tav>
                                          </p:tavLst>
                                        </p:anim>
                                      </p:childTnLst>
                                    </p:cTn>
                                  </p:par>
                                  <p:par>
                                    <p:cTn id="78" presetID="53" presetClass="entr" presetSubtype="528" fill="hold" grpId="0" nodeType="withEffect">
                                      <p:stCondLst>
                                        <p:cond delay="200"/>
                                      </p:stCondLst>
                                      <p:childTnLst>
                                        <p:set>
                                          <p:cBhvr>
                                            <p:cTn id="79" dur="1" fill="hold">
                                              <p:stCondLst>
                                                <p:cond delay="0"/>
                                              </p:stCondLst>
                                            </p:cTn>
                                            <p:tgtEl>
                                              <p:spTgt spid="23"/>
                                            </p:tgtEl>
                                            <p:attrNameLst>
                                              <p:attrName>style.visibility</p:attrName>
                                            </p:attrNameLst>
                                          </p:cBhvr>
                                          <p:to>
                                            <p:strVal val="visible"/>
                                          </p:to>
                                        </p:set>
                                        <p:anim calcmode="lin" valueType="num">
                                          <p:cBhvr>
                                            <p:cTn id="80" dur="500" fill="hold"/>
                                            <p:tgtEl>
                                              <p:spTgt spid="23"/>
                                            </p:tgtEl>
                                            <p:attrNameLst>
                                              <p:attrName>ppt_w</p:attrName>
                                            </p:attrNameLst>
                                          </p:cBhvr>
                                          <p:tavLst>
                                            <p:tav tm="0">
                                              <p:val>
                                                <p:fltVal val="0"/>
                                              </p:val>
                                            </p:tav>
                                            <p:tav tm="100000">
                                              <p:val>
                                                <p:strVal val="#ppt_w"/>
                                              </p:val>
                                            </p:tav>
                                          </p:tavLst>
                                        </p:anim>
                                        <p:anim calcmode="lin" valueType="num">
                                          <p:cBhvr>
                                            <p:cTn id="81" dur="500" fill="hold"/>
                                            <p:tgtEl>
                                              <p:spTgt spid="23"/>
                                            </p:tgtEl>
                                            <p:attrNameLst>
                                              <p:attrName>ppt_h</p:attrName>
                                            </p:attrNameLst>
                                          </p:cBhvr>
                                          <p:tavLst>
                                            <p:tav tm="0">
                                              <p:val>
                                                <p:fltVal val="0"/>
                                              </p:val>
                                            </p:tav>
                                            <p:tav tm="100000">
                                              <p:val>
                                                <p:strVal val="#ppt_h"/>
                                              </p:val>
                                            </p:tav>
                                          </p:tavLst>
                                        </p:anim>
                                        <p:animEffect transition="in" filter="fade">
                                          <p:cBhvr>
                                            <p:cTn id="82" dur="500"/>
                                            <p:tgtEl>
                                              <p:spTgt spid="23"/>
                                            </p:tgtEl>
                                          </p:cBhvr>
                                        </p:animEffect>
                                        <p:anim calcmode="lin" valueType="num">
                                          <p:cBhvr>
                                            <p:cTn id="83" dur="500" fill="hold"/>
                                            <p:tgtEl>
                                              <p:spTgt spid="23"/>
                                            </p:tgtEl>
                                            <p:attrNameLst>
                                              <p:attrName>ppt_x</p:attrName>
                                            </p:attrNameLst>
                                          </p:cBhvr>
                                          <p:tavLst>
                                            <p:tav tm="0">
                                              <p:val>
                                                <p:fltVal val="0.5"/>
                                              </p:val>
                                            </p:tav>
                                            <p:tav tm="100000">
                                              <p:val>
                                                <p:strVal val="#ppt_x"/>
                                              </p:val>
                                            </p:tav>
                                          </p:tavLst>
                                        </p:anim>
                                        <p:anim calcmode="lin" valueType="num">
                                          <p:cBhvr>
                                            <p:cTn id="84" dur="500" fill="hold"/>
                                            <p:tgtEl>
                                              <p:spTgt spid="23"/>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animBg="1"/>
          <p:bldP spid="10" grpId="0"/>
          <p:bldP spid="11" grpId="0"/>
          <p:bldP spid="12" grpId="0"/>
          <p:bldP spid="13" grpId="0"/>
          <p:bldP spid="14" grpId="0" animBg="1"/>
          <p:bldP spid="18" grpId="0"/>
          <p:bldP spid="19" grpId="0"/>
          <p:bldP spid="20" grpId="0" animBg="1"/>
          <p:bldP spid="21" grpId="0" animBg="1"/>
          <p:bldP spid="22" grpId="0" animBg="1"/>
          <p:bldP spid="2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par>
                                    <p:cTn id="9" presetID="12" presetClass="entr" presetSubtype="8" fill="hold" grpId="0" nodeType="withEffect">
                                      <p:stCondLst>
                                        <p:cond delay="20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300"/>
                                            <p:tgtEl>
                                              <p:spTgt spid="19"/>
                                            </p:tgtEl>
                                            <p:attrNameLst>
                                              <p:attrName>ppt_x</p:attrName>
                                            </p:attrNameLst>
                                          </p:cBhvr>
                                          <p:tavLst>
                                            <p:tav tm="0">
                                              <p:val>
                                                <p:strVal val="#ppt_x-#ppt_w*1.125000"/>
                                              </p:val>
                                            </p:tav>
                                            <p:tav tm="100000">
                                              <p:val>
                                                <p:strVal val="#ppt_x"/>
                                              </p:val>
                                            </p:tav>
                                          </p:tavLst>
                                        </p:anim>
                                        <p:animEffect transition="in" filter="wipe(right)">
                                          <p:cBhvr>
                                            <p:cTn id="12" dur="300"/>
                                            <p:tgtEl>
                                              <p:spTgt spid="19"/>
                                            </p:tgtEl>
                                          </p:cBhvr>
                                        </p:animEffect>
                                      </p:childTnLst>
                                    </p:cTn>
                                  </p:par>
                                  <p:par>
                                    <p:cTn id="13" presetID="12" presetClass="entr" presetSubtype="8" fill="hold" grpId="0" nodeType="withEffect">
                                      <p:stCondLst>
                                        <p:cond delay="20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300"/>
                                            <p:tgtEl>
                                              <p:spTgt spid="12"/>
                                            </p:tgtEl>
                                            <p:attrNameLst>
                                              <p:attrName>ppt_x</p:attrName>
                                            </p:attrNameLst>
                                          </p:cBhvr>
                                          <p:tavLst>
                                            <p:tav tm="0">
                                              <p:val>
                                                <p:strVal val="#ppt_x-#ppt_w*1.125000"/>
                                              </p:val>
                                            </p:tav>
                                            <p:tav tm="100000">
                                              <p:val>
                                                <p:strVal val="#ppt_x"/>
                                              </p:val>
                                            </p:tav>
                                          </p:tavLst>
                                        </p:anim>
                                        <p:animEffect transition="in" filter="wipe(right)">
                                          <p:cBhvr>
                                            <p:cTn id="16" dur="300"/>
                                            <p:tgtEl>
                                              <p:spTgt spid="12"/>
                                            </p:tgtEl>
                                          </p:cBhvr>
                                        </p:animEffect>
                                      </p:childTnLst>
                                    </p:cTn>
                                  </p:par>
                                </p:childTnLst>
                              </p:cTn>
                            </p:par>
                            <p:par>
                              <p:cTn id="17" fill="hold">
                                <p:stCondLst>
                                  <p:cond delay="500"/>
                                </p:stCondLst>
                                <p:childTnLst>
                                  <p:par>
                                    <p:cTn id="18" presetID="2" presetClass="entr" presetSubtype="2" fill="hold" grpId="0" nodeType="after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additive="base">
                                            <p:cTn id="20" dur="500" fill="hold"/>
                                            <p:tgtEl>
                                              <p:spTgt spid="14"/>
                                            </p:tgtEl>
                                            <p:attrNameLst>
                                              <p:attrName>ppt_x</p:attrName>
                                            </p:attrNameLst>
                                          </p:cBhvr>
                                          <p:tavLst>
                                            <p:tav tm="0">
                                              <p:val>
                                                <p:strVal val="1+#ppt_w/2"/>
                                              </p:val>
                                            </p:tav>
                                            <p:tav tm="100000">
                                              <p:val>
                                                <p:strVal val="#ppt_x"/>
                                              </p:val>
                                            </p:tav>
                                          </p:tavLst>
                                        </p:anim>
                                        <p:anim calcmode="lin" valueType="num">
                                          <p:cBhvr additive="base">
                                            <p:cTn id="21" dur="500" fill="hold"/>
                                            <p:tgtEl>
                                              <p:spTgt spid="14"/>
                                            </p:tgtEl>
                                            <p:attrNameLst>
                                              <p:attrName>ppt_y</p:attrName>
                                            </p:attrNameLst>
                                          </p:cBhvr>
                                          <p:tavLst>
                                            <p:tav tm="0">
                                              <p:val>
                                                <p:strVal val="#ppt_y"/>
                                              </p:val>
                                            </p:tav>
                                            <p:tav tm="100000">
                                              <p:val>
                                                <p:strVal val="#ppt_y"/>
                                              </p:val>
                                            </p:tav>
                                          </p:tavLst>
                                        </p:anim>
                                      </p:childTnLst>
                                    </p:cTn>
                                  </p:par>
                                  <p:par>
                                    <p:cTn id="22" presetID="12" presetClass="entr" presetSubtype="2" fill="hold" grpId="0" nodeType="withEffect">
                                      <p:stCondLst>
                                        <p:cond delay="20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300"/>
                                            <p:tgtEl>
                                              <p:spTgt spid="13"/>
                                            </p:tgtEl>
                                            <p:attrNameLst>
                                              <p:attrName>ppt_x</p:attrName>
                                            </p:attrNameLst>
                                          </p:cBhvr>
                                          <p:tavLst>
                                            <p:tav tm="0">
                                              <p:val>
                                                <p:strVal val="#ppt_x+#ppt_w*1.125000"/>
                                              </p:val>
                                            </p:tav>
                                            <p:tav tm="100000">
                                              <p:val>
                                                <p:strVal val="#ppt_x"/>
                                              </p:val>
                                            </p:tav>
                                          </p:tavLst>
                                        </p:anim>
                                        <p:animEffect transition="in" filter="wipe(left)">
                                          <p:cBhvr>
                                            <p:cTn id="25" dur="300"/>
                                            <p:tgtEl>
                                              <p:spTgt spid="13"/>
                                            </p:tgtEl>
                                          </p:cBhvr>
                                        </p:animEffect>
                                      </p:childTnLst>
                                    </p:cTn>
                                  </p:par>
                                  <p:par>
                                    <p:cTn id="26" presetID="12" presetClass="entr" presetSubtype="2" fill="hold" grpId="0" nodeType="withEffect">
                                      <p:stCondLst>
                                        <p:cond delay="200"/>
                                      </p:stCondLst>
                                      <p:childTnLst>
                                        <p:set>
                                          <p:cBhvr>
                                            <p:cTn id="27" dur="1" fill="hold">
                                              <p:stCondLst>
                                                <p:cond delay="0"/>
                                              </p:stCondLst>
                                            </p:cTn>
                                            <p:tgtEl>
                                              <p:spTgt spid="18"/>
                                            </p:tgtEl>
                                            <p:attrNameLst>
                                              <p:attrName>style.visibility</p:attrName>
                                            </p:attrNameLst>
                                          </p:cBhvr>
                                          <p:to>
                                            <p:strVal val="visible"/>
                                          </p:to>
                                        </p:set>
                                        <p:anim calcmode="lin" valueType="num">
                                          <p:cBhvr additive="base">
                                            <p:cTn id="28" dur="300"/>
                                            <p:tgtEl>
                                              <p:spTgt spid="18"/>
                                            </p:tgtEl>
                                            <p:attrNameLst>
                                              <p:attrName>ppt_x</p:attrName>
                                            </p:attrNameLst>
                                          </p:cBhvr>
                                          <p:tavLst>
                                            <p:tav tm="0">
                                              <p:val>
                                                <p:strVal val="#ppt_x+#ppt_w*1.125000"/>
                                              </p:val>
                                            </p:tav>
                                            <p:tav tm="100000">
                                              <p:val>
                                                <p:strVal val="#ppt_x"/>
                                              </p:val>
                                            </p:tav>
                                          </p:tavLst>
                                        </p:anim>
                                        <p:animEffect transition="in" filter="wipe(left)">
                                          <p:cBhvr>
                                            <p:cTn id="29" dur="300"/>
                                            <p:tgtEl>
                                              <p:spTgt spid="18"/>
                                            </p:tgtEl>
                                          </p:cBhvr>
                                        </p:animEffect>
                                      </p:childTnLst>
                                    </p:cTn>
                                  </p:par>
                                </p:childTnLst>
                              </p:cTn>
                            </p:par>
                            <p:par>
                              <p:cTn id="30" fill="hold">
                                <p:stCondLst>
                                  <p:cond delay="1000"/>
                                </p:stCondLst>
                                <p:childTnLst>
                                  <p:par>
                                    <p:cTn id="31" presetID="2" presetClass="entr" presetSubtype="8" fill="hold" grpId="0" nodeType="after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additive="base">
                                            <p:cTn id="33" dur="500" fill="hold"/>
                                            <p:tgtEl>
                                              <p:spTgt spid="6"/>
                                            </p:tgtEl>
                                            <p:attrNameLst>
                                              <p:attrName>ppt_x</p:attrName>
                                            </p:attrNameLst>
                                          </p:cBhvr>
                                          <p:tavLst>
                                            <p:tav tm="0">
                                              <p:val>
                                                <p:strVal val="0-#ppt_w/2"/>
                                              </p:val>
                                            </p:tav>
                                            <p:tav tm="100000">
                                              <p:val>
                                                <p:strVal val="#ppt_x"/>
                                              </p:val>
                                            </p:tav>
                                          </p:tavLst>
                                        </p:anim>
                                        <p:anim calcmode="lin" valueType="num">
                                          <p:cBhvr additive="base">
                                            <p:cTn id="34" dur="500" fill="hold"/>
                                            <p:tgtEl>
                                              <p:spTgt spid="6"/>
                                            </p:tgtEl>
                                            <p:attrNameLst>
                                              <p:attrName>ppt_y</p:attrName>
                                            </p:attrNameLst>
                                          </p:cBhvr>
                                          <p:tavLst>
                                            <p:tav tm="0">
                                              <p:val>
                                                <p:strVal val="#ppt_y"/>
                                              </p:val>
                                            </p:tav>
                                            <p:tav tm="100000">
                                              <p:val>
                                                <p:strVal val="#ppt_y"/>
                                              </p:val>
                                            </p:tav>
                                          </p:tavLst>
                                        </p:anim>
                                      </p:childTnLst>
                                    </p:cTn>
                                  </p:par>
                                  <p:par>
                                    <p:cTn id="35" presetID="12" presetClass="entr" presetSubtype="8" fill="hold" grpId="0" nodeType="withEffect">
                                      <p:stCondLst>
                                        <p:cond delay="200"/>
                                      </p:stCondLst>
                                      <p:childTnLst>
                                        <p:set>
                                          <p:cBhvr>
                                            <p:cTn id="36" dur="1" fill="hold">
                                              <p:stCondLst>
                                                <p:cond delay="0"/>
                                              </p:stCondLst>
                                            </p:cTn>
                                            <p:tgtEl>
                                              <p:spTgt spid="4"/>
                                            </p:tgtEl>
                                            <p:attrNameLst>
                                              <p:attrName>style.visibility</p:attrName>
                                            </p:attrNameLst>
                                          </p:cBhvr>
                                          <p:to>
                                            <p:strVal val="visible"/>
                                          </p:to>
                                        </p:set>
                                        <p:anim calcmode="lin" valueType="num">
                                          <p:cBhvr additive="base">
                                            <p:cTn id="37" dur="300"/>
                                            <p:tgtEl>
                                              <p:spTgt spid="4"/>
                                            </p:tgtEl>
                                            <p:attrNameLst>
                                              <p:attrName>ppt_x</p:attrName>
                                            </p:attrNameLst>
                                          </p:cBhvr>
                                          <p:tavLst>
                                            <p:tav tm="0">
                                              <p:val>
                                                <p:strVal val="#ppt_x-#ppt_w*1.125000"/>
                                              </p:val>
                                            </p:tav>
                                            <p:tav tm="100000">
                                              <p:val>
                                                <p:strVal val="#ppt_x"/>
                                              </p:val>
                                            </p:tav>
                                          </p:tavLst>
                                        </p:anim>
                                        <p:animEffect transition="in" filter="wipe(right)">
                                          <p:cBhvr>
                                            <p:cTn id="38" dur="300"/>
                                            <p:tgtEl>
                                              <p:spTgt spid="4"/>
                                            </p:tgtEl>
                                          </p:cBhvr>
                                        </p:animEffect>
                                      </p:childTnLst>
                                    </p:cTn>
                                  </p:par>
                                  <p:par>
                                    <p:cTn id="39" presetID="12" presetClass="entr" presetSubtype="8" fill="hold" grpId="0" nodeType="withEffect">
                                      <p:stCondLst>
                                        <p:cond delay="200"/>
                                      </p:stCondLst>
                                      <p:childTnLst>
                                        <p:set>
                                          <p:cBhvr>
                                            <p:cTn id="40" dur="1" fill="hold">
                                              <p:stCondLst>
                                                <p:cond delay="0"/>
                                              </p:stCondLst>
                                            </p:cTn>
                                            <p:tgtEl>
                                              <p:spTgt spid="10"/>
                                            </p:tgtEl>
                                            <p:attrNameLst>
                                              <p:attrName>style.visibility</p:attrName>
                                            </p:attrNameLst>
                                          </p:cBhvr>
                                          <p:to>
                                            <p:strVal val="visible"/>
                                          </p:to>
                                        </p:set>
                                        <p:anim calcmode="lin" valueType="num">
                                          <p:cBhvr additive="base">
                                            <p:cTn id="41" dur="300"/>
                                            <p:tgtEl>
                                              <p:spTgt spid="10"/>
                                            </p:tgtEl>
                                            <p:attrNameLst>
                                              <p:attrName>ppt_x</p:attrName>
                                            </p:attrNameLst>
                                          </p:cBhvr>
                                          <p:tavLst>
                                            <p:tav tm="0">
                                              <p:val>
                                                <p:strVal val="#ppt_x-#ppt_w*1.125000"/>
                                              </p:val>
                                            </p:tav>
                                            <p:tav tm="100000">
                                              <p:val>
                                                <p:strVal val="#ppt_x"/>
                                              </p:val>
                                            </p:tav>
                                          </p:tavLst>
                                        </p:anim>
                                        <p:animEffect transition="in" filter="wipe(right)">
                                          <p:cBhvr>
                                            <p:cTn id="42" dur="300"/>
                                            <p:tgtEl>
                                              <p:spTgt spid="10"/>
                                            </p:tgtEl>
                                          </p:cBhvr>
                                        </p:animEffect>
                                      </p:childTnLst>
                                    </p:cTn>
                                  </p:par>
                                </p:childTnLst>
                              </p:cTn>
                            </p:par>
                            <p:par>
                              <p:cTn id="43" fill="hold">
                                <p:stCondLst>
                                  <p:cond delay="1500"/>
                                </p:stCondLst>
                                <p:childTnLst>
                                  <p:par>
                                    <p:cTn id="44" presetID="2" presetClass="entr" presetSubtype="2" fill="hold" nodeType="afterEffect">
                                      <p:stCondLst>
                                        <p:cond delay="0"/>
                                      </p:stCondLst>
                                      <p:childTnLst>
                                        <p:set>
                                          <p:cBhvr>
                                            <p:cTn id="45" dur="1" fill="hold">
                                              <p:stCondLst>
                                                <p:cond delay="0"/>
                                              </p:stCondLst>
                                            </p:cTn>
                                            <p:tgtEl>
                                              <p:spTgt spid="7"/>
                                            </p:tgtEl>
                                            <p:attrNameLst>
                                              <p:attrName>style.visibility</p:attrName>
                                            </p:attrNameLst>
                                          </p:cBhvr>
                                          <p:to>
                                            <p:strVal val="visible"/>
                                          </p:to>
                                        </p:set>
                                        <p:anim calcmode="lin" valueType="num">
                                          <p:cBhvr additive="base">
                                            <p:cTn id="46" dur="500" fill="hold"/>
                                            <p:tgtEl>
                                              <p:spTgt spid="7"/>
                                            </p:tgtEl>
                                            <p:attrNameLst>
                                              <p:attrName>ppt_x</p:attrName>
                                            </p:attrNameLst>
                                          </p:cBhvr>
                                          <p:tavLst>
                                            <p:tav tm="0">
                                              <p:val>
                                                <p:strVal val="1+#ppt_w/2"/>
                                              </p:val>
                                            </p:tav>
                                            <p:tav tm="100000">
                                              <p:val>
                                                <p:strVal val="#ppt_x"/>
                                              </p:val>
                                            </p:tav>
                                          </p:tavLst>
                                        </p:anim>
                                        <p:anim calcmode="lin" valueType="num">
                                          <p:cBhvr additive="base">
                                            <p:cTn id="47" dur="500" fill="hold"/>
                                            <p:tgtEl>
                                              <p:spTgt spid="7"/>
                                            </p:tgtEl>
                                            <p:attrNameLst>
                                              <p:attrName>ppt_y</p:attrName>
                                            </p:attrNameLst>
                                          </p:cBhvr>
                                          <p:tavLst>
                                            <p:tav tm="0">
                                              <p:val>
                                                <p:strVal val="#ppt_y"/>
                                              </p:val>
                                            </p:tav>
                                            <p:tav tm="100000">
                                              <p:val>
                                                <p:strVal val="#ppt_y"/>
                                              </p:val>
                                            </p:tav>
                                          </p:tavLst>
                                        </p:anim>
                                      </p:childTnLst>
                                    </p:cTn>
                                  </p:par>
                                  <p:par>
                                    <p:cTn id="48" presetID="12" presetClass="entr" presetSubtype="2" fill="hold" grpId="0" nodeType="withEffect">
                                      <p:stCondLst>
                                        <p:cond delay="200"/>
                                      </p:stCondLst>
                                      <p:childTnLst>
                                        <p:set>
                                          <p:cBhvr>
                                            <p:cTn id="49" dur="1" fill="hold">
                                              <p:stCondLst>
                                                <p:cond delay="0"/>
                                              </p:stCondLst>
                                            </p:cTn>
                                            <p:tgtEl>
                                              <p:spTgt spid="5"/>
                                            </p:tgtEl>
                                            <p:attrNameLst>
                                              <p:attrName>style.visibility</p:attrName>
                                            </p:attrNameLst>
                                          </p:cBhvr>
                                          <p:to>
                                            <p:strVal val="visible"/>
                                          </p:to>
                                        </p:set>
                                        <p:anim calcmode="lin" valueType="num">
                                          <p:cBhvr additive="base">
                                            <p:cTn id="50" dur="300"/>
                                            <p:tgtEl>
                                              <p:spTgt spid="5"/>
                                            </p:tgtEl>
                                            <p:attrNameLst>
                                              <p:attrName>ppt_x</p:attrName>
                                            </p:attrNameLst>
                                          </p:cBhvr>
                                          <p:tavLst>
                                            <p:tav tm="0">
                                              <p:val>
                                                <p:strVal val="#ppt_x+#ppt_w*1.125000"/>
                                              </p:val>
                                            </p:tav>
                                            <p:tav tm="100000">
                                              <p:val>
                                                <p:strVal val="#ppt_x"/>
                                              </p:val>
                                            </p:tav>
                                          </p:tavLst>
                                        </p:anim>
                                        <p:animEffect transition="in" filter="wipe(left)">
                                          <p:cBhvr>
                                            <p:cTn id="51" dur="300"/>
                                            <p:tgtEl>
                                              <p:spTgt spid="5"/>
                                            </p:tgtEl>
                                          </p:cBhvr>
                                        </p:animEffect>
                                      </p:childTnLst>
                                    </p:cTn>
                                  </p:par>
                                  <p:par>
                                    <p:cTn id="52" presetID="12" presetClass="entr" presetSubtype="2" fill="hold" grpId="0" nodeType="withEffect">
                                      <p:stCondLst>
                                        <p:cond delay="200"/>
                                      </p:stCondLst>
                                      <p:childTnLst>
                                        <p:set>
                                          <p:cBhvr>
                                            <p:cTn id="53" dur="1" fill="hold">
                                              <p:stCondLst>
                                                <p:cond delay="0"/>
                                              </p:stCondLst>
                                            </p:cTn>
                                            <p:tgtEl>
                                              <p:spTgt spid="11"/>
                                            </p:tgtEl>
                                            <p:attrNameLst>
                                              <p:attrName>style.visibility</p:attrName>
                                            </p:attrNameLst>
                                          </p:cBhvr>
                                          <p:to>
                                            <p:strVal val="visible"/>
                                          </p:to>
                                        </p:set>
                                        <p:anim calcmode="lin" valueType="num">
                                          <p:cBhvr additive="base">
                                            <p:cTn id="54" dur="300"/>
                                            <p:tgtEl>
                                              <p:spTgt spid="11"/>
                                            </p:tgtEl>
                                            <p:attrNameLst>
                                              <p:attrName>ppt_x</p:attrName>
                                            </p:attrNameLst>
                                          </p:cBhvr>
                                          <p:tavLst>
                                            <p:tav tm="0">
                                              <p:val>
                                                <p:strVal val="#ppt_x+#ppt_w*1.125000"/>
                                              </p:val>
                                            </p:tav>
                                            <p:tav tm="100000">
                                              <p:val>
                                                <p:strVal val="#ppt_x"/>
                                              </p:val>
                                            </p:tav>
                                          </p:tavLst>
                                        </p:anim>
                                        <p:animEffect transition="in" filter="wipe(left)">
                                          <p:cBhvr>
                                            <p:cTn id="55" dur="300"/>
                                            <p:tgtEl>
                                              <p:spTgt spid="11"/>
                                            </p:tgtEl>
                                          </p:cBhvr>
                                        </p:animEffect>
                                      </p:childTnLst>
                                    </p:cTn>
                                  </p:par>
                                </p:childTnLst>
                              </p:cTn>
                            </p:par>
                            <p:par>
                              <p:cTn id="56" fill="hold">
                                <p:stCondLst>
                                  <p:cond delay="2000"/>
                                </p:stCondLst>
                                <p:childTnLst>
                                  <p:par>
                                    <p:cTn id="57" presetID="53" presetClass="entr" presetSubtype="528" fill="hold" grpId="0" nodeType="afterEffect">
                                      <p:stCondLst>
                                        <p:cond delay="0"/>
                                      </p:stCondLst>
                                      <p:childTnLst>
                                        <p:set>
                                          <p:cBhvr>
                                            <p:cTn id="58" dur="1" fill="hold">
                                              <p:stCondLst>
                                                <p:cond delay="0"/>
                                              </p:stCondLst>
                                            </p:cTn>
                                            <p:tgtEl>
                                              <p:spTgt spid="22"/>
                                            </p:tgtEl>
                                            <p:attrNameLst>
                                              <p:attrName>style.visibility</p:attrName>
                                            </p:attrNameLst>
                                          </p:cBhvr>
                                          <p:to>
                                            <p:strVal val="visible"/>
                                          </p:to>
                                        </p:set>
                                        <p:anim calcmode="lin" valueType="num">
                                          <p:cBhvr>
                                            <p:cTn id="59" dur="500" fill="hold"/>
                                            <p:tgtEl>
                                              <p:spTgt spid="22"/>
                                            </p:tgtEl>
                                            <p:attrNameLst>
                                              <p:attrName>ppt_w</p:attrName>
                                            </p:attrNameLst>
                                          </p:cBhvr>
                                          <p:tavLst>
                                            <p:tav tm="0">
                                              <p:val>
                                                <p:fltVal val="0"/>
                                              </p:val>
                                            </p:tav>
                                            <p:tav tm="100000">
                                              <p:val>
                                                <p:strVal val="#ppt_w"/>
                                              </p:val>
                                            </p:tav>
                                          </p:tavLst>
                                        </p:anim>
                                        <p:anim calcmode="lin" valueType="num">
                                          <p:cBhvr>
                                            <p:cTn id="60" dur="500" fill="hold"/>
                                            <p:tgtEl>
                                              <p:spTgt spid="22"/>
                                            </p:tgtEl>
                                            <p:attrNameLst>
                                              <p:attrName>ppt_h</p:attrName>
                                            </p:attrNameLst>
                                          </p:cBhvr>
                                          <p:tavLst>
                                            <p:tav tm="0">
                                              <p:val>
                                                <p:fltVal val="0"/>
                                              </p:val>
                                            </p:tav>
                                            <p:tav tm="100000">
                                              <p:val>
                                                <p:strVal val="#ppt_h"/>
                                              </p:val>
                                            </p:tav>
                                          </p:tavLst>
                                        </p:anim>
                                        <p:animEffect transition="in" filter="fade">
                                          <p:cBhvr>
                                            <p:cTn id="61" dur="500"/>
                                            <p:tgtEl>
                                              <p:spTgt spid="22"/>
                                            </p:tgtEl>
                                          </p:cBhvr>
                                        </p:animEffect>
                                        <p:anim calcmode="lin" valueType="num">
                                          <p:cBhvr>
                                            <p:cTn id="62" dur="500" fill="hold"/>
                                            <p:tgtEl>
                                              <p:spTgt spid="22"/>
                                            </p:tgtEl>
                                            <p:attrNameLst>
                                              <p:attrName>ppt_x</p:attrName>
                                            </p:attrNameLst>
                                          </p:cBhvr>
                                          <p:tavLst>
                                            <p:tav tm="0">
                                              <p:val>
                                                <p:fltVal val="0.5"/>
                                              </p:val>
                                            </p:tav>
                                            <p:tav tm="100000">
                                              <p:val>
                                                <p:strVal val="#ppt_x"/>
                                              </p:val>
                                            </p:tav>
                                          </p:tavLst>
                                        </p:anim>
                                        <p:anim calcmode="lin" valueType="num">
                                          <p:cBhvr>
                                            <p:cTn id="63" dur="500" fill="hold"/>
                                            <p:tgtEl>
                                              <p:spTgt spid="22"/>
                                            </p:tgtEl>
                                            <p:attrNameLst>
                                              <p:attrName>ppt_y</p:attrName>
                                            </p:attrNameLst>
                                          </p:cBhvr>
                                          <p:tavLst>
                                            <p:tav tm="0">
                                              <p:val>
                                                <p:fltVal val="0.5"/>
                                              </p:val>
                                            </p:tav>
                                            <p:tav tm="100000">
                                              <p:val>
                                                <p:strVal val="#ppt_y"/>
                                              </p:val>
                                            </p:tav>
                                          </p:tavLst>
                                        </p:anim>
                                      </p:childTnLst>
                                    </p:cTn>
                                  </p:par>
                                  <p:par>
                                    <p:cTn id="64" presetID="53" presetClass="entr" presetSubtype="528" fill="hold" grpId="0" nodeType="withEffect">
                                      <p:stCondLst>
                                        <p:cond delay="1000"/>
                                      </p:stCondLst>
                                      <p:childTnLst>
                                        <p:set>
                                          <p:cBhvr>
                                            <p:cTn id="65" dur="1" fill="hold">
                                              <p:stCondLst>
                                                <p:cond delay="0"/>
                                              </p:stCondLst>
                                            </p:cTn>
                                            <p:tgtEl>
                                              <p:spTgt spid="20"/>
                                            </p:tgtEl>
                                            <p:attrNameLst>
                                              <p:attrName>style.visibility</p:attrName>
                                            </p:attrNameLst>
                                          </p:cBhvr>
                                          <p:to>
                                            <p:strVal val="visible"/>
                                          </p:to>
                                        </p:set>
                                        <p:anim calcmode="lin" valueType="num">
                                          <p:cBhvr>
                                            <p:cTn id="66" dur="500" fill="hold"/>
                                            <p:tgtEl>
                                              <p:spTgt spid="20"/>
                                            </p:tgtEl>
                                            <p:attrNameLst>
                                              <p:attrName>ppt_w</p:attrName>
                                            </p:attrNameLst>
                                          </p:cBhvr>
                                          <p:tavLst>
                                            <p:tav tm="0">
                                              <p:val>
                                                <p:fltVal val="0"/>
                                              </p:val>
                                            </p:tav>
                                            <p:tav tm="100000">
                                              <p:val>
                                                <p:strVal val="#ppt_w"/>
                                              </p:val>
                                            </p:tav>
                                          </p:tavLst>
                                        </p:anim>
                                        <p:anim calcmode="lin" valueType="num">
                                          <p:cBhvr>
                                            <p:cTn id="67" dur="500" fill="hold"/>
                                            <p:tgtEl>
                                              <p:spTgt spid="20"/>
                                            </p:tgtEl>
                                            <p:attrNameLst>
                                              <p:attrName>ppt_h</p:attrName>
                                            </p:attrNameLst>
                                          </p:cBhvr>
                                          <p:tavLst>
                                            <p:tav tm="0">
                                              <p:val>
                                                <p:fltVal val="0"/>
                                              </p:val>
                                            </p:tav>
                                            <p:tav tm="100000">
                                              <p:val>
                                                <p:strVal val="#ppt_h"/>
                                              </p:val>
                                            </p:tav>
                                          </p:tavLst>
                                        </p:anim>
                                        <p:animEffect transition="in" filter="fade">
                                          <p:cBhvr>
                                            <p:cTn id="68" dur="500"/>
                                            <p:tgtEl>
                                              <p:spTgt spid="20"/>
                                            </p:tgtEl>
                                          </p:cBhvr>
                                        </p:animEffect>
                                        <p:anim calcmode="lin" valueType="num">
                                          <p:cBhvr>
                                            <p:cTn id="69" dur="500" fill="hold"/>
                                            <p:tgtEl>
                                              <p:spTgt spid="20"/>
                                            </p:tgtEl>
                                            <p:attrNameLst>
                                              <p:attrName>ppt_x</p:attrName>
                                            </p:attrNameLst>
                                          </p:cBhvr>
                                          <p:tavLst>
                                            <p:tav tm="0">
                                              <p:val>
                                                <p:fltVal val="0.5"/>
                                              </p:val>
                                            </p:tav>
                                            <p:tav tm="100000">
                                              <p:val>
                                                <p:strVal val="#ppt_x"/>
                                              </p:val>
                                            </p:tav>
                                          </p:tavLst>
                                        </p:anim>
                                        <p:anim calcmode="lin" valueType="num">
                                          <p:cBhvr>
                                            <p:cTn id="70" dur="500" fill="hold"/>
                                            <p:tgtEl>
                                              <p:spTgt spid="20"/>
                                            </p:tgtEl>
                                            <p:attrNameLst>
                                              <p:attrName>ppt_y</p:attrName>
                                            </p:attrNameLst>
                                          </p:cBhvr>
                                          <p:tavLst>
                                            <p:tav tm="0">
                                              <p:val>
                                                <p:fltVal val="0.5"/>
                                              </p:val>
                                            </p:tav>
                                            <p:tav tm="100000">
                                              <p:val>
                                                <p:strVal val="#ppt_y"/>
                                              </p:val>
                                            </p:tav>
                                          </p:tavLst>
                                        </p:anim>
                                      </p:childTnLst>
                                    </p:cTn>
                                  </p:par>
                                  <p:par>
                                    <p:cTn id="71" presetID="53" presetClass="entr" presetSubtype="528" fill="hold" grpId="0" nodeType="withEffect">
                                      <p:stCondLst>
                                        <p:cond delay="800"/>
                                      </p:stCondLst>
                                      <p:childTnLst>
                                        <p:set>
                                          <p:cBhvr>
                                            <p:cTn id="72" dur="1" fill="hold">
                                              <p:stCondLst>
                                                <p:cond delay="0"/>
                                              </p:stCondLst>
                                            </p:cTn>
                                            <p:tgtEl>
                                              <p:spTgt spid="21"/>
                                            </p:tgtEl>
                                            <p:attrNameLst>
                                              <p:attrName>style.visibility</p:attrName>
                                            </p:attrNameLst>
                                          </p:cBhvr>
                                          <p:to>
                                            <p:strVal val="visible"/>
                                          </p:to>
                                        </p:set>
                                        <p:anim calcmode="lin" valueType="num">
                                          <p:cBhvr>
                                            <p:cTn id="73" dur="500" fill="hold"/>
                                            <p:tgtEl>
                                              <p:spTgt spid="21"/>
                                            </p:tgtEl>
                                            <p:attrNameLst>
                                              <p:attrName>ppt_w</p:attrName>
                                            </p:attrNameLst>
                                          </p:cBhvr>
                                          <p:tavLst>
                                            <p:tav tm="0">
                                              <p:val>
                                                <p:fltVal val="0"/>
                                              </p:val>
                                            </p:tav>
                                            <p:tav tm="100000">
                                              <p:val>
                                                <p:strVal val="#ppt_w"/>
                                              </p:val>
                                            </p:tav>
                                          </p:tavLst>
                                        </p:anim>
                                        <p:anim calcmode="lin" valueType="num">
                                          <p:cBhvr>
                                            <p:cTn id="74" dur="500" fill="hold"/>
                                            <p:tgtEl>
                                              <p:spTgt spid="21"/>
                                            </p:tgtEl>
                                            <p:attrNameLst>
                                              <p:attrName>ppt_h</p:attrName>
                                            </p:attrNameLst>
                                          </p:cBhvr>
                                          <p:tavLst>
                                            <p:tav tm="0">
                                              <p:val>
                                                <p:fltVal val="0"/>
                                              </p:val>
                                            </p:tav>
                                            <p:tav tm="100000">
                                              <p:val>
                                                <p:strVal val="#ppt_h"/>
                                              </p:val>
                                            </p:tav>
                                          </p:tavLst>
                                        </p:anim>
                                        <p:animEffect transition="in" filter="fade">
                                          <p:cBhvr>
                                            <p:cTn id="75" dur="500"/>
                                            <p:tgtEl>
                                              <p:spTgt spid="21"/>
                                            </p:tgtEl>
                                          </p:cBhvr>
                                        </p:animEffect>
                                        <p:anim calcmode="lin" valueType="num">
                                          <p:cBhvr>
                                            <p:cTn id="76" dur="500" fill="hold"/>
                                            <p:tgtEl>
                                              <p:spTgt spid="21"/>
                                            </p:tgtEl>
                                            <p:attrNameLst>
                                              <p:attrName>ppt_x</p:attrName>
                                            </p:attrNameLst>
                                          </p:cBhvr>
                                          <p:tavLst>
                                            <p:tav tm="0">
                                              <p:val>
                                                <p:fltVal val="0.5"/>
                                              </p:val>
                                            </p:tav>
                                            <p:tav tm="100000">
                                              <p:val>
                                                <p:strVal val="#ppt_x"/>
                                              </p:val>
                                            </p:tav>
                                          </p:tavLst>
                                        </p:anim>
                                        <p:anim calcmode="lin" valueType="num">
                                          <p:cBhvr>
                                            <p:cTn id="77" dur="500" fill="hold"/>
                                            <p:tgtEl>
                                              <p:spTgt spid="21"/>
                                            </p:tgtEl>
                                            <p:attrNameLst>
                                              <p:attrName>ppt_y</p:attrName>
                                            </p:attrNameLst>
                                          </p:cBhvr>
                                          <p:tavLst>
                                            <p:tav tm="0">
                                              <p:val>
                                                <p:fltVal val="0.5"/>
                                              </p:val>
                                            </p:tav>
                                            <p:tav tm="100000">
                                              <p:val>
                                                <p:strVal val="#ppt_y"/>
                                              </p:val>
                                            </p:tav>
                                          </p:tavLst>
                                        </p:anim>
                                      </p:childTnLst>
                                    </p:cTn>
                                  </p:par>
                                  <p:par>
                                    <p:cTn id="78" presetID="53" presetClass="entr" presetSubtype="528" fill="hold" grpId="0" nodeType="withEffect">
                                      <p:stCondLst>
                                        <p:cond delay="200"/>
                                      </p:stCondLst>
                                      <p:childTnLst>
                                        <p:set>
                                          <p:cBhvr>
                                            <p:cTn id="79" dur="1" fill="hold">
                                              <p:stCondLst>
                                                <p:cond delay="0"/>
                                              </p:stCondLst>
                                            </p:cTn>
                                            <p:tgtEl>
                                              <p:spTgt spid="23"/>
                                            </p:tgtEl>
                                            <p:attrNameLst>
                                              <p:attrName>style.visibility</p:attrName>
                                            </p:attrNameLst>
                                          </p:cBhvr>
                                          <p:to>
                                            <p:strVal val="visible"/>
                                          </p:to>
                                        </p:set>
                                        <p:anim calcmode="lin" valueType="num">
                                          <p:cBhvr>
                                            <p:cTn id="80" dur="500" fill="hold"/>
                                            <p:tgtEl>
                                              <p:spTgt spid="23"/>
                                            </p:tgtEl>
                                            <p:attrNameLst>
                                              <p:attrName>ppt_w</p:attrName>
                                            </p:attrNameLst>
                                          </p:cBhvr>
                                          <p:tavLst>
                                            <p:tav tm="0">
                                              <p:val>
                                                <p:fltVal val="0"/>
                                              </p:val>
                                            </p:tav>
                                            <p:tav tm="100000">
                                              <p:val>
                                                <p:strVal val="#ppt_w"/>
                                              </p:val>
                                            </p:tav>
                                          </p:tavLst>
                                        </p:anim>
                                        <p:anim calcmode="lin" valueType="num">
                                          <p:cBhvr>
                                            <p:cTn id="81" dur="500" fill="hold"/>
                                            <p:tgtEl>
                                              <p:spTgt spid="23"/>
                                            </p:tgtEl>
                                            <p:attrNameLst>
                                              <p:attrName>ppt_h</p:attrName>
                                            </p:attrNameLst>
                                          </p:cBhvr>
                                          <p:tavLst>
                                            <p:tav tm="0">
                                              <p:val>
                                                <p:fltVal val="0"/>
                                              </p:val>
                                            </p:tav>
                                            <p:tav tm="100000">
                                              <p:val>
                                                <p:strVal val="#ppt_h"/>
                                              </p:val>
                                            </p:tav>
                                          </p:tavLst>
                                        </p:anim>
                                        <p:animEffect transition="in" filter="fade">
                                          <p:cBhvr>
                                            <p:cTn id="82" dur="500"/>
                                            <p:tgtEl>
                                              <p:spTgt spid="23"/>
                                            </p:tgtEl>
                                          </p:cBhvr>
                                        </p:animEffect>
                                        <p:anim calcmode="lin" valueType="num">
                                          <p:cBhvr>
                                            <p:cTn id="83" dur="500" fill="hold"/>
                                            <p:tgtEl>
                                              <p:spTgt spid="23"/>
                                            </p:tgtEl>
                                            <p:attrNameLst>
                                              <p:attrName>ppt_x</p:attrName>
                                            </p:attrNameLst>
                                          </p:cBhvr>
                                          <p:tavLst>
                                            <p:tav tm="0">
                                              <p:val>
                                                <p:fltVal val="0.5"/>
                                              </p:val>
                                            </p:tav>
                                            <p:tav tm="100000">
                                              <p:val>
                                                <p:strVal val="#ppt_x"/>
                                              </p:val>
                                            </p:tav>
                                          </p:tavLst>
                                        </p:anim>
                                        <p:anim calcmode="lin" valueType="num">
                                          <p:cBhvr>
                                            <p:cTn id="84" dur="500" fill="hold"/>
                                            <p:tgtEl>
                                              <p:spTgt spid="23"/>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animBg="1"/>
          <p:bldP spid="10" grpId="0"/>
          <p:bldP spid="11" grpId="0"/>
          <p:bldP spid="12" grpId="0"/>
          <p:bldP spid="13" grpId="0"/>
          <p:bldP spid="14" grpId="0" animBg="1"/>
          <p:bldP spid="18" grpId="0"/>
          <p:bldP spid="19" grpId="0"/>
          <p:bldP spid="20" grpId="0" animBg="1"/>
          <p:bldP spid="21" grpId="0" animBg="1"/>
          <p:bldP spid="22" grpId="0" animBg="1"/>
          <p:bldP spid="23" grpId="0" animBg="1"/>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rgbClr val="333333"/>
                </a:solidFill>
                <a:latin typeface="微软雅黑" panose="020B0503020204020204" pitchFamily="34" charset="-122"/>
                <a:ea typeface="微软雅黑" panose="020B0503020204020204" pitchFamily="34" charset="-122"/>
              </a:rPr>
              <a:t>点击添加标题文字内容</a:t>
            </a:r>
            <a:endParaRPr lang="zh-CN" altLang="en-US" sz="2500" dirty="0">
              <a:solidFill>
                <a:srgbClr val="333333"/>
              </a:solidFill>
              <a:latin typeface="微软雅黑" panose="020B0503020204020204" pitchFamily="34" charset="-122"/>
              <a:ea typeface="微软雅黑" panose="020B0503020204020204" pitchFamily="34" charset="-122"/>
            </a:endParaRPr>
          </a:p>
        </p:txBody>
      </p:sp>
      <p:cxnSp>
        <p:nvCxnSpPr>
          <p:cNvPr id="3"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1" y="2861421"/>
            <a:ext cx="9145588" cy="6539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2343" tIns="46172" rIns="92343" bIns="46172" rtlCol="0" anchor="ctr"/>
          <a:lstStyle/>
          <a:p>
            <a:pPr algn="ctr"/>
            <a:endParaRPr lang="zh-CN" altLang="en-US">
              <a:latin typeface="+mj-ea"/>
              <a:ea typeface="+mj-ea"/>
            </a:endParaRPr>
          </a:p>
        </p:txBody>
      </p:sp>
      <p:grpSp>
        <p:nvGrpSpPr>
          <p:cNvPr id="5" name="组合 4"/>
          <p:cNvGrpSpPr/>
          <p:nvPr/>
        </p:nvGrpSpPr>
        <p:grpSpPr>
          <a:xfrm>
            <a:off x="980451" y="2438266"/>
            <a:ext cx="869960" cy="869821"/>
            <a:chOff x="1466675" y="3784103"/>
            <a:chExt cx="1301392" cy="1301862"/>
          </a:xfrm>
        </p:grpSpPr>
        <p:grpSp>
          <p:nvGrpSpPr>
            <p:cNvPr id="6" name="组合 5"/>
            <p:cNvGrpSpPr/>
            <p:nvPr/>
          </p:nvGrpSpPr>
          <p:grpSpPr>
            <a:xfrm>
              <a:off x="1466675" y="3784103"/>
              <a:ext cx="1301392" cy="1301862"/>
              <a:chOff x="4345444" y="2542859"/>
              <a:chExt cx="1810550" cy="1811205"/>
            </a:xfrm>
          </p:grpSpPr>
          <p:grpSp>
            <p:nvGrpSpPr>
              <p:cNvPr id="8" name="组合 7"/>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0" name="同心圆 9"/>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latin typeface="+mj-ea"/>
                    <a:ea typeface="+mj-ea"/>
                  </a:endParaRPr>
                </a:p>
              </p:txBody>
            </p:sp>
            <p:sp>
              <p:nvSpPr>
                <p:cNvPr id="11" name="椭圆 10"/>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mj-ea"/>
                    <a:ea typeface="+mj-ea"/>
                  </a:endParaRPr>
                </a:p>
              </p:txBody>
            </p:sp>
          </p:grpSp>
          <p:sp>
            <p:nvSpPr>
              <p:cNvPr id="9" name="椭圆 8"/>
              <p:cNvSpPr/>
              <p:nvPr/>
            </p:nvSpPr>
            <p:spPr>
              <a:xfrm>
                <a:off x="4565570" y="2763062"/>
                <a:ext cx="1370298" cy="1370793"/>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mj-ea"/>
                  <a:ea typeface="+mj-ea"/>
                </a:endParaRPr>
              </a:p>
            </p:txBody>
          </p:sp>
        </p:grpSp>
        <p:sp>
          <p:nvSpPr>
            <p:cNvPr id="7" name="TextBox 97"/>
            <p:cNvSpPr txBox="1"/>
            <p:nvPr/>
          </p:nvSpPr>
          <p:spPr>
            <a:xfrm>
              <a:off x="1692270" y="4180596"/>
              <a:ext cx="850204" cy="531307"/>
            </a:xfrm>
            <a:prstGeom prst="rect">
              <a:avLst/>
            </a:prstGeom>
            <a:noFill/>
          </p:spPr>
          <p:txBody>
            <a:bodyPr wrap="square" lIns="138192" tIns="69096" rIns="138192" bIns="69096" rtlCol="0">
              <a:spAutoFit/>
            </a:bodyPr>
            <a:lstStyle/>
            <a:p>
              <a:r>
                <a:rPr lang="en-US" altLang="zh-CN" sz="1400" dirty="0" smtClean="0">
                  <a:solidFill>
                    <a:schemeClr val="bg1"/>
                  </a:solidFill>
                  <a:latin typeface="+mj-ea"/>
                  <a:ea typeface="+mj-ea"/>
                </a:rPr>
                <a:t>6</a:t>
              </a:r>
              <a:r>
                <a:rPr lang="zh-CN" altLang="en-US" sz="1400" dirty="0" smtClean="0">
                  <a:solidFill>
                    <a:schemeClr val="bg1"/>
                  </a:solidFill>
                  <a:latin typeface="+mj-ea"/>
                  <a:ea typeface="+mj-ea"/>
                </a:rPr>
                <a:t>月</a:t>
              </a:r>
              <a:endParaRPr lang="zh-CN" altLang="en-US" sz="1400" dirty="0">
                <a:solidFill>
                  <a:schemeClr val="bg1"/>
                </a:solidFill>
                <a:latin typeface="+mj-ea"/>
                <a:ea typeface="+mj-ea"/>
              </a:endParaRPr>
            </a:p>
          </p:txBody>
        </p:sp>
      </p:grpSp>
      <p:grpSp>
        <p:nvGrpSpPr>
          <p:cNvPr id="12" name="组合 11"/>
          <p:cNvGrpSpPr/>
          <p:nvPr/>
        </p:nvGrpSpPr>
        <p:grpSpPr>
          <a:xfrm>
            <a:off x="2083683" y="2555249"/>
            <a:ext cx="658425" cy="658319"/>
            <a:chOff x="3117025" y="3959191"/>
            <a:chExt cx="984950" cy="985306"/>
          </a:xfrm>
        </p:grpSpPr>
        <p:grpSp>
          <p:nvGrpSpPr>
            <p:cNvPr id="13" name="组合 12"/>
            <p:cNvGrpSpPr/>
            <p:nvPr/>
          </p:nvGrpSpPr>
          <p:grpSpPr>
            <a:xfrm>
              <a:off x="3117025" y="3959191"/>
              <a:ext cx="984950" cy="985306"/>
              <a:chOff x="4345444" y="2542859"/>
              <a:chExt cx="1810550" cy="1811205"/>
            </a:xfrm>
          </p:grpSpPr>
          <p:grpSp>
            <p:nvGrpSpPr>
              <p:cNvPr id="15" name="组合 14"/>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7" name="同心圆 16"/>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latin typeface="+mj-ea"/>
                    <a:ea typeface="+mj-ea"/>
                  </a:endParaRPr>
                </a:p>
              </p:txBody>
            </p:sp>
            <p:sp>
              <p:nvSpPr>
                <p:cNvPr id="18" name="椭圆 17"/>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mj-ea"/>
                    <a:ea typeface="+mj-ea"/>
                  </a:endParaRPr>
                </a:p>
              </p:txBody>
            </p:sp>
          </p:grpSp>
          <p:sp>
            <p:nvSpPr>
              <p:cNvPr id="16" name="椭圆 15"/>
              <p:cNvSpPr/>
              <p:nvPr/>
            </p:nvSpPr>
            <p:spPr>
              <a:xfrm>
                <a:off x="4565570" y="2763062"/>
                <a:ext cx="1370298" cy="1370793"/>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mj-ea"/>
                  <a:ea typeface="+mj-ea"/>
                </a:endParaRPr>
              </a:p>
            </p:txBody>
          </p:sp>
        </p:grpSp>
        <p:sp>
          <p:nvSpPr>
            <p:cNvPr id="14" name="TextBox 104"/>
            <p:cNvSpPr txBox="1"/>
            <p:nvPr/>
          </p:nvSpPr>
          <p:spPr>
            <a:xfrm>
              <a:off x="3188495" y="4196695"/>
              <a:ext cx="850204" cy="531306"/>
            </a:xfrm>
            <a:prstGeom prst="rect">
              <a:avLst/>
            </a:prstGeom>
            <a:noFill/>
          </p:spPr>
          <p:txBody>
            <a:bodyPr wrap="square" lIns="138192" tIns="69096" rIns="138192" bIns="69096" rtlCol="0">
              <a:spAutoFit/>
            </a:bodyPr>
            <a:lstStyle/>
            <a:p>
              <a:r>
                <a:rPr lang="en-US" altLang="zh-CN" sz="1400" dirty="0">
                  <a:solidFill>
                    <a:schemeClr val="bg1"/>
                  </a:solidFill>
                  <a:latin typeface="+mj-ea"/>
                  <a:ea typeface="+mj-ea"/>
                </a:rPr>
                <a:t>7</a:t>
              </a:r>
              <a:r>
                <a:rPr lang="zh-CN" altLang="en-US" sz="1400" dirty="0" smtClean="0">
                  <a:solidFill>
                    <a:schemeClr val="bg1"/>
                  </a:solidFill>
                  <a:latin typeface="+mj-ea"/>
                  <a:ea typeface="+mj-ea"/>
                </a:rPr>
                <a:t>月</a:t>
              </a:r>
              <a:endParaRPr lang="zh-CN" altLang="en-US" sz="1400" dirty="0">
                <a:solidFill>
                  <a:schemeClr val="bg1"/>
                </a:solidFill>
                <a:latin typeface="+mj-ea"/>
                <a:ea typeface="+mj-ea"/>
              </a:endParaRPr>
            </a:p>
          </p:txBody>
        </p:sp>
      </p:grpSp>
      <p:grpSp>
        <p:nvGrpSpPr>
          <p:cNvPr id="19" name="组合 18"/>
          <p:cNvGrpSpPr/>
          <p:nvPr/>
        </p:nvGrpSpPr>
        <p:grpSpPr>
          <a:xfrm>
            <a:off x="2975381" y="2443509"/>
            <a:ext cx="881936" cy="881795"/>
            <a:chOff x="4450933" y="3791953"/>
            <a:chExt cx="1319306" cy="1319782"/>
          </a:xfrm>
        </p:grpSpPr>
        <p:grpSp>
          <p:nvGrpSpPr>
            <p:cNvPr id="20" name="组合 19"/>
            <p:cNvGrpSpPr/>
            <p:nvPr/>
          </p:nvGrpSpPr>
          <p:grpSpPr>
            <a:xfrm>
              <a:off x="4450933" y="3791953"/>
              <a:ext cx="1319306" cy="1319782"/>
              <a:chOff x="4345444" y="2542859"/>
              <a:chExt cx="1810550" cy="1811205"/>
            </a:xfrm>
          </p:grpSpPr>
          <p:grpSp>
            <p:nvGrpSpPr>
              <p:cNvPr id="22" name="组合 21"/>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24" name="同心圆 23"/>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latin typeface="+mj-ea"/>
                    <a:ea typeface="+mj-ea"/>
                  </a:endParaRPr>
                </a:p>
              </p:txBody>
            </p:sp>
            <p:sp>
              <p:nvSpPr>
                <p:cNvPr id="25" name="椭圆 24"/>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mj-ea"/>
                    <a:ea typeface="+mj-ea"/>
                  </a:endParaRPr>
                </a:p>
              </p:txBody>
            </p:sp>
          </p:grpSp>
          <p:sp>
            <p:nvSpPr>
              <p:cNvPr id="23" name="椭圆 22"/>
              <p:cNvSpPr/>
              <p:nvPr/>
            </p:nvSpPr>
            <p:spPr>
              <a:xfrm>
                <a:off x="4565570" y="2763062"/>
                <a:ext cx="1370298" cy="1370793"/>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mj-ea"/>
                  <a:ea typeface="+mj-ea"/>
                </a:endParaRPr>
              </a:p>
            </p:txBody>
          </p:sp>
        </p:grpSp>
        <p:sp>
          <p:nvSpPr>
            <p:cNvPr id="21" name="TextBox 111"/>
            <p:cNvSpPr txBox="1"/>
            <p:nvPr/>
          </p:nvSpPr>
          <p:spPr>
            <a:xfrm>
              <a:off x="4685484" y="4180595"/>
              <a:ext cx="850203" cy="531306"/>
            </a:xfrm>
            <a:prstGeom prst="rect">
              <a:avLst/>
            </a:prstGeom>
            <a:noFill/>
          </p:spPr>
          <p:txBody>
            <a:bodyPr wrap="square" lIns="138192" tIns="69096" rIns="138192" bIns="69096" rtlCol="0">
              <a:spAutoFit/>
            </a:bodyPr>
            <a:lstStyle/>
            <a:p>
              <a:r>
                <a:rPr lang="en-US" altLang="zh-CN" sz="1400" dirty="0">
                  <a:solidFill>
                    <a:schemeClr val="bg1"/>
                  </a:solidFill>
                  <a:latin typeface="+mj-ea"/>
                  <a:ea typeface="+mj-ea"/>
                </a:rPr>
                <a:t>8</a:t>
              </a:r>
              <a:r>
                <a:rPr lang="zh-CN" altLang="en-US" sz="1400" dirty="0" smtClean="0">
                  <a:solidFill>
                    <a:schemeClr val="bg1"/>
                  </a:solidFill>
                  <a:latin typeface="+mj-ea"/>
                  <a:ea typeface="+mj-ea"/>
                </a:rPr>
                <a:t>月</a:t>
              </a:r>
              <a:endParaRPr lang="zh-CN" altLang="en-US" sz="1400" dirty="0">
                <a:solidFill>
                  <a:schemeClr val="bg1"/>
                </a:solidFill>
                <a:latin typeface="+mj-ea"/>
                <a:ea typeface="+mj-ea"/>
              </a:endParaRPr>
            </a:p>
          </p:txBody>
        </p:sp>
      </p:grpSp>
      <p:grpSp>
        <p:nvGrpSpPr>
          <p:cNvPr id="26" name="组合 25"/>
          <p:cNvGrpSpPr/>
          <p:nvPr/>
        </p:nvGrpSpPr>
        <p:grpSpPr>
          <a:xfrm>
            <a:off x="4090589" y="2544015"/>
            <a:ext cx="680890" cy="680781"/>
            <a:chOff x="6119197" y="3942381"/>
            <a:chExt cx="1018558" cy="1018926"/>
          </a:xfrm>
        </p:grpSpPr>
        <p:grpSp>
          <p:nvGrpSpPr>
            <p:cNvPr id="27" name="组合 26"/>
            <p:cNvGrpSpPr/>
            <p:nvPr/>
          </p:nvGrpSpPr>
          <p:grpSpPr>
            <a:xfrm>
              <a:off x="6119197" y="3942381"/>
              <a:ext cx="1018558" cy="1018926"/>
              <a:chOff x="4345444" y="2542859"/>
              <a:chExt cx="1810550" cy="1811205"/>
            </a:xfrm>
          </p:grpSpPr>
          <p:grpSp>
            <p:nvGrpSpPr>
              <p:cNvPr id="29" name="组合 28"/>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31" name="同心圆 30"/>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latin typeface="+mj-ea"/>
                    <a:ea typeface="+mj-ea"/>
                  </a:endParaRPr>
                </a:p>
              </p:txBody>
            </p:sp>
            <p:sp>
              <p:nvSpPr>
                <p:cNvPr id="32" name="椭圆 31"/>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mj-ea"/>
                    <a:ea typeface="+mj-ea"/>
                  </a:endParaRPr>
                </a:p>
              </p:txBody>
            </p:sp>
          </p:grpSp>
          <p:sp>
            <p:nvSpPr>
              <p:cNvPr id="30" name="椭圆 29"/>
              <p:cNvSpPr/>
              <p:nvPr/>
            </p:nvSpPr>
            <p:spPr>
              <a:xfrm>
                <a:off x="4565570" y="2763062"/>
                <a:ext cx="1370298" cy="1370793"/>
              </a:xfrm>
              <a:prstGeom prst="ellipse">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mj-ea"/>
                  <a:ea typeface="+mj-ea"/>
                </a:endParaRPr>
              </a:p>
            </p:txBody>
          </p:sp>
        </p:grpSp>
        <p:sp>
          <p:nvSpPr>
            <p:cNvPr id="28" name="TextBox 118"/>
            <p:cNvSpPr txBox="1"/>
            <p:nvPr/>
          </p:nvSpPr>
          <p:spPr>
            <a:xfrm>
              <a:off x="6209133" y="4196696"/>
              <a:ext cx="850205" cy="531307"/>
            </a:xfrm>
            <a:prstGeom prst="rect">
              <a:avLst/>
            </a:prstGeom>
            <a:noFill/>
          </p:spPr>
          <p:txBody>
            <a:bodyPr wrap="square" lIns="138192" tIns="69096" rIns="138192" bIns="69096" rtlCol="0">
              <a:spAutoFit/>
            </a:bodyPr>
            <a:lstStyle/>
            <a:p>
              <a:r>
                <a:rPr lang="en-US" altLang="zh-CN" sz="1400" dirty="0">
                  <a:solidFill>
                    <a:schemeClr val="bg1"/>
                  </a:solidFill>
                  <a:latin typeface="+mj-ea"/>
                  <a:ea typeface="+mj-ea"/>
                </a:rPr>
                <a:t>9</a:t>
              </a:r>
              <a:r>
                <a:rPr lang="zh-CN" altLang="en-US" sz="1400" dirty="0" smtClean="0">
                  <a:solidFill>
                    <a:schemeClr val="bg1"/>
                  </a:solidFill>
                  <a:latin typeface="+mj-ea"/>
                  <a:ea typeface="+mj-ea"/>
                </a:rPr>
                <a:t>月</a:t>
              </a:r>
              <a:endParaRPr lang="zh-CN" altLang="en-US" sz="1400" dirty="0">
                <a:solidFill>
                  <a:schemeClr val="bg1"/>
                </a:solidFill>
                <a:latin typeface="+mj-ea"/>
                <a:ea typeface="+mj-ea"/>
              </a:endParaRPr>
            </a:p>
          </p:txBody>
        </p:sp>
      </p:grpSp>
      <p:grpSp>
        <p:nvGrpSpPr>
          <p:cNvPr id="33" name="组合 32"/>
          <p:cNvGrpSpPr/>
          <p:nvPr/>
        </p:nvGrpSpPr>
        <p:grpSpPr>
          <a:xfrm>
            <a:off x="5004754" y="2544016"/>
            <a:ext cx="708615" cy="680781"/>
            <a:chOff x="7486713" y="3942381"/>
            <a:chExt cx="1060031" cy="1018926"/>
          </a:xfrm>
        </p:grpSpPr>
        <p:grpSp>
          <p:nvGrpSpPr>
            <p:cNvPr id="34" name="组合 33"/>
            <p:cNvGrpSpPr/>
            <p:nvPr/>
          </p:nvGrpSpPr>
          <p:grpSpPr>
            <a:xfrm>
              <a:off x="7486713" y="3942381"/>
              <a:ext cx="1018558" cy="1018926"/>
              <a:chOff x="4345444" y="2542859"/>
              <a:chExt cx="1810550" cy="1811205"/>
            </a:xfrm>
          </p:grpSpPr>
          <p:grpSp>
            <p:nvGrpSpPr>
              <p:cNvPr id="36" name="组合 35"/>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38" name="同心圆 37"/>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latin typeface="+mj-ea"/>
                    <a:ea typeface="+mj-ea"/>
                  </a:endParaRPr>
                </a:p>
              </p:txBody>
            </p:sp>
            <p:sp>
              <p:nvSpPr>
                <p:cNvPr id="39" name="椭圆 38"/>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mj-ea"/>
                    <a:ea typeface="+mj-ea"/>
                  </a:endParaRPr>
                </a:p>
              </p:txBody>
            </p:sp>
          </p:grpSp>
          <p:sp>
            <p:nvSpPr>
              <p:cNvPr id="37" name="椭圆 36"/>
              <p:cNvSpPr/>
              <p:nvPr/>
            </p:nvSpPr>
            <p:spPr>
              <a:xfrm>
                <a:off x="4565570" y="2763062"/>
                <a:ext cx="1370298" cy="1370793"/>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mj-ea"/>
                  <a:ea typeface="+mj-ea"/>
                </a:endParaRPr>
              </a:p>
            </p:txBody>
          </p:sp>
        </p:grpSp>
        <p:sp>
          <p:nvSpPr>
            <p:cNvPr id="35" name="TextBox 125"/>
            <p:cNvSpPr txBox="1"/>
            <p:nvPr/>
          </p:nvSpPr>
          <p:spPr>
            <a:xfrm>
              <a:off x="7555666" y="4199439"/>
              <a:ext cx="991078" cy="485241"/>
            </a:xfrm>
            <a:prstGeom prst="rect">
              <a:avLst/>
            </a:prstGeom>
            <a:noFill/>
          </p:spPr>
          <p:txBody>
            <a:bodyPr wrap="square" lIns="138192" tIns="69096" rIns="138192" bIns="69096" rtlCol="0">
              <a:spAutoFit/>
            </a:bodyPr>
            <a:lstStyle/>
            <a:p>
              <a:r>
                <a:rPr lang="en-US" altLang="zh-CN" sz="1200" dirty="0">
                  <a:solidFill>
                    <a:schemeClr val="bg1"/>
                  </a:solidFill>
                  <a:latin typeface="+mj-ea"/>
                  <a:ea typeface="+mj-ea"/>
                </a:rPr>
                <a:t>10</a:t>
              </a:r>
              <a:r>
                <a:rPr lang="zh-CN" altLang="en-US" sz="1200" dirty="0">
                  <a:solidFill>
                    <a:schemeClr val="bg1"/>
                  </a:solidFill>
                  <a:latin typeface="+mj-ea"/>
                  <a:ea typeface="+mj-ea"/>
                </a:rPr>
                <a:t>月</a:t>
              </a:r>
            </a:p>
          </p:txBody>
        </p:sp>
      </p:grpSp>
      <p:grpSp>
        <p:nvGrpSpPr>
          <p:cNvPr id="40" name="组合 39"/>
          <p:cNvGrpSpPr/>
          <p:nvPr/>
        </p:nvGrpSpPr>
        <p:grpSpPr>
          <a:xfrm>
            <a:off x="5918916" y="2431103"/>
            <a:ext cx="906755" cy="906611"/>
            <a:chOff x="8854229" y="3773382"/>
            <a:chExt cx="1356434" cy="1356924"/>
          </a:xfrm>
        </p:grpSpPr>
        <p:grpSp>
          <p:nvGrpSpPr>
            <p:cNvPr id="41" name="组合 40"/>
            <p:cNvGrpSpPr/>
            <p:nvPr/>
          </p:nvGrpSpPr>
          <p:grpSpPr>
            <a:xfrm>
              <a:off x="8854229" y="3773382"/>
              <a:ext cx="1356434" cy="1356924"/>
              <a:chOff x="4345444" y="2542859"/>
              <a:chExt cx="1810550" cy="1811205"/>
            </a:xfrm>
          </p:grpSpPr>
          <p:grpSp>
            <p:nvGrpSpPr>
              <p:cNvPr id="43" name="组合 42"/>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45" name="同心圆 44"/>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latin typeface="+mj-ea"/>
                    <a:ea typeface="+mj-ea"/>
                  </a:endParaRPr>
                </a:p>
              </p:txBody>
            </p:sp>
            <p:sp>
              <p:nvSpPr>
                <p:cNvPr id="46" name="椭圆 45"/>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mj-ea"/>
                    <a:ea typeface="+mj-ea"/>
                  </a:endParaRPr>
                </a:p>
              </p:txBody>
            </p:sp>
          </p:grpSp>
          <p:sp>
            <p:nvSpPr>
              <p:cNvPr id="44" name="椭圆 43"/>
              <p:cNvSpPr/>
              <p:nvPr/>
            </p:nvSpPr>
            <p:spPr>
              <a:xfrm>
                <a:off x="4565570" y="2763062"/>
                <a:ext cx="1370298" cy="1370793"/>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mj-ea"/>
                  <a:ea typeface="+mj-ea"/>
                </a:endParaRPr>
              </a:p>
            </p:txBody>
          </p:sp>
        </p:grpSp>
        <p:sp>
          <p:nvSpPr>
            <p:cNvPr id="42" name="TextBox 132"/>
            <p:cNvSpPr txBox="1"/>
            <p:nvPr/>
          </p:nvSpPr>
          <p:spPr>
            <a:xfrm>
              <a:off x="9068720" y="4180595"/>
              <a:ext cx="1015119" cy="531306"/>
            </a:xfrm>
            <a:prstGeom prst="rect">
              <a:avLst/>
            </a:prstGeom>
            <a:noFill/>
          </p:spPr>
          <p:txBody>
            <a:bodyPr wrap="square" lIns="138192" tIns="69096" rIns="138192" bIns="69096" rtlCol="0">
              <a:spAutoFit/>
            </a:bodyPr>
            <a:lstStyle/>
            <a:p>
              <a:r>
                <a:rPr lang="en-US" altLang="zh-CN" sz="1400" dirty="0" smtClean="0">
                  <a:solidFill>
                    <a:schemeClr val="bg1"/>
                  </a:solidFill>
                  <a:latin typeface="+mj-ea"/>
                  <a:ea typeface="+mj-ea"/>
                </a:rPr>
                <a:t>11</a:t>
              </a:r>
              <a:r>
                <a:rPr lang="zh-CN" altLang="en-US" sz="1400" dirty="0" smtClean="0">
                  <a:solidFill>
                    <a:schemeClr val="bg1"/>
                  </a:solidFill>
                  <a:latin typeface="+mj-ea"/>
                  <a:ea typeface="+mj-ea"/>
                </a:rPr>
                <a:t>月</a:t>
              </a:r>
              <a:endParaRPr lang="zh-CN" altLang="en-US" sz="1400" dirty="0">
                <a:solidFill>
                  <a:schemeClr val="bg1"/>
                </a:solidFill>
                <a:latin typeface="+mj-ea"/>
                <a:ea typeface="+mj-ea"/>
              </a:endParaRPr>
            </a:p>
          </p:txBody>
        </p:sp>
      </p:grpSp>
      <p:grpSp>
        <p:nvGrpSpPr>
          <p:cNvPr id="47" name="组合 46"/>
          <p:cNvGrpSpPr/>
          <p:nvPr/>
        </p:nvGrpSpPr>
        <p:grpSpPr>
          <a:xfrm>
            <a:off x="7058945" y="2267888"/>
            <a:ext cx="1233232" cy="1233035"/>
            <a:chOff x="10559621" y="3529102"/>
            <a:chExt cx="1844818" cy="1845484"/>
          </a:xfrm>
        </p:grpSpPr>
        <p:grpSp>
          <p:nvGrpSpPr>
            <p:cNvPr id="48" name="组合 47"/>
            <p:cNvGrpSpPr/>
            <p:nvPr/>
          </p:nvGrpSpPr>
          <p:grpSpPr>
            <a:xfrm>
              <a:off x="10559621" y="3529102"/>
              <a:ext cx="1844818" cy="1845484"/>
              <a:chOff x="4345444" y="2542859"/>
              <a:chExt cx="1810550" cy="1811205"/>
            </a:xfrm>
          </p:grpSpPr>
          <p:grpSp>
            <p:nvGrpSpPr>
              <p:cNvPr id="50" name="组合 49"/>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52" name="同心圆 51"/>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latin typeface="+mj-ea"/>
                    <a:ea typeface="+mj-ea"/>
                  </a:endParaRPr>
                </a:p>
              </p:txBody>
            </p:sp>
            <p:sp>
              <p:nvSpPr>
                <p:cNvPr id="53" name="椭圆 52"/>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mj-ea"/>
                    <a:ea typeface="+mj-ea"/>
                  </a:endParaRPr>
                </a:p>
              </p:txBody>
            </p:sp>
          </p:grpSp>
          <p:sp>
            <p:nvSpPr>
              <p:cNvPr id="51" name="椭圆 50"/>
              <p:cNvSpPr/>
              <p:nvPr/>
            </p:nvSpPr>
            <p:spPr>
              <a:xfrm>
                <a:off x="4565570" y="2763062"/>
                <a:ext cx="1370298" cy="1370793"/>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mj-ea"/>
                  <a:ea typeface="+mj-ea"/>
                </a:endParaRPr>
              </a:p>
            </p:txBody>
          </p:sp>
        </p:grpSp>
        <p:sp>
          <p:nvSpPr>
            <p:cNvPr id="49" name="TextBox 139"/>
            <p:cNvSpPr txBox="1"/>
            <p:nvPr/>
          </p:nvSpPr>
          <p:spPr>
            <a:xfrm>
              <a:off x="10948736" y="4180595"/>
              <a:ext cx="1097152" cy="531306"/>
            </a:xfrm>
            <a:prstGeom prst="rect">
              <a:avLst/>
            </a:prstGeom>
            <a:noFill/>
          </p:spPr>
          <p:txBody>
            <a:bodyPr wrap="square" lIns="138192" tIns="69096" rIns="138192" bIns="69096" rtlCol="0">
              <a:spAutoFit/>
            </a:bodyPr>
            <a:lstStyle/>
            <a:p>
              <a:r>
                <a:rPr lang="en-US" altLang="zh-CN" sz="1400" dirty="0" smtClean="0">
                  <a:solidFill>
                    <a:schemeClr val="bg1"/>
                  </a:solidFill>
                  <a:latin typeface="+mj-ea"/>
                  <a:ea typeface="+mj-ea"/>
                </a:rPr>
                <a:t>12</a:t>
              </a:r>
              <a:r>
                <a:rPr lang="zh-CN" altLang="en-US" sz="1400" dirty="0" smtClean="0">
                  <a:solidFill>
                    <a:schemeClr val="bg1"/>
                  </a:solidFill>
                  <a:latin typeface="+mj-ea"/>
                  <a:ea typeface="+mj-ea"/>
                </a:rPr>
                <a:t>月</a:t>
              </a:r>
              <a:endParaRPr lang="zh-CN" altLang="en-US" sz="1400" dirty="0">
                <a:solidFill>
                  <a:schemeClr val="bg1"/>
                </a:solidFill>
                <a:latin typeface="+mj-ea"/>
                <a:ea typeface="+mj-ea"/>
              </a:endParaRPr>
            </a:p>
          </p:txBody>
        </p:sp>
      </p:grpSp>
      <p:grpSp>
        <p:nvGrpSpPr>
          <p:cNvPr id="54" name="组合 53"/>
          <p:cNvGrpSpPr/>
          <p:nvPr/>
        </p:nvGrpSpPr>
        <p:grpSpPr>
          <a:xfrm>
            <a:off x="520654" y="1275606"/>
            <a:ext cx="1941598" cy="1092290"/>
            <a:chOff x="689131" y="1318791"/>
            <a:chExt cx="1631535" cy="1036935"/>
          </a:xfrm>
        </p:grpSpPr>
        <p:sp>
          <p:nvSpPr>
            <p:cNvPr id="55" name="TextBox 145"/>
            <p:cNvSpPr txBox="1"/>
            <p:nvPr/>
          </p:nvSpPr>
          <p:spPr>
            <a:xfrm>
              <a:off x="800766" y="1667530"/>
              <a:ext cx="1363987" cy="429493"/>
            </a:xfrm>
            <a:prstGeom prst="rect">
              <a:avLst/>
            </a:prstGeom>
            <a:noFill/>
          </p:spPr>
          <p:txBody>
            <a:bodyPr wrap="square" lIns="91431" tIns="45715" rIns="91431" bIns="45715" rtlCol="0">
              <a:spAutoFit/>
            </a:bodyPr>
            <a:lstStyle/>
            <a:p>
              <a:pPr algn="ctr">
                <a:lnSpc>
                  <a:spcPct val="130000"/>
                </a:lnSpc>
              </a:pPr>
              <a:r>
                <a:rPr lang="zh-CN" altLang="en-US" sz="900" dirty="0">
                  <a:solidFill>
                    <a:schemeClr val="tx1">
                      <a:lumMod val="65000"/>
                      <a:lumOff val="35000"/>
                    </a:schemeClr>
                  </a:solidFill>
                  <a:latin typeface="+mj-ea"/>
                  <a:ea typeface="+mj-ea"/>
                </a:rPr>
                <a:t>您的内容打在这里，或者通过您的内容打在这里</a:t>
              </a:r>
            </a:p>
          </p:txBody>
        </p:sp>
        <p:grpSp>
          <p:nvGrpSpPr>
            <p:cNvPr id="56" name="组合 55"/>
            <p:cNvGrpSpPr/>
            <p:nvPr/>
          </p:nvGrpSpPr>
          <p:grpSpPr>
            <a:xfrm>
              <a:off x="689131" y="1318791"/>
              <a:ext cx="1631535" cy="1036935"/>
              <a:chOff x="689131" y="1318791"/>
              <a:chExt cx="1631535" cy="1036935"/>
            </a:xfrm>
          </p:grpSpPr>
          <p:cxnSp>
            <p:nvCxnSpPr>
              <p:cNvPr id="57" name="直接连接符 56"/>
              <p:cNvCxnSpPr/>
              <p:nvPr/>
            </p:nvCxnSpPr>
            <p:spPr>
              <a:xfrm flipV="1">
                <a:off x="1481601" y="2139702"/>
                <a:ext cx="0" cy="216024"/>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58" name="TextBox 148"/>
              <p:cNvSpPr txBox="1"/>
              <p:nvPr/>
            </p:nvSpPr>
            <p:spPr>
              <a:xfrm>
                <a:off x="689131" y="1318791"/>
                <a:ext cx="1631535" cy="350615"/>
              </a:xfrm>
              <a:prstGeom prst="rect">
                <a:avLst/>
              </a:prstGeom>
              <a:noFill/>
            </p:spPr>
            <p:txBody>
              <a:bodyPr wrap="square" lIns="91431" tIns="0" rIns="91431" bIns="0" rtlCol="0" anchor="t">
                <a:spAutoFit/>
              </a:bodyPr>
              <a:lstStyle/>
              <a:p>
                <a:pPr algn="ctr">
                  <a:lnSpc>
                    <a:spcPct val="150000"/>
                  </a:lnSpc>
                </a:pPr>
                <a:r>
                  <a:rPr lang="zh-CN" altLang="en-US" sz="1600" dirty="0">
                    <a:solidFill>
                      <a:schemeClr val="tx1">
                        <a:lumMod val="65000"/>
                        <a:lumOff val="35000"/>
                      </a:schemeClr>
                    </a:solidFill>
                    <a:latin typeface="+mj-ea"/>
                    <a:ea typeface="+mj-ea"/>
                    <a:cs typeface="华文黑体" pitchFamily="2" charset="-122"/>
                  </a:rPr>
                  <a:t>添加标题</a:t>
                </a:r>
              </a:p>
            </p:txBody>
          </p:sp>
        </p:grpSp>
      </p:grpSp>
      <p:grpSp>
        <p:nvGrpSpPr>
          <p:cNvPr id="59" name="组合 58"/>
          <p:cNvGrpSpPr/>
          <p:nvPr/>
        </p:nvGrpSpPr>
        <p:grpSpPr>
          <a:xfrm>
            <a:off x="2555776" y="1366748"/>
            <a:ext cx="1575314" cy="965418"/>
            <a:chOff x="873900" y="1541325"/>
            <a:chExt cx="1166203" cy="814401"/>
          </a:xfrm>
        </p:grpSpPr>
        <p:sp>
          <p:nvSpPr>
            <p:cNvPr id="60" name="TextBox 150"/>
            <p:cNvSpPr txBox="1"/>
            <p:nvPr/>
          </p:nvSpPr>
          <p:spPr>
            <a:xfrm>
              <a:off x="873900" y="1767302"/>
              <a:ext cx="1166203" cy="381650"/>
            </a:xfrm>
            <a:prstGeom prst="rect">
              <a:avLst/>
            </a:prstGeom>
            <a:noFill/>
          </p:spPr>
          <p:txBody>
            <a:bodyPr wrap="square" lIns="91431" tIns="45715" rIns="91431" bIns="45715" rtlCol="0">
              <a:spAutoFit/>
            </a:bodyPr>
            <a:lstStyle/>
            <a:p>
              <a:pPr algn="ctr">
                <a:lnSpc>
                  <a:spcPct val="130000"/>
                </a:lnSpc>
              </a:pPr>
              <a:r>
                <a:rPr lang="zh-CN" altLang="en-US" sz="900" dirty="0">
                  <a:solidFill>
                    <a:schemeClr val="tx1">
                      <a:lumMod val="65000"/>
                      <a:lumOff val="35000"/>
                    </a:schemeClr>
                  </a:solidFill>
                  <a:latin typeface="+mj-ea"/>
                  <a:ea typeface="+mj-ea"/>
                </a:rPr>
                <a:t>您的内容打在这里，或者通过您的内容打在这里</a:t>
              </a:r>
            </a:p>
          </p:txBody>
        </p:sp>
        <p:grpSp>
          <p:nvGrpSpPr>
            <p:cNvPr id="61" name="组合 60"/>
            <p:cNvGrpSpPr/>
            <p:nvPr/>
          </p:nvGrpSpPr>
          <p:grpSpPr>
            <a:xfrm>
              <a:off x="947384" y="1541325"/>
              <a:ext cx="1008112" cy="814401"/>
              <a:chOff x="947384" y="1541325"/>
              <a:chExt cx="1008112" cy="814401"/>
            </a:xfrm>
          </p:grpSpPr>
          <p:cxnSp>
            <p:nvCxnSpPr>
              <p:cNvPr id="62" name="直接连接符 61"/>
              <p:cNvCxnSpPr/>
              <p:nvPr/>
            </p:nvCxnSpPr>
            <p:spPr>
              <a:xfrm flipV="1">
                <a:off x="1481601" y="2139702"/>
                <a:ext cx="0" cy="216024"/>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63" name="TextBox 153"/>
              <p:cNvSpPr txBox="1"/>
              <p:nvPr/>
            </p:nvSpPr>
            <p:spPr>
              <a:xfrm>
                <a:off x="947384" y="1541325"/>
                <a:ext cx="1008112" cy="311559"/>
              </a:xfrm>
              <a:prstGeom prst="rect">
                <a:avLst/>
              </a:prstGeom>
              <a:noFill/>
            </p:spPr>
            <p:txBody>
              <a:bodyPr wrap="square" lIns="91431" tIns="0" rIns="91431" bIns="0" rtlCol="0" anchor="t">
                <a:spAutoFit/>
              </a:bodyPr>
              <a:lstStyle/>
              <a:p>
                <a:pPr algn="ctr">
                  <a:lnSpc>
                    <a:spcPct val="150000"/>
                  </a:lnSpc>
                </a:pPr>
                <a:r>
                  <a:rPr lang="zh-CN" altLang="en-US" sz="1600" dirty="0">
                    <a:solidFill>
                      <a:schemeClr val="tx1">
                        <a:lumMod val="65000"/>
                        <a:lumOff val="35000"/>
                      </a:schemeClr>
                    </a:solidFill>
                    <a:latin typeface="+mj-ea"/>
                    <a:ea typeface="+mj-ea"/>
                    <a:cs typeface="华文黑体" pitchFamily="2" charset="-122"/>
                  </a:rPr>
                  <a:t>添加标题</a:t>
                </a:r>
              </a:p>
            </p:txBody>
          </p:sp>
        </p:grpSp>
      </p:grpSp>
      <p:grpSp>
        <p:nvGrpSpPr>
          <p:cNvPr id="64" name="组合 63"/>
          <p:cNvGrpSpPr/>
          <p:nvPr/>
        </p:nvGrpSpPr>
        <p:grpSpPr>
          <a:xfrm>
            <a:off x="4499992" y="1275606"/>
            <a:ext cx="1639315" cy="1051144"/>
            <a:chOff x="873900" y="1541325"/>
            <a:chExt cx="1166203" cy="814401"/>
          </a:xfrm>
        </p:grpSpPr>
        <p:sp>
          <p:nvSpPr>
            <p:cNvPr id="65" name="TextBox 155"/>
            <p:cNvSpPr txBox="1"/>
            <p:nvPr/>
          </p:nvSpPr>
          <p:spPr>
            <a:xfrm>
              <a:off x="873900" y="1767302"/>
              <a:ext cx="1166203" cy="350525"/>
            </a:xfrm>
            <a:prstGeom prst="rect">
              <a:avLst/>
            </a:prstGeom>
            <a:noFill/>
          </p:spPr>
          <p:txBody>
            <a:bodyPr wrap="square" lIns="91431" tIns="45715" rIns="91431" bIns="45715" rtlCol="0">
              <a:spAutoFit/>
            </a:bodyPr>
            <a:lstStyle/>
            <a:p>
              <a:pPr algn="ctr">
                <a:lnSpc>
                  <a:spcPct val="130000"/>
                </a:lnSpc>
              </a:pPr>
              <a:r>
                <a:rPr lang="zh-CN" altLang="en-US" sz="900" dirty="0">
                  <a:solidFill>
                    <a:schemeClr val="tx1">
                      <a:lumMod val="65000"/>
                      <a:lumOff val="35000"/>
                    </a:schemeClr>
                  </a:solidFill>
                  <a:latin typeface="+mj-ea"/>
                  <a:ea typeface="+mj-ea"/>
                </a:rPr>
                <a:t>您的内容打在这里，或者通过您的内容打在这里</a:t>
              </a:r>
            </a:p>
          </p:txBody>
        </p:sp>
        <p:grpSp>
          <p:nvGrpSpPr>
            <p:cNvPr id="66" name="组合 65"/>
            <p:cNvGrpSpPr/>
            <p:nvPr/>
          </p:nvGrpSpPr>
          <p:grpSpPr>
            <a:xfrm>
              <a:off x="947384" y="1541325"/>
              <a:ext cx="1008112" cy="814401"/>
              <a:chOff x="947384" y="1541325"/>
              <a:chExt cx="1008112" cy="814401"/>
            </a:xfrm>
          </p:grpSpPr>
          <p:cxnSp>
            <p:nvCxnSpPr>
              <p:cNvPr id="67" name="直接连接符 66"/>
              <p:cNvCxnSpPr/>
              <p:nvPr/>
            </p:nvCxnSpPr>
            <p:spPr>
              <a:xfrm flipV="1">
                <a:off x="1481601" y="2139702"/>
                <a:ext cx="0" cy="216024"/>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68" name="TextBox 158"/>
              <p:cNvSpPr txBox="1"/>
              <p:nvPr/>
            </p:nvSpPr>
            <p:spPr>
              <a:xfrm>
                <a:off x="947384" y="1541325"/>
                <a:ext cx="1008112" cy="286150"/>
              </a:xfrm>
              <a:prstGeom prst="rect">
                <a:avLst/>
              </a:prstGeom>
              <a:noFill/>
            </p:spPr>
            <p:txBody>
              <a:bodyPr wrap="square" lIns="91431" tIns="0" rIns="91431" bIns="0" rtlCol="0" anchor="t">
                <a:spAutoFit/>
              </a:bodyPr>
              <a:lstStyle/>
              <a:p>
                <a:pPr algn="ctr">
                  <a:lnSpc>
                    <a:spcPct val="150000"/>
                  </a:lnSpc>
                </a:pPr>
                <a:r>
                  <a:rPr lang="zh-CN" altLang="en-US" sz="1600" dirty="0">
                    <a:solidFill>
                      <a:schemeClr val="tx1">
                        <a:lumMod val="65000"/>
                        <a:lumOff val="35000"/>
                      </a:schemeClr>
                    </a:solidFill>
                    <a:latin typeface="+mj-ea"/>
                    <a:ea typeface="+mj-ea"/>
                    <a:cs typeface="华文黑体" pitchFamily="2" charset="-122"/>
                  </a:rPr>
                  <a:t>添加标题</a:t>
                </a:r>
              </a:p>
            </p:txBody>
          </p:sp>
        </p:grpSp>
      </p:grpSp>
      <p:grpSp>
        <p:nvGrpSpPr>
          <p:cNvPr id="69" name="组合 68"/>
          <p:cNvGrpSpPr/>
          <p:nvPr/>
        </p:nvGrpSpPr>
        <p:grpSpPr>
          <a:xfrm>
            <a:off x="6837777" y="1326099"/>
            <a:ext cx="1550647" cy="817312"/>
            <a:chOff x="873900" y="1541325"/>
            <a:chExt cx="1166203" cy="652383"/>
          </a:xfrm>
        </p:grpSpPr>
        <p:sp>
          <p:nvSpPr>
            <p:cNvPr id="70" name="TextBox 160"/>
            <p:cNvSpPr txBox="1"/>
            <p:nvPr/>
          </p:nvSpPr>
          <p:spPr>
            <a:xfrm>
              <a:off x="873900" y="1767302"/>
              <a:ext cx="1166203" cy="361125"/>
            </a:xfrm>
            <a:prstGeom prst="rect">
              <a:avLst/>
            </a:prstGeom>
            <a:noFill/>
          </p:spPr>
          <p:txBody>
            <a:bodyPr wrap="square" lIns="91431" tIns="45715" rIns="91431" bIns="45715" rtlCol="0">
              <a:spAutoFit/>
            </a:bodyPr>
            <a:lstStyle/>
            <a:p>
              <a:pPr algn="ctr">
                <a:lnSpc>
                  <a:spcPct val="130000"/>
                </a:lnSpc>
              </a:pPr>
              <a:r>
                <a:rPr lang="zh-CN" altLang="en-US" sz="900" dirty="0">
                  <a:solidFill>
                    <a:schemeClr val="tx1">
                      <a:lumMod val="65000"/>
                      <a:lumOff val="35000"/>
                    </a:schemeClr>
                  </a:solidFill>
                  <a:latin typeface="+mj-ea"/>
                  <a:ea typeface="+mj-ea"/>
                </a:rPr>
                <a:t>您的内容打在这里，或者通过您的内容打在这里</a:t>
              </a:r>
            </a:p>
          </p:txBody>
        </p:sp>
        <p:grpSp>
          <p:nvGrpSpPr>
            <p:cNvPr id="71" name="组合 70"/>
            <p:cNvGrpSpPr/>
            <p:nvPr/>
          </p:nvGrpSpPr>
          <p:grpSpPr>
            <a:xfrm>
              <a:off x="947384" y="1541325"/>
              <a:ext cx="1008112" cy="652383"/>
              <a:chOff x="947384" y="1541325"/>
              <a:chExt cx="1008112" cy="652383"/>
            </a:xfrm>
          </p:grpSpPr>
          <p:cxnSp>
            <p:nvCxnSpPr>
              <p:cNvPr id="72" name="直接连接符 71"/>
              <p:cNvCxnSpPr/>
              <p:nvPr/>
            </p:nvCxnSpPr>
            <p:spPr>
              <a:xfrm flipV="1">
                <a:off x="1481601" y="2085697"/>
                <a:ext cx="0" cy="108011"/>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73" name="TextBox 163"/>
              <p:cNvSpPr txBox="1"/>
              <p:nvPr/>
            </p:nvSpPr>
            <p:spPr>
              <a:xfrm>
                <a:off x="947384" y="1541325"/>
                <a:ext cx="1008112" cy="294803"/>
              </a:xfrm>
              <a:prstGeom prst="rect">
                <a:avLst/>
              </a:prstGeom>
              <a:noFill/>
            </p:spPr>
            <p:txBody>
              <a:bodyPr wrap="square" lIns="91431" tIns="0" rIns="91431" bIns="0" rtlCol="0" anchor="t">
                <a:spAutoFit/>
              </a:bodyPr>
              <a:lstStyle/>
              <a:p>
                <a:pPr algn="ctr">
                  <a:lnSpc>
                    <a:spcPct val="150000"/>
                  </a:lnSpc>
                </a:pPr>
                <a:r>
                  <a:rPr lang="zh-CN" altLang="en-US" sz="1600" dirty="0">
                    <a:solidFill>
                      <a:schemeClr val="tx1">
                        <a:lumMod val="65000"/>
                        <a:lumOff val="35000"/>
                      </a:schemeClr>
                    </a:solidFill>
                    <a:latin typeface="+mj-ea"/>
                    <a:ea typeface="+mj-ea"/>
                    <a:cs typeface="华文黑体" pitchFamily="2" charset="-122"/>
                  </a:rPr>
                  <a:t>添加标题</a:t>
                </a:r>
              </a:p>
            </p:txBody>
          </p:sp>
        </p:grpSp>
      </p:grpSp>
      <p:grpSp>
        <p:nvGrpSpPr>
          <p:cNvPr id="74" name="组合 73"/>
          <p:cNvGrpSpPr/>
          <p:nvPr/>
        </p:nvGrpSpPr>
        <p:grpSpPr>
          <a:xfrm>
            <a:off x="1559925" y="3422333"/>
            <a:ext cx="1624546" cy="915011"/>
            <a:chOff x="873900" y="1340833"/>
            <a:chExt cx="1166203" cy="843560"/>
          </a:xfrm>
        </p:grpSpPr>
        <p:sp>
          <p:nvSpPr>
            <p:cNvPr id="75" name="TextBox 165"/>
            <p:cNvSpPr txBox="1"/>
            <p:nvPr/>
          </p:nvSpPr>
          <p:spPr>
            <a:xfrm>
              <a:off x="873900" y="1767301"/>
              <a:ext cx="1166203" cy="417092"/>
            </a:xfrm>
            <a:prstGeom prst="rect">
              <a:avLst/>
            </a:prstGeom>
            <a:noFill/>
          </p:spPr>
          <p:txBody>
            <a:bodyPr wrap="square" lIns="91431" tIns="45715" rIns="91431" bIns="45715" rtlCol="0">
              <a:spAutoFit/>
            </a:bodyPr>
            <a:lstStyle/>
            <a:p>
              <a:pPr algn="ctr">
                <a:lnSpc>
                  <a:spcPct val="130000"/>
                </a:lnSpc>
              </a:pPr>
              <a:r>
                <a:rPr lang="zh-CN" altLang="en-US" sz="900" dirty="0">
                  <a:solidFill>
                    <a:schemeClr val="tx1">
                      <a:lumMod val="65000"/>
                      <a:lumOff val="35000"/>
                    </a:schemeClr>
                  </a:solidFill>
                  <a:latin typeface="+mj-ea"/>
                  <a:ea typeface="+mj-ea"/>
                </a:rPr>
                <a:t>您的内容打在这里，或者通过您的内容打在这里</a:t>
              </a:r>
            </a:p>
          </p:txBody>
        </p:sp>
        <p:grpSp>
          <p:nvGrpSpPr>
            <p:cNvPr id="76" name="组合 75"/>
            <p:cNvGrpSpPr/>
            <p:nvPr/>
          </p:nvGrpSpPr>
          <p:grpSpPr>
            <a:xfrm>
              <a:off x="947384" y="1340833"/>
              <a:ext cx="1008112" cy="540984"/>
              <a:chOff x="947384" y="1340833"/>
              <a:chExt cx="1008112" cy="540984"/>
            </a:xfrm>
          </p:grpSpPr>
          <p:cxnSp>
            <p:nvCxnSpPr>
              <p:cNvPr id="77" name="直接连接符 76"/>
              <p:cNvCxnSpPr/>
              <p:nvPr/>
            </p:nvCxnSpPr>
            <p:spPr>
              <a:xfrm>
                <a:off x="1481601" y="1340833"/>
                <a:ext cx="0" cy="200492"/>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78" name="TextBox 168"/>
              <p:cNvSpPr txBox="1"/>
              <p:nvPr/>
            </p:nvSpPr>
            <p:spPr>
              <a:xfrm>
                <a:off x="947384" y="1541325"/>
                <a:ext cx="1008112" cy="340492"/>
              </a:xfrm>
              <a:prstGeom prst="rect">
                <a:avLst/>
              </a:prstGeom>
              <a:noFill/>
            </p:spPr>
            <p:txBody>
              <a:bodyPr wrap="square" lIns="91431" tIns="0" rIns="91431" bIns="0" rtlCol="0" anchor="t">
                <a:spAutoFit/>
              </a:bodyPr>
              <a:lstStyle/>
              <a:p>
                <a:pPr algn="ctr">
                  <a:lnSpc>
                    <a:spcPct val="150000"/>
                  </a:lnSpc>
                </a:pPr>
                <a:r>
                  <a:rPr lang="zh-CN" altLang="en-US" sz="1600" dirty="0">
                    <a:solidFill>
                      <a:schemeClr val="tx1">
                        <a:lumMod val="65000"/>
                        <a:lumOff val="35000"/>
                      </a:schemeClr>
                    </a:solidFill>
                    <a:latin typeface="+mj-ea"/>
                    <a:ea typeface="+mj-ea"/>
                    <a:cs typeface="华文黑体" pitchFamily="2" charset="-122"/>
                  </a:rPr>
                  <a:t>添加标题</a:t>
                </a:r>
              </a:p>
            </p:txBody>
          </p:sp>
        </p:grpSp>
      </p:grpSp>
      <p:grpSp>
        <p:nvGrpSpPr>
          <p:cNvPr id="79" name="组合 78"/>
          <p:cNvGrpSpPr/>
          <p:nvPr/>
        </p:nvGrpSpPr>
        <p:grpSpPr>
          <a:xfrm>
            <a:off x="3553012" y="3422333"/>
            <a:ext cx="1624546" cy="915011"/>
            <a:chOff x="873900" y="1340833"/>
            <a:chExt cx="1166203" cy="843560"/>
          </a:xfrm>
        </p:grpSpPr>
        <p:sp>
          <p:nvSpPr>
            <p:cNvPr id="80" name="TextBox 170"/>
            <p:cNvSpPr txBox="1"/>
            <p:nvPr/>
          </p:nvSpPr>
          <p:spPr>
            <a:xfrm>
              <a:off x="873900" y="1767301"/>
              <a:ext cx="1166203" cy="417092"/>
            </a:xfrm>
            <a:prstGeom prst="rect">
              <a:avLst/>
            </a:prstGeom>
            <a:noFill/>
          </p:spPr>
          <p:txBody>
            <a:bodyPr wrap="square" lIns="91431" tIns="45715" rIns="91431" bIns="45715" rtlCol="0">
              <a:spAutoFit/>
            </a:bodyPr>
            <a:lstStyle/>
            <a:p>
              <a:pPr algn="ctr">
                <a:lnSpc>
                  <a:spcPct val="130000"/>
                </a:lnSpc>
              </a:pPr>
              <a:r>
                <a:rPr lang="zh-CN" altLang="en-US" sz="900" dirty="0">
                  <a:solidFill>
                    <a:schemeClr val="tx1">
                      <a:lumMod val="65000"/>
                      <a:lumOff val="35000"/>
                    </a:schemeClr>
                  </a:solidFill>
                  <a:latin typeface="+mj-ea"/>
                  <a:ea typeface="+mj-ea"/>
                </a:rPr>
                <a:t>您的内容打在这里，或者通过您的内容打在这里</a:t>
              </a:r>
            </a:p>
          </p:txBody>
        </p:sp>
        <p:grpSp>
          <p:nvGrpSpPr>
            <p:cNvPr id="81" name="组合 80"/>
            <p:cNvGrpSpPr/>
            <p:nvPr/>
          </p:nvGrpSpPr>
          <p:grpSpPr>
            <a:xfrm>
              <a:off x="947384" y="1340833"/>
              <a:ext cx="1008112" cy="540984"/>
              <a:chOff x="947384" y="1340833"/>
              <a:chExt cx="1008112" cy="540984"/>
            </a:xfrm>
          </p:grpSpPr>
          <p:cxnSp>
            <p:nvCxnSpPr>
              <p:cNvPr id="82" name="直接连接符 81"/>
              <p:cNvCxnSpPr/>
              <p:nvPr/>
            </p:nvCxnSpPr>
            <p:spPr>
              <a:xfrm>
                <a:off x="1481601" y="1340833"/>
                <a:ext cx="0" cy="200492"/>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83" name="TextBox 173"/>
              <p:cNvSpPr txBox="1"/>
              <p:nvPr/>
            </p:nvSpPr>
            <p:spPr>
              <a:xfrm>
                <a:off x="947384" y="1541325"/>
                <a:ext cx="1008112" cy="340492"/>
              </a:xfrm>
              <a:prstGeom prst="rect">
                <a:avLst/>
              </a:prstGeom>
              <a:noFill/>
            </p:spPr>
            <p:txBody>
              <a:bodyPr wrap="square" lIns="91431" tIns="0" rIns="91431" bIns="0" rtlCol="0" anchor="t">
                <a:spAutoFit/>
              </a:bodyPr>
              <a:lstStyle/>
              <a:p>
                <a:pPr algn="ctr">
                  <a:lnSpc>
                    <a:spcPct val="150000"/>
                  </a:lnSpc>
                </a:pPr>
                <a:r>
                  <a:rPr lang="zh-CN" altLang="en-US" sz="1600" dirty="0">
                    <a:solidFill>
                      <a:schemeClr val="tx1">
                        <a:lumMod val="65000"/>
                        <a:lumOff val="35000"/>
                      </a:schemeClr>
                    </a:solidFill>
                    <a:latin typeface="+mj-ea"/>
                    <a:ea typeface="+mj-ea"/>
                    <a:cs typeface="华文黑体" pitchFamily="2" charset="-122"/>
                  </a:rPr>
                  <a:t>添加标题</a:t>
                </a:r>
              </a:p>
            </p:txBody>
          </p:sp>
        </p:grpSp>
      </p:grpSp>
      <p:grpSp>
        <p:nvGrpSpPr>
          <p:cNvPr id="84" name="组合 83"/>
          <p:cNvGrpSpPr/>
          <p:nvPr/>
        </p:nvGrpSpPr>
        <p:grpSpPr>
          <a:xfrm>
            <a:off x="5539742" y="3477962"/>
            <a:ext cx="1624546" cy="915011"/>
            <a:chOff x="873900" y="1340833"/>
            <a:chExt cx="1166203" cy="843560"/>
          </a:xfrm>
        </p:grpSpPr>
        <p:sp>
          <p:nvSpPr>
            <p:cNvPr id="85" name="TextBox 175"/>
            <p:cNvSpPr txBox="1"/>
            <p:nvPr/>
          </p:nvSpPr>
          <p:spPr>
            <a:xfrm>
              <a:off x="873900" y="1767301"/>
              <a:ext cx="1166203" cy="417092"/>
            </a:xfrm>
            <a:prstGeom prst="rect">
              <a:avLst/>
            </a:prstGeom>
            <a:noFill/>
          </p:spPr>
          <p:txBody>
            <a:bodyPr wrap="square" lIns="91431" tIns="45715" rIns="91431" bIns="45715" rtlCol="0">
              <a:spAutoFit/>
            </a:bodyPr>
            <a:lstStyle/>
            <a:p>
              <a:pPr algn="ctr">
                <a:lnSpc>
                  <a:spcPct val="130000"/>
                </a:lnSpc>
              </a:pPr>
              <a:r>
                <a:rPr lang="zh-CN" altLang="en-US" sz="900" dirty="0">
                  <a:solidFill>
                    <a:schemeClr val="tx1">
                      <a:lumMod val="65000"/>
                      <a:lumOff val="35000"/>
                    </a:schemeClr>
                  </a:solidFill>
                  <a:latin typeface="+mj-ea"/>
                  <a:ea typeface="+mj-ea"/>
                </a:rPr>
                <a:t>您的内容打在这里，或者通过您的内容打在这里</a:t>
              </a:r>
            </a:p>
          </p:txBody>
        </p:sp>
        <p:grpSp>
          <p:nvGrpSpPr>
            <p:cNvPr id="86" name="组合 85"/>
            <p:cNvGrpSpPr/>
            <p:nvPr/>
          </p:nvGrpSpPr>
          <p:grpSpPr>
            <a:xfrm>
              <a:off x="947384" y="1340833"/>
              <a:ext cx="1008112" cy="540984"/>
              <a:chOff x="947384" y="1340833"/>
              <a:chExt cx="1008112" cy="540984"/>
            </a:xfrm>
          </p:grpSpPr>
          <p:cxnSp>
            <p:nvCxnSpPr>
              <p:cNvPr id="87" name="直接连接符 86"/>
              <p:cNvCxnSpPr/>
              <p:nvPr/>
            </p:nvCxnSpPr>
            <p:spPr>
              <a:xfrm>
                <a:off x="1481601" y="1340833"/>
                <a:ext cx="0" cy="200492"/>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88" name="TextBox 178"/>
              <p:cNvSpPr txBox="1"/>
              <p:nvPr/>
            </p:nvSpPr>
            <p:spPr>
              <a:xfrm>
                <a:off x="947384" y="1541325"/>
                <a:ext cx="1008112" cy="340492"/>
              </a:xfrm>
              <a:prstGeom prst="rect">
                <a:avLst/>
              </a:prstGeom>
              <a:noFill/>
            </p:spPr>
            <p:txBody>
              <a:bodyPr wrap="square" lIns="91431" tIns="0" rIns="91431" bIns="0" rtlCol="0" anchor="t">
                <a:spAutoFit/>
              </a:bodyPr>
              <a:lstStyle/>
              <a:p>
                <a:pPr algn="ctr">
                  <a:lnSpc>
                    <a:spcPct val="150000"/>
                  </a:lnSpc>
                </a:pPr>
                <a:r>
                  <a:rPr lang="zh-CN" altLang="en-US" sz="1600" dirty="0">
                    <a:solidFill>
                      <a:schemeClr val="tx1">
                        <a:lumMod val="65000"/>
                        <a:lumOff val="35000"/>
                      </a:schemeClr>
                    </a:solidFill>
                    <a:latin typeface="+mj-ea"/>
                    <a:ea typeface="+mj-ea"/>
                    <a:cs typeface="华文黑体" pitchFamily="2" charset="-122"/>
                  </a:rPr>
                  <a:t>添加标题</a:t>
                </a:r>
              </a:p>
            </p:txBody>
          </p:sp>
        </p:grpSp>
      </p:grpSp>
    </p:spTree>
  </p:cSld>
  <p:clrMapOvr>
    <a:masterClrMapping/>
  </p:clrMapOvr>
  <mc:AlternateContent xmlns:mc="http://schemas.openxmlformats.org/markup-compatibility/2006" xmlns:p14="http://schemas.microsoft.com/office/powerpoint/2010/main">
    <mc:Choice Requires="p14">
      <p:transition spd="slow" p14:dur="1200" advTm="6000">
        <p14:prism/>
      </p:transition>
    </mc:Choice>
    <mc:Fallback xmlns="">
      <p:transition spd="slow" advTm="6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par>
                              <p:cTn id="8" fill="hold">
                                <p:stCondLst>
                                  <p:cond delay="1000"/>
                                </p:stCondLst>
                                <p:childTnLst>
                                  <p:par>
                                    <p:cTn id="9" presetID="2" presetClass="entr" presetSubtype="2" accel="58000" fill="hold" nodeType="afterEffect" p14:presetBounceEnd="55000">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14:bounceEnd="55000">
                                          <p:cBhvr additive="base">
                                            <p:cTn id="11" dur="1500" fill="hold"/>
                                            <p:tgtEl>
                                              <p:spTgt spid="5"/>
                                            </p:tgtEl>
                                            <p:attrNameLst>
                                              <p:attrName>ppt_x</p:attrName>
                                            </p:attrNameLst>
                                          </p:cBhvr>
                                          <p:tavLst>
                                            <p:tav tm="0">
                                              <p:val>
                                                <p:strVal val="1+#ppt_w/2"/>
                                              </p:val>
                                            </p:tav>
                                            <p:tav tm="100000">
                                              <p:val>
                                                <p:strVal val="#ppt_x"/>
                                              </p:val>
                                            </p:tav>
                                          </p:tavLst>
                                        </p:anim>
                                        <p:anim calcmode="lin" valueType="num" p14:bounceEnd="55000">
                                          <p:cBhvr additive="base">
                                            <p:cTn id="12" dur="150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2" accel="58000" fill="hold" nodeType="withEffect" p14:presetBounceEnd="55000">
                                      <p:stCondLst>
                                        <p:cond delay="200"/>
                                      </p:stCondLst>
                                      <p:childTnLst>
                                        <p:set>
                                          <p:cBhvr>
                                            <p:cTn id="14" dur="1" fill="hold">
                                              <p:stCondLst>
                                                <p:cond delay="0"/>
                                              </p:stCondLst>
                                            </p:cTn>
                                            <p:tgtEl>
                                              <p:spTgt spid="12"/>
                                            </p:tgtEl>
                                            <p:attrNameLst>
                                              <p:attrName>style.visibility</p:attrName>
                                            </p:attrNameLst>
                                          </p:cBhvr>
                                          <p:to>
                                            <p:strVal val="visible"/>
                                          </p:to>
                                        </p:set>
                                        <p:anim calcmode="lin" valueType="num" p14:bounceEnd="55000">
                                          <p:cBhvr additive="base">
                                            <p:cTn id="15" dur="1500" fill="hold"/>
                                            <p:tgtEl>
                                              <p:spTgt spid="12"/>
                                            </p:tgtEl>
                                            <p:attrNameLst>
                                              <p:attrName>ppt_x</p:attrName>
                                            </p:attrNameLst>
                                          </p:cBhvr>
                                          <p:tavLst>
                                            <p:tav tm="0">
                                              <p:val>
                                                <p:strVal val="1+#ppt_w/2"/>
                                              </p:val>
                                            </p:tav>
                                            <p:tav tm="100000">
                                              <p:val>
                                                <p:strVal val="#ppt_x"/>
                                              </p:val>
                                            </p:tav>
                                          </p:tavLst>
                                        </p:anim>
                                        <p:anim calcmode="lin" valueType="num" p14:bounceEnd="55000">
                                          <p:cBhvr additive="base">
                                            <p:cTn id="16" dur="1500" fill="hold"/>
                                            <p:tgtEl>
                                              <p:spTgt spid="12"/>
                                            </p:tgtEl>
                                            <p:attrNameLst>
                                              <p:attrName>ppt_y</p:attrName>
                                            </p:attrNameLst>
                                          </p:cBhvr>
                                          <p:tavLst>
                                            <p:tav tm="0">
                                              <p:val>
                                                <p:strVal val="#ppt_y"/>
                                              </p:val>
                                            </p:tav>
                                            <p:tav tm="100000">
                                              <p:val>
                                                <p:strVal val="#ppt_y"/>
                                              </p:val>
                                            </p:tav>
                                          </p:tavLst>
                                        </p:anim>
                                      </p:childTnLst>
                                    </p:cTn>
                                  </p:par>
                                  <p:par>
                                    <p:cTn id="17" presetID="2" presetClass="entr" presetSubtype="2" accel="58000" fill="hold" nodeType="withEffect" p14:presetBounceEnd="55000">
                                      <p:stCondLst>
                                        <p:cond delay="400"/>
                                      </p:stCondLst>
                                      <p:childTnLst>
                                        <p:set>
                                          <p:cBhvr>
                                            <p:cTn id="18" dur="1" fill="hold">
                                              <p:stCondLst>
                                                <p:cond delay="0"/>
                                              </p:stCondLst>
                                            </p:cTn>
                                            <p:tgtEl>
                                              <p:spTgt spid="19"/>
                                            </p:tgtEl>
                                            <p:attrNameLst>
                                              <p:attrName>style.visibility</p:attrName>
                                            </p:attrNameLst>
                                          </p:cBhvr>
                                          <p:to>
                                            <p:strVal val="visible"/>
                                          </p:to>
                                        </p:set>
                                        <p:anim calcmode="lin" valueType="num" p14:bounceEnd="55000">
                                          <p:cBhvr additive="base">
                                            <p:cTn id="19" dur="1500" fill="hold"/>
                                            <p:tgtEl>
                                              <p:spTgt spid="19"/>
                                            </p:tgtEl>
                                            <p:attrNameLst>
                                              <p:attrName>ppt_x</p:attrName>
                                            </p:attrNameLst>
                                          </p:cBhvr>
                                          <p:tavLst>
                                            <p:tav tm="0">
                                              <p:val>
                                                <p:strVal val="1+#ppt_w/2"/>
                                              </p:val>
                                            </p:tav>
                                            <p:tav tm="100000">
                                              <p:val>
                                                <p:strVal val="#ppt_x"/>
                                              </p:val>
                                            </p:tav>
                                          </p:tavLst>
                                        </p:anim>
                                        <p:anim calcmode="lin" valueType="num" p14:bounceEnd="55000">
                                          <p:cBhvr additive="base">
                                            <p:cTn id="20" dur="1500" fill="hold"/>
                                            <p:tgtEl>
                                              <p:spTgt spid="19"/>
                                            </p:tgtEl>
                                            <p:attrNameLst>
                                              <p:attrName>ppt_y</p:attrName>
                                            </p:attrNameLst>
                                          </p:cBhvr>
                                          <p:tavLst>
                                            <p:tav tm="0">
                                              <p:val>
                                                <p:strVal val="#ppt_y"/>
                                              </p:val>
                                            </p:tav>
                                            <p:tav tm="100000">
                                              <p:val>
                                                <p:strVal val="#ppt_y"/>
                                              </p:val>
                                            </p:tav>
                                          </p:tavLst>
                                        </p:anim>
                                      </p:childTnLst>
                                    </p:cTn>
                                  </p:par>
                                  <p:par>
                                    <p:cTn id="21" presetID="2" presetClass="entr" presetSubtype="2" accel="58000" fill="hold" nodeType="withEffect" p14:presetBounceEnd="55000">
                                      <p:stCondLst>
                                        <p:cond delay="600"/>
                                      </p:stCondLst>
                                      <p:childTnLst>
                                        <p:set>
                                          <p:cBhvr>
                                            <p:cTn id="22" dur="1" fill="hold">
                                              <p:stCondLst>
                                                <p:cond delay="0"/>
                                              </p:stCondLst>
                                            </p:cTn>
                                            <p:tgtEl>
                                              <p:spTgt spid="26"/>
                                            </p:tgtEl>
                                            <p:attrNameLst>
                                              <p:attrName>style.visibility</p:attrName>
                                            </p:attrNameLst>
                                          </p:cBhvr>
                                          <p:to>
                                            <p:strVal val="visible"/>
                                          </p:to>
                                        </p:set>
                                        <p:anim calcmode="lin" valueType="num" p14:bounceEnd="55000">
                                          <p:cBhvr additive="base">
                                            <p:cTn id="23" dur="1500" fill="hold"/>
                                            <p:tgtEl>
                                              <p:spTgt spid="26"/>
                                            </p:tgtEl>
                                            <p:attrNameLst>
                                              <p:attrName>ppt_x</p:attrName>
                                            </p:attrNameLst>
                                          </p:cBhvr>
                                          <p:tavLst>
                                            <p:tav tm="0">
                                              <p:val>
                                                <p:strVal val="1+#ppt_w/2"/>
                                              </p:val>
                                            </p:tav>
                                            <p:tav tm="100000">
                                              <p:val>
                                                <p:strVal val="#ppt_x"/>
                                              </p:val>
                                            </p:tav>
                                          </p:tavLst>
                                        </p:anim>
                                        <p:anim calcmode="lin" valueType="num" p14:bounceEnd="55000">
                                          <p:cBhvr additive="base">
                                            <p:cTn id="24" dur="1500" fill="hold"/>
                                            <p:tgtEl>
                                              <p:spTgt spid="26"/>
                                            </p:tgtEl>
                                            <p:attrNameLst>
                                              <p:attrName>ppt_y</p:attrName>
                                            </p:attrNameLst>
                                          </p:cBhvr>
                                          <p:tavLst>
                                            <p:tav tm="0">
                                              <p:val>
                                                <p:strVal val="#ppt_y"/>
                                              </p:val>
                                            </p:tav>
                                            <p:tav tm="100000">
                                              <p:val>
                                                <p:strVal val="#ppt_y"/>
                                              </p:val>
                                            </p:tav>
                                          </p:tavLst>
                                        </p:anim>
                                      </p:childTnLst>
                                    </p:cTn>
                                  </p:par>
                                  <p:par>
                                    <p:cTn id="25" presetID="2" presetClass="entr" presetSubtype="2" accel="58000" fill="hold" nodeType="withEffect" p14:presetBounceEnd="55000">
                                      <p:stCondLst>
                                        <p:cond delay="800"/>
                                      </p:stCondLst>
                                      <p:childTnLst>
                                        <p:set>
                                          <p:cBhvr>
                                            <p:cTn id="26" dur="1" fill="hold">
                                              <p:stCondLst>
                                                <p:cond delay="0"/>
                                              </p:stCondLst>
                                            </p:cTn>
                                            <p:tgtEl>
                                              <p:spTgt spid="33"/>
                                            </p:tgtEl>
                                            <p:attrNameLst>
                                              <p:attrName>style.visibility</p:attrName>
                                            </p:attrNameLst>
                                          </p:cBhvr>
                                          <p:to>
                                            <p:strVal val="visible"/>
                                          </p:to>
                                        </p:set>
                                        <p:anim calcmode="lin" valueType="num" p14:bounceEnd="55000">
                                          <p:cBhvr additive="base">
                                            <p:cTn id="27" dur="1500" fill="hold"/>
                                            <p:tgtEl>
                                              <p:spTgt spid="33"/>
                                            </p:tgtEl>
                                            <p:attrNameLst>
                                              <p:attrName>ppt_x</p:attrName>
                                            </p:attrNameLst>
                                          </p:cBhvr>
                                          <p:tavLst>
                                            <p:tav tm="0">
                                              <p:val>
                                                <p:strVal val="1+#ppt_w/2"/>
                                              </p:val>
                                            </p:tav>
                                            <p:tav tm="100000">
                                              <p:val>
                                                <p:strVal val="#ppt_x"/>
                                              </p:val>
                                            </p:tav>
                                          </p:tavLst>
                                        </p:anim>
                                        <p:anim calcmode="lin" valueType="num" p14:bounceEnd="55000">
                                          <p:cBhvr additive="base">
                                            <p:cTn id="28" dur="1500" fill="hold"/>
                                            <p:tgtEl>
                                              <p:spTgt spid="33"/>
                                            </p:tgtEl>
                                            <p:attrNameLst>
                                              <p:attrName>ppt_y</p:attrName>
                                            </p:attrNameLst>
                                          </p:cBhvr>
                                          <p:tavLst>
                                            <p:tav tm="0">
                                              <p:val>
                                                <p:strVal val="#ppt_y"/>
                                              </p:val>
                                            </p:tav>
                                            <p:tav tm="100000">
                                              <p:val>
                                                <p:strVal val="#ppt_y"/>
                                              </p:val>
                                            </p:tav>
                                          </p:tavLst>
                                        </p:anim>
                                      </p:childTnLst>
                                    </p:cTn>
                                  </p:par>
                                  <p:par>
                                    <p:cTn id="29" presetID="2" presetClass="entr" presetSubtype="2" accel="58000" fill="hold" nodeType="withEffect" p14:presetBounceEnd="55000">
                                      <p:stCondLst>
                                        <p:cond delay="1000"/>
                                      </p:stCondLst>
                                      <p:childTnLst>
                                        <p:set>
                                          <p:cBhvr>
                                            <p:cTn id="30" dur="1" fill="hold">
                                              <p:stCondLst>
                                                <p:cond delay="0"/>
                                              </p:stCondLst>
                                            </p:cTn>
                                            <p:tgtEl>
                                              <p:spTgt spid="40"/>
                                            </p:tgtEl>
                                            <p:attrNameLst>
                                              <p:attrName>style.visibility</p:attrName>
                                            </p:attrNameLst>
                                          </p:cBhvr>
                                          <p:to>
                                            <p:strVal val="visible"/>
                                          </p:to>
                                        </p:set>
                                        <p:anim calcmode="lin" valueType="num" p14:bounceEnd="55000">
                                          <p:cBhvr additive="base">
                                            <p:cTn id="31" dur="1500" fill="hold"/>
                                            <p:tgtEl>
                                              <p:spTgt spid="40"/>
                                            </p:tgtEl>
                                            <p:attrNameLst>
                                              <p:attrName>ppt_x</p:attrName>
                                            </p:attrNameLst>
                                          </p:cBhvr>
                                          <p:tavLst>
                                            <p:tav tm="0">
                                              <p:val>
                                                <p:strVal val="1+#ppt_w/2"/>
                                              </p:val>
                                            </p:tav>
                                            <p:tav tm="100000">
                                              <p:val>
                                                <p:strVal val="#ppt_x"/>
                                              </p:val>
                                            </p:tav>
                                          </p:tavLst>
                                        </p:anim>
                                        <p:anim calcmode="lin" valueType="num" p14:bounceEnd="55000">
                                          <p:cBhvr additive="base">
                                            <p:cTn id="32" dur="1500" fill="hold"/>
                                            <p:tgtEl>
                                              <p:spTgt spid="40"/>
                                            </p:tgtEl>
                                            <p:attrNameLst>
                                              <p:attrName>ppt_y</p:attrName>
                                            </p:attrNameLst>
                                          </p:cBhvr>
                                          <p:tavLst>
                                            <p:tav tm="0">
                                              <p:val>
                                                <p:strVal val="#ppt_y"/>
                                              </p:val>
                                            </p:tav>
                                            <p:tav tm="100000">
                                              <p:val>
                                                <p:strVal val="#ppt_y"/>
                                              </p:val>
                                            </p:tav>
                                          </p:tavLst>
                                        </p:anim>
                                      </p:childTnLst>
                                    </p:cTn>
                                  </p:par>
                                  <p:par>
                                    <p:cTn id="33" presetID="2" presetClass="entr" presetSubtype="2" accel="58000" fill="hold" nodeType="withEffect" p14:presetBounceEnd="55000">
                                      <p:stCondLst>
                                        <p:cond delay="1200"/>
                                      </p:stCondLst>
                                      <p:childTnLst>
                                        <p:set>
                                          <p:cBhvr>
                                            <p:cTn id="34" dur="1" fill="hold">
                                              <p:stCondLst>
                                                <p:cond delay="0"/>
                                              </p:stCondLst>
                                            </p:cTn>
                                            <p:tgtEl>
                                              <p:spTgt spid="47"/>
                                            </p:tgtEl>
                                            <p:attrNameLst>
                                              <p:attrName>style.visibility</p:attrName>
                                            </p:attrNameLst>
                                          </p:cBhvr>
                                          <p:to>
                                            <p:strVal val="visible"/>
                                          </p:to>
                                        </p:set>
                                        <p:anim calcmode="lin" valueType="num" p14:bounceEnd="55000">
                                          <p:cBhvr additive="base">
                                            <p:cTn id="35" dur="1500" fill="hold"/>
                                            <p:tgtEl>
                                              <p:spTgt spid="47"/>
                                            </p:tgtEl>
                                            <p:attrNameLst>
                                              <p:attrName>ppt_x</p:attrName>
                                            </p:attrNameLst>
                                          </p:cBhvr>
                                          <p:tavLst>
                                            <p:tav tm="0">
                                              <p:val>
                                                <p:strVal val="1+#ppt_w/2"/>
                                              </p:val>
                                            </p:tav>
                                            <p:tav tm="100000">
                                              <p:val>
                                                <p:strVal val="#ppt_x"/>
                                              </p:val>
                                            </p:tav>
                                          </p:tavLst>
                                        </p:anim>
                                        <p:anim calcmode="lin" valueType="num" p14:bounceEnd="55000">
                                          <p:cBhvr additive="base">
                                            <p:cTn id="36" dur="1500" fill="hold"/>
                                            <p:tgtEl>
                                              <p:spTgt spid="47"/>
                                            </p:tgtEl>
                                            <p:attrNameLst>
                                              <p:attrName>ppt_y</p:attrName>
                                            </p:attrNameLst>
                                          </p:cBhvr>
                                          <p:tavLst>
                                            <p:tav tm="0">
                                              <p:val>
                                                <p:strVal val="#ppt_y"/>
                                              </p:val>
                                            </p:tav>
                                            <p:tav tm="100000">
                                              <p:val>
                                                <p:strVal val="#ppt_y"/>
                                              </p:val>
                                            </p:tav>
                                          </p:tavLst>
                                        </p:anim>
                                      </p:childTnLst>
                                    </p:cTn>
                                  </p:par>
                                </p:childTnLst>
                              </p:cTn>
                            </p:par>
                            <p:par>
                              <p:cTn id="37" fill="hold">
                                <p:stCondLst>
                                  <p:cond delay="2500"/>
                                </p:stCondLst>
                                <p:childTnLst>
                                  <p:par>
                                    <p:cTn id="38" presetID="47" presetClass="entr" presetSubtype="0" fill="hold" nodeType="afterEffect">
                                      <p:stCondLst>
                                        <p:cond delay="0"/>
                                      </p:stCondLst>
                                      <p:childTnLst>
                                        <p:set>
                                          <p:cBhvr>
                                            <p:cTn id="39" dur="1" fill="hold">
                                              <p:stCondLst>
                                                <p:cond delay="0"/>
                                              </p:stCondLst>
                                            </p:cTn>
                                            <p:tgtEl>
                                              <p:spTgt spid="69"/>
                                            </p:tgtEl>
                                            <p:attrNameLst>
                                              <p:attrName>style.visibility</p:attrName>
                                            </p:attrNameLst>
                                          </p:cBhvr>
                                          <p:to>
                                            <p:strVal val="visible"/>
                                          </p:to>
                                        </p:set>
                                        <p:animEffect transition="in" filter="fade">
                                          <p:cBhvr>
                                            <p:cTn id="40" dur="500"/>
                                            <p:tgtEl>
                                              <p:spTgt spid="69"/>
                                            </p:tgtEl>
                                          </p:cBhvr>
                                        </p:animEffect>
                                        <p:anim calcmode="lin" valueType="num">
                                          <p:cBhvr>
                                            <p:cTn id="41" dur="500" fill="hold"/>
                                            <p:tgtEl>
                                              <p:spTgt spid="69"/>
                                            </p:tgtEl>
                                            <p:attrNameLst>
                                              <p:attrName>ppt_x</p:attrName>
                                            </p:attrNameLst>
                                          </p:cBhvr>
                                          <p:tavLst>
                                            <p:tav tm="0">
                                              <p:val>
                                                <p:strVal val="#ppt_x"/>
                                              </p:val>
                                            </p:tav>
                                            <p:tav tm="100000">
                                              <p:val>
                                                <p:strVal val="#ppt_x"/>
                                              </p:val>
                                            </p:tav>
                                          </p:tavLst>
                                        </p:anim>
                                        <p:anim calcmode="lin" valueType="num">
                                          <p:cBhvr>
                                            <p:cTn id="42" dur="500" fill="hold"/>
                                            <p:tgtEl>
                                              <p:spTgt spid="69"/>
                                            </p:tgtEl>
                                            <p:attrNameLst>
                                              <p:attrName>ppt_y</p:attrName>
                                            </p:attrNameLst>
                                          </p:cBhvr>
                                          <p:tavLst>
                                            <p:tav tm="0">
                                              <p:val>
                                                <p:strVal val="#ppt_y-.1"/>
                                              </p:val>
                                            </p:tav>
                                            <p:tav tm="100000">
                                              <p:val>
                                                <p:strVal val="#ppt_y"/>
                                              </p:val>
                                            </p:tav>
                                          </p:tavLst>
                                        </p:anim>
                                      </p:childTnLst>
                                    </p:cTn>
                                  </p:par>
                                  <p:par>
                                    <p:cTn id="43" presetID="47" presetClass="entr" presetSubtype="0" fill="hold" nodeType="withEffect">
                                      <p:stCondLst>
                                        <p:cond delay="300"/>
                                      </p:stCondLst>
                                      <p:childTnLst>
                                        <p:set>
                                          <p:cBhvr>
                                            <p:cTn id="44" dur="1" fill="hold">
                                              <p:stCondLst>
                                                <p:cond delay="0"/>
                                              </p:stCondLst>
                                            </p:cTn>
                                            <p:tgtEl>
                                              <p:spTgt spid="64"/>
                                            </p:tgtEl>
                                            <p:attrNameLst>
                                              <p:attrName>style.visibility</p:attrName>
                                            </p:attrNameLst>
                                          </p:cBhvr>
                                          <p:to>
                                            <p:strVal val="visible"/>
                                          </p:to>
                                        </p:set>
                                        <p:animEffect transition="in" filter="fade">
                                          <p:cBhvr>
                                            <p:cTn id="45" dur="500"/>
                                            <p:tgtEl>
                                              <p:spTgt spid="64"/>
                                            </p:tgtEl>
                                          </p:cBhvr>
                                        </p:animEffect>
                                        <p:anim calcmode="lin" valueType="num">
                                          <p:cBhvr>
                                            <p:cTn id="46" dur="500" fill="hold"/>
                                            <p:tgtEl>
                                              <p:spTgt spid="64"/>
                                            </p:tgtEl>
                                            <p:attrNameLst>
                                              <p:attrName>ppt_x</p:attrName>
                                            </p:attrNameLst>
                                          </p:cBhvr>
                                          <p:tavLst>
                                            <p:tav tm="0">
                                              <p:val>
                                                <p:strVal val="#ppt_x"/>
                                              </p:val>
                                            </p:tav>
                                            <p:tav tm="100000">
                                              <p:val>
                                                <p:strVal val="#ppt_x"/>
                                              </p:val>
                                            </p:tav>
                                          </p:tavLst>
                                        </p:anim>
                                        <p:anim calcmode="lin" valueType="num">
                                          <p:cBhvr>
                                            <p:cTn id="47" dur="500" fill="hold"/>
                                            <p:tgtEl>
                                              <p:spTgt spid="64"/>
                                            </p:tgtEl>
                                            <p:attrNameLst>
                                              <p:attrName>ppt_y</p:attrName>
                                            </p:attrNameLst>
                                          </p:cBhvr>
                                          <p:tavLst>
                                            <p:tav tm="0">
                                              <p:val>
                                                <p:strVal val="#ppt_y-.1"/>
                                              </p:val>
                                            </p:tav>
                                            <p:tav tm="100000">
                                              <p:val>
                                                <p:strVal val="#ppt_y"/>
                                              </p:val>
                                            </p:tav>
                                          </p:tavLst>
                                        </p:anim>
                                      </p:childTnLst>
                                    </p:cTn>
                                  </p:par>
                                  <p:par>
                                    <p:cTn id="48" presetID="47" presetClass="entr" presetSubtype="0" fill="hold" nodeType="withEffect">
                                      <p:stCondLst>
                                        <p:cond delay="600"/>
                                      </p:stCondLst>
                                      <p:childTnLst>
                                        <p:set>
                                          <p:cBhvr>
                                            <p:cTn id="49" dur="1" fill="hold">
                                              <p:stCondLst>
                                                <p:cond delay="0"/>
                                              </p:stCondLst>
                                            </p:cTn>
                                            <p:tgtEl>
                                              <p:spTgt spid="59"/>
                                            </p:tgtEl>
                                            <p:attrNameLst>
                                              <p:attrName>style.visibility</p:attrName>
                                            </p:attrNameLst>
                                          </p:cBhvr>
                                          <p:to>
                                            <p:strVal val="visible"/>
                                          </p:to>
                                        </p:set>
                                        <p:animEffect transition="in" filter="fade">
                                          <p:cBhvr>
                                            <p:cTn id="50" dur="500"/>
                                            <p:tgtEl>
                                              <p:spTgt spid="59"/>
                                            </p:tgtEl>
                                          </p:cBhvr>
                                        </p:animEffect>
                                        <p:anim calcmode="lin" valueType="num">
                                          <p:cBhvr>
                                            <p:cTn id="51" dur="500" fill="hold"/>
                                            <p:tgtEl>
                                              <p:spTgt spid="59"/>
                                            </p:tgtEl>
                                            <p:attrNameLst>
                                              <p:attrName>ppt_x</p:attrName>
                                            </p:attrNameLst>
                                          </p:cBhvr>
                                          <p:tavLst>
                                            <p:tav tm="0">
                                              <p:val>
                                                <p:strVal val="#ppt_x"/>
                                              </p:val>
                                            </p:tav>
                                            <p:tav tm="100000">
                                              <p:val>
                                                <p:strVal val="#ppt_x"/>
                                              </p:val>
                                            </p:tav>
                                          </p:tavLst>
                                        </p:anim>
                                        <p:anim calcmode="lin" valueType="num">
                                          <p:cBhvr>
                                            <p:cTn id="52" dur="500" fill="hold"/>
                                            <p:tgtEl>
                                              <p:spTgt spid="59"/>
                                            </p:tgtEl>
                                            <p:attrNameLst>
                                              <p:attrName>ppt_y</p:attrName>
                                            </p:attrNameLst>
                                          </p:cBhvr>
                                          <p:tavLst>
                                            <p:tav tm="0">
                                              <p:val>
                                                <p:strVal val="#ppt_y-.1"/>
                                              </p:val>
                                            </p:tav>
                                            <p:tav tm="100000">
                                              <p:val>
                                                <p:strVal val="#ppt_y"/>
                                              </p:val>
                                            </p:tav>
                                          </p:tavLst>
                                        </p:anim>
                                      </p:childTnLst>
                                    </p:cTn>
                                  </p:par>
                                  <p:par>
                                    <p:cTn id="53" presetID="47" presetClass="entr" presetSubtype="0" fill="hold" nodeType="withEffect">
                                      <p:stCondLst>
                                        <p:cond delay="800"/>
                                      </p:stCondLst>
                                      <p:childTnLst>
                                        <p:set>
                                          <p:cBhvr>
                                            <p:cTn id="54" dur="1" fill="hold">
                                              <p:stCondLst>
                                                <p:cond delay="0"/>
                                              </p:stCondLst>
                                            </p:cTn>
                                            <p:tgtEl>
                                              <p:spTgt spid="54"/>
                                            </p:tgtEl>
                                            <p:attrNameLst>
                                              <p:attrName>style.visibility</p:attrName>
                                            </p:attrNameLst>
                                          </p:cBhvr>
                                          <p:to>
                                            <p:strVal val="visible"/>
                                          </p:to>
                                        </p:set>
                                        <p:animEffect transition="in" filter="fade">
                                          <p:cBhvr>
                                            <p:cTn id="55" dur="500"/>
                                            <p:tgtEl>
                                              <p:spTgt spid="54"/>
                                            </p:tgtEl>
                                          </p:cBhvr>
                                        </p:animEffect>
                                        <p:anim calcmode="lin" valueType="num">
                                          <p:cBhvr>
                                            <p:cTn id="56" dur="500" fill="hold"/>
                                            <p:tgtEl>
                                              <p:spTgt spid="54"/>
                                            </p:tgtEl>
                                            <p:attrNameLst>
                                              <p:attrName>ppt_x</p:attrName>
                                            </p:attrNameLst>
                                          </p:cBhvr>
                                          <p:tavLst>
                                            <p:tav tm="0">
                                              <p:val>
                                                <p:strVal val="#ppt_x"/>
                                              </p:val>
                                            </p:tav>
                                            <p:tav tm="100000">
                                              <p:val>
                                                <p:strVal val="#ppt_x"/>
                                              </p:val>
                                            </p:tav>
                                          </p:tavLst>
                                        </p:anim>
                                        <p:anim calcmode="lin" valueType="num">
                                          <p:cBhvr>
                                            <p:cTn id="57" dur="500" fill="hold"/>
                                            <p:tgtEl>
                                              <p:spTgt spid="54"/>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74"/>
                                            </p:tgtEl>
                                            <p:attrNameLst>
                                              <p:attrName>style.visibility</p:attrName>
                                            </p:attrNameLst>
                                          </p:cBhvr>
                                          <p:to>
                                            <p:strVal val="visible"/>
                                          </p:to>
                                        </p:set>
                                        <p:animEffect transition="in" filter="fade">
                                          <p:cBhvr>
                                            <p:cTn id="60" dur="500"/>
                                            <p:tgtEl>
                                              <p:spTgt spid="74"/>
                                            </p:tgtEl>
                                          </p:cBhvr>
                                        </p:animEffect>
                                        <p:anim calcmode="lin" valueType="num">
                                          <p:cBhvr>
                                            <p:cTn id="61" dur="500" fill="hold"/>
                                            <p:tgtEl>
                                              <p:spTgt spid="74"/>
                                            </p:tgtEl>
                                            <p:attrNameLst>
                                              <p:attrName>ppt_x</p:attrName>
                                            </p:attrNameLst>
                                          </p:cBhvr>
                                          <p:tavLst>
                                            <p:tav tm="0">
                                              <p:val>
                                                <p:strVal val="#ppt_x"/>
                                              </p:val>
                                            </p:tav>
                                            <p:tav tm="100000">
                                              <p:val>
                                                <p:strVal val="#ppt_x"/>
                                              </p:val>
                                            </p:tav>
                                          </p:tavLst>
                                        </p:anim>
                                        <p:anim calcmode="lin" valueType="num">
                                          <p:cBhvr>
                                            <p:cTn id="62" dur="500" fill="hold"/>
                                            <p:tgtEl>
                                              <p:spTgt spid="74"/>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300"/>
                                      </p:stCondLst>
                                      <p:childTnLst>
                                        <p:set>
                                          <p:cBhvr>
                                            <p:cTn id="64" dur="1" fill="hold">
                                              <p:stCondLst>
                                                <p:cond delay="0"/>
                                              </p:stCondLst>
                                            </p:cTn>
                                            <p:tgtEl>
                                              <p:spTgt spid="79"/>
                                            </p:tgtEl>
                                            <p:attrNameLst>
                                              <p:attrName>style.visibility</p:attrName>
                                            </p:attrNameLst>
                                          </p:cBhvr>
                                          <p:to>
                                            <p:strVal val="visible"/>
                                          </p:to>
                                        </p:set>
                                        <p:animEffect transition="in" filter="fade">
                                          <p:cBhvr>
                                            <p:cTn id="65" dur="500"/>
                                            <p:tgtEl>
                                              <p:spTgt spid="79"/>
                                            </p:tgtEl>
                                          </p:cBhvr>
                                        </p:animEffect>
                                        <p:anim calcmode="lin" valueType="num">
                                          <p:cBhvr>
                                            <p:cTn id="66" dur="500" fill="hold"/>
                                            <p:tgtEl>
                                              <p:spTgt spid="79"/>
                                            </p:tgtEl>
                                            <p:attrNameLst>
                                              <p:attrName>ppt_x</p:attrName>
                                            </p:attrNameLst>
                                          </p:cBhvr>
                                          <p:tavLst>
                                            <p:tav tm="0">
                                              <p:val>
                                                <p:strVal val="#ppt_x"/>
                                              </p:val>
                                            </p:tav>
                                            <p:tav tm="100000">
                                              <p:val>
                                                <p:strVal val="#ppt_x"/>
                                              </p:val>
                                            </p:tav>
                                          </p:tavLst>
                                        </p:anim>
                                        <p:anim calcmode="lin" valueType="num">
                                          <p:cBhvr>
                                            <p:cTn id="67" dur="500" fill="hold"/>
                                            <p:tgtEl>
                                              <p:spTgt spid="79"/>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600"/>
                                      </p:stCondLst>
                                      <p:childTnLst>
                                        <p:set>
                                          <p:cBhvr>
                                            <p:cTn id="69" dur="1" fill="hold">
                                              <p:stCondLst>
                                                <p:cond delay="0"/>
                                              </p:stCondLst>
                                            </p:cTn>
                                            <p:tgtEl>
                                              <p:spTgt spid="84"/>
                                            </p:tgtEl>
                                            <p:attrNameLst>
                                              <p:attrName>style.visibility</p:attrName>
                                            </p:attrNameLst>
                                          </p:cBhvr>
                                          <p:to>
                                            <p:strVal val="visible"/>
                                          </p:to>
                                        </p:set>
                                        <p:animEffect transition="in" filter="fade">
                                          <p:cBhvr>
                                            <p:cTn id="70" dur="500"/>
                                            <p:tgtEl>
                                              <p:spTgt spid="84"/>
                                            </p:tgtEl>
                                          </p:cBhvr>
                                        </p:animEffect>
                                        <p:anim calcmode="lin" valueType="num">
                                          <p:cBhvr>
                                            <p:cTn id="71" dur="500" fill="hold"/>
                                            <p:tgtEl>
                                              <p:spTgt spid="84"/>
                                            </p:tgtEl>
                                            <p:attrNameLst>
                                              <p:attrName>ppt_x</p:attrName>
                                            </p:attrNameLst>
                                          </p:cBhvr>
                                          <p:tavLst>
                                            <p:tav tm="0">
                                              <p:val>
                                                <p:strVal val="#ppt_x"/>
                                              </p:val>
                                            </p:tav>
                                            <p:tav tm="100000">
                                              <p:val>
                                                <p:strVal val="#ppt_x"/>
                                              </p:val>
                                            </p:tav>
                                          </p:tavLst>
                                        </p:anim>
                                        <p:anim calcmode="lin" valueType="num">
                                          <p:cBhvr>
                                            <p:cTn id="72" dur="500" fill="hold"/>
                                            <p:tgtEl>
                                              <p:spTgt spid="8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par>
                              <p:cTn id="8" fill="hold">
                                <p:stCondLst>
                                  <p:cond delay="1000"/>
                                </p:stCondLst>
                                <p:childTnLst>
                                  <p:par>
                                    <p:cTn id="9" presetID="2" presetClass="entr" presetSubtype="2" accel="5800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500" fill="hold"/>
                                            <p:tgtEl>
                                              <p:spTgt spid="5"/>
                                            </p:tgtEl>
                                            <p:attrNameLst>
                                              <p:attrName>ppt_x</p:attrName>
                                            </p:attrNameLst>
                                          </p:cBhvr>
                                          <p:tavLst>
                                            <p:tav tm="0">
                                              <p:val>
                                                <p:strVal val="1+#ppt_w/2"/>
                                              </p:val>
                                            </p:tav>
                                            <p:tav tm="100000">
                                              <p:val>
                                                <p:strVal val="#ppt_x"/>
                                              </p:val>
                                            </p:tav>
                                          </p:tavLst>
                                        </p:anim>
                                        <p:anim calcmode="lin" valueType="num">
                                          <p:cBhvr additive="base">
                                            <p:cTn id="12" dur="150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2" accel="58000" fill="hold" nodeType="withEffect">
                                      <p:stCondLst>
                                        <p:cond delay="20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1500" fill="hold"/>
                                            <p:tgtEl>
                                              <p:spTgt spid="12"/>
                                            </p:tgtEl>
                                            <p:attrNameLst>
                                              <p:attrName>ppt_x</p:attrName>
                                            </p:attrNameLst>
                                          </p:cBhvr>
                                          <p:tavLst>
                                            <p:tav tm="0">
                                              <p:val>
                                                <p:strVal val="1+#ppt_w/2"/>
                                              </p:val>
                                            </p:tav>
                                            <p:tav tm="100000">
                                              <p:val>
                                                <p:strVal val="#ppt_x"/>
                                              </p:val>
                                            </p:tav>
                                          </p:tavLst>
                                        </p:anim>
                                        <p:anim calcmode="lin" valueType="num">
                                          <p:cBhvr additive="base">
                                            <p:cTn id="16" dur="1500" fill="hold"/>
                                            <p:tgtEl>
                                              <p:spTgt spid="12"/>
                                            </p:tgtEl>
                                            <p:attrNameLst>
                                              <p:attrName>ppt_y</p:attrName>
                                            </p:attrNameLst>
                                          </p:cBhvr>
                                          <p:tavLst>
                                            <p:tav tm="0">
                                              <p:val>
                                                <p:strVal val="#ppt_y"/>
                                              </p:val>
                                            </p:tav>
                                            <p:tav tm="100000">
                                              <p:val>
                                                <p:strVal val="#ppt_y"/>
                                              </p:val>
                                            </p:tav>
                                          </p:tavLst>
                                        </p:anim>
                                      </p:childTnLst>
                                    </p:cTn>
                                  </p:par>
                                  <p:par>
                                    <p:cTn id="17" presetID="2" presetClass="entr" presetSubtype="2" accel="58000" fill="hold" nodeType="withEffect">
                                      <p:stCondLst>
                                        <p:cond delay="40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1500" fill="hold"/>
                                            <p:tgtEl>
                                              <p:spTgt spid="19"/>
                                            </p:tgtEl>
                                            <p:attrNameLst>
                                              <p:attrName>ppt_x</p:attrName>
                                            </p:attrNameLst>
                                          </p:cBhvr>
                                          <p:tavLst>
                                            <p:tav tm="0">
                                              <p:val>
                                                <p:strVal val="1+#ppt_w/2"/>
                                              </p:val>
                                            </p:tav>
                                            <p:tav tm="100000">
                                              <p:val>
                                                <p:strVal val="#ppt_x"/>
                                              </p:val>
                                            </p:tav>
                                          </p:tavLst>
                                        </p:anim>
                                        <p:anim calcmode="lin" valueType="num">
                                          <p:cBhvr additive="base">
                                            <p:cTn id="20" dur="1500" fill="hold"/>
                                            <p:tgtEl>
                                              <p:spTgt spid="19"/>
                                            </p:tgtEl>
                                            <p:attrNameLst>
                                              <p:attrName>ppt_y</p:attrName>
                                            </p:attrNameLst>
                                          </p:cBhvr>
                                          <p:tavLst>
                                            <p:tav tm="0">
                                              <p:val>
                                                <p:strVal val="#ppt_y"/>
                                              </p:val>
                                            </p:tav>
                                            <p:tav tm="100000">
                                              <p:val>
                                                <p:strVal val="#ppt_y"/>
                                              </p:val>
                                            </p:tav>
                                          </p:tavLst>
                                        </p:anim>
                                      </p:childTnLst>
                                    </p:cTn>
                                  </p:par>
                                  <p:par>
                                    <p:cTn id="21" presetID="2" presetClass="entr" presetSubtype="2" accel="58000" fill="hold" nodeType="withEffect">
                                      <p:stCondLst>
                                        <p:cond delay="600"/>
                                      </p:stCondLst>
                                      <p:childTnLst>
                                        <p:set>
                                          <p:cBhvr>
                                            <p:cTn id="22" dur="1" fill="hold">
                                              <p:stCondLst>
                                                <p:cond delay="0"/>
                                              </p:stCondLst>
                                            </p:cTn>
                                            <p:tgtEl>
                                              <p:spTgt spid="26"/>
                                            </p:tgtEl>
                                            <p:attrNameLst>
                                              <p:attrName>style.visibility</p:attrName>
                                            </p:attrNameLst>
                                          </p:cBhvr>
                                          <p:to>
                                            <p:strVal val="visible"/>
                                          </p:to>
                                        </p:set>
                                        <p:anim calcmode="lin" valueType="num">
                                          <p:cBhvr additive="base">
                                            <p:cTn id="23" dur="1500" fill="hold"/>
                                            <p:tgtEl>
                                              <p:spTgt spid="26"/>
                                            </p:tgtEl>
                                            <p:attrNameLst>
                                              <p:attrName>ppt_x</p:attrName>
                                            </p:attrNameLst>
                                          </p:cBhvr>
                                          <p:tavLst>
                                            <p:tav tm="0">
                                              <p:val>
                                                <p:strVal val="1+#ppt_w/2"/>
                                              </p:val>
                                            </p:tav>
                                            <p:tav tm="100000">
                                              <p:val>
                                                <p:strVal val="#ppt_x"/>
                                              </p:val>
                                            </p:tav>
                                          </p:tavLst>
                                        </p:anim>
                                        <p:anim calcmode="lin" valueType="num">
                                          <p:cBhvr additive="base">
                                            <p:cTn id="24" dur="1500" fill="hold"/>
                                            <p:tgtEl>
                                              <p:spTgt spid="26"/>
                                            </p:tgtEl>
                                            <p:attrNameLst>
                                              <p:attrName>ppt_y</p:attrName>
                                            </p:attrNameLst>
                                          </p:cBhvr>
                                          <p:tavLst>
                                            <p:tav tm="0">
                                              <p:val>
                                                <p:strVal val="#ppt_y"/>
                                              </p:val>
                                            </p:tav>
                                            <p:tav tm="100000">
                                              <p:val>
                                                <p:strVal val="#ppt_y"/>
                                              </p:val>
                                            </p:tav>
                                          </p:tavLst>
                                        </p:anim>
                                      </p:childTnLst>
                                    </p:cTn>
                                  </p:par>
                                  <p:par>
                                    <p:cTn id="25" presetID="2" presetClass="entr" presetSubtype="2" accel="58000" fill="hold" nodeType="withEffect">
                                      <p:stCondLst>
                                        <p:cond delay="800"/>
                                      </p:stCondLst>
                                      <p:childTnLst>
                                        <p:set>
                                          <p:cBhvr>
                                            <p:cTn id="26" dur="1" fill="hold">
                                              <p:stCondLst>
                                                <p:cond delay="0"/>
                                              </p:stCondLst>
                                            </p:cTn>
                                            <p:tgtEl>
                                              <p:spTgt spid="33"/>
                                            </p:tgtEl>
                                            <p:attrNameLst>
                                              <p:attrName>style.visibility</p:attrName>
                                            </p:attrNameLst>
                                          </p:cBhvr>
                                          <p:to>
                                            <p:strVal val="visible"/>
                                          </p:to>
                                        </p:set>
                                        <p:anim calcmode="lin" valueType="num">
                                          <p:cBhvr additive="base">
                                            <p:cTn id="27" dur="1500" fill="hold"/>
                                            <p:tgtEl>
                                              <p:spTgt spid="33"/>
                                            </p:tgtEl>
                                            <p:attrNameLst>
                                              <p:attrName>ppt_x</p:attrName>
                                            </p:attrNameLst>
                                          </p:cBhvr>
                                          <p:tavLst>
                                            <p:tav tm="0">
                                              <p:val>
                                                <p:strVal val="1+#ppt_w/2"/>
                                              </p:val>
                                            </p:tav>
                                            <p:tav tm="100000">
                                              <p:val>
                                                <p:strVal val="#ppt_x"/>
                                              </p:val>
                                            </p:tav>
                                          </p:tavLst>
                                        </p:anim>
                                        <p:anim calcmode="lin" valueType="num">
                                          <p:cBhvr additive="base">
                                            <p:cTn id="28" dur="1500" fill="hold"/>
                                            <p:tgtEl>
                                              <p:spTgt spid="33"/>
                                            </p:tgtEl>
                                            <p:attrNameLst>
                                              <p:attrName>ppt_y</p:attrName>
                                            </p:attrNameLst>
                                          </p:cBhvr>
                                          <p:tavLst>
                                            <p:tav tm="0">
                                              <p:val>
                                                <p:strVal val="#ppt_y"/>
                                              </p:val>
                                            </p:tav>
                                            <p:tav tm="100000">
                                              <p:val>
                                                <p:strVal val="#ppt_y"/>
                                              </p:val>
                                            </p:tav>
                                          </p:tavLst>
                                        </p:anim>
                                      </p:childTnLst>
                                    </p:cTn>
                                  </p:par>
                                  <p:par>
                                    <p:cTn id="29" presetID="2" presetClass="entr" presetSubtype="2" accel="58000" fill="hold" nodeType="withEffect">
                                      <p:stCondLst>
                                        <p:cond delay="1000"/>
                                      </p:stCondLst>
                                      <p:childTnLst>
                                        <p:set>
                                          <p:cBhvr>
                                            <p:cTn id="30" dur="1" fill="hold">
                                              <p:stCondLst>
                                                <p:cond delay="0"/>
                                              </p:stCondLst>
                                            </p:cTn>
                                            <p:tgtEl>
                                              <p:spTgt spid="40"/>
                                            </p:tgtEl>
                                            <p:attrNameLst>
                                              <p:attrName>style.visibility</p:attrName>
                                            </p:attrNameLst>
                                          </p:cBhvr>
                                          <p:to>
                                            <p:strVal val="visible"/>
                                          </p:to>
                                        </p:set>
                                        <p:anim calcmode="lin" valueType="num">
                                          <p:cBhvr additive="base">
                                            <p:cTn id="31" dur="1500" fill="hold"/>
                                            <p:tgtEl>
                                              <p:spTgt spid="40"/>
                                            </p:tgtEl>
                                            <p:attrNameLst>
                                              <p:attrName>ppt_x</p:attrName>
                                            </p:attrNameLst>
                                          </p:cBhvr>
                                          <p:tavLst>
                                            <p:tav tm="0">
                                              <p:val>
                                                <p:strVal val="1+#ppt_w/2"/>
                                              </p:val>
                                            </p:tav>
                                            <p:tav tm="100000">
                                              <p:val>
                                                <p:strVal val="#ppt_x"/>
                                              </p:val>
                                            </p:tav>
                                          </p:tavLst>
                                        </p:anim>
                                        <p:anim calcmode="lin" valueType="num">
                                          <p:cBhvr additive="base">
                                            <p:cTn id="32" dur="1500" fill="hold"/>
                                            <p:tgtEl>
                                              <p:spTgt spid="40"/>
                                            </p:tgtEl>
                                            <p:attrNameLst>
                                              <p:attrName>ppt_y</p:attrName>
                                            </p:attrNameLst>
                                          </p:cBhvr>
                                          <p:tavLst>
                                            <p:tav tm="0">
                                              <p:val>
                                                <p:strVal val="#ppt_y"/>
                                              </p:val>
                                            </p:tav>
                                            <p:tav tm="100000">
                                              <p:val>
                                                <p:strVal val="#ppt_y"/>
                                              </p:val>
                                            </p:tav>
                                          </p:tavLst>
                                        </p:anim>
                                      </p:childTnLst>
                                    </p:cTn>
                                  </p:par>
                                  <p:par>
                                    <p:cTn id="33" presetID="2" presetClass="entr" presetSubtype="2" accel="58000" fill="hold" nodeType="withEffect">
                                      <p:stCondLst>
                                        <p:cond delay="1200"/>
                                      </p:stCondLst>
                                      <p:childTnLst>
                                        <p:set>
                                          <p:cBhvr>
                                            <p:cTn id="34" dur="1" fill="hold">
                                              <p:stCondLst>
                                                <p:cond delay="0"/>
                                              </p:stCondLst>
                                            </p:cTn>
                                            <p:tgtEl>
                                              <p:spTgt spid="47"/>
                                            </p:tgtEl>
                                            <p:attrNameLst>
                                              <p:attrName>style.visibility</p:attrName>
                                            </p:attrNameLst>
                                          </p:cBhvr>
                                          <p:to>
                                            <p:strVal val="visible"/>
                                          </p:to>
                                        </p:set>
                                        <p:anim calcmode="lin" valueType="num">
                                          <p:cBhvr additive="base">
                                            <p:cTn id="35" dur="1500" fill="hold"/>
                                            <p:tgtEl>
                                              <p:spTgt spid="47"/>
                                            </p:tgtEl>
                                            <p:attrNameLst>
                                              <p:attrName>ppt_x</p:attrName>
                                            </p:attrNameLst>
                                          </p:cBhvr>
                                          <p:tavLst>
                                            <p:tav tm="0">
                                              <p:val>
                                                <p:strVal val="1+#ppt_w/2"/>
                                              </p:val>
                                            </p:tav>
                                            <p:tav tm="100000">
                                              <p:val>
                                                <p:strVal val="#ppt_x"/>
                                              </p:val>
                                            </p:tav>
                                          </p:tavLst>
                                        </p:anim>
                                        <p:anim calcmode="lin" valueType="num">
                                          <p:cBhvr additive="base">
                                            <p:cTn id="36" dur="1500" fill="hold"/>
                                            <p:tgtEl>
                                              <p:spTgt spid="47"/>
                                            </p:tgtEl>
                                            <p:attrNameLst>
                                              <p:attrName>ppt_y</p:attrName>
                                            </p:attrNameLst>
                                          </p:cBhvr>
                                          <p:tavLst>
                                            <p:tav tm="0">
                                              <p:val>
                                                <p:strVal val="#ppt_y"/>
                                              </p:val>
                                            </p:tav>
                                            <p:tav tm="100000">
                                              <p:val>
                                                <p:strVal val="#ppt_y"/>
                                              </p:val>
                                            </p:tav>
                                          </p:tavLst>
                                        </p:anim>
                                      </p:childTnLst>
                                    </p:cTn>
                                  </p:par>
                                </p:childTnLst>
                              </p:cTn>
                            </p:par>
                            <p:par>
                              <p:cTn id="37" fill="hold">
                                <p:stCondLst>
                                  <p:cond delay="2500"/>
                                </p:stCondLst>
                                <p:childTnLst>
                                  <p:par>
                                    <p:cTn id="38" presetID="47" presetClass="entr" presetSubtype="0" fill="hold" nodeType="afterEffect">
                                      <p:stCondLst>
                                        <p:cond delay="0"/>
                                      </p:stCondLst>
                                      <p:childTnLst>
                                        <p:set>
                                          <p:cBhvr>
                                            <p:cTn id="39" dur="1" fill="hold">
                                              <p:stCondLst>
                                                <p:cond delay="0"/>
                                              </p:stCondLst>
                                            </p:cTn>
                                            <p:tgtEl>
                                              <p:spTgt spid="69"/>
                                            </p:tgtEl>
                                            <p:attrNameLst>
                                              <p:attrName>style.visibility</p:attrName>
                                            </p:attrNameLst>
                                          </p:cBhvr>
                                          <p:to>
                                            <p:strVal val="visible"/>
                                          </p:to>
                                        </p:set>
                                        <p:animEffect transition="in" filter="fade">
                                          <p:cBhvr>
                                            <p:cTn id="40" dur="500"/>
                                            <p:tgtEl>
                                              <p:spTgt spid="69"/>
                                            </p:tgtEl>
                                          </p:cBhvr>
                                        </p:animEffect>
                                        <p:anim calcmode="lin" valueType="num">
                                          <p:cBhvr>
                                            <p:cTn id="41" dur="500" fill="hold"/>
                                            <p:tgtEl>
                                              <p:spTgt spid="69"/>
                                            </p:tgtEl>
                                            <p:attrNameLst>
                                              <p:attrName>ppt_x</p:attrName>
                                            </p:attrNameLst>
                                          </p:cBhvr>
                                          <p:tavLst>
                                            <p:tav tm="0">
                                              <p:val>
                                                <p:strVal val="#ppt_x"/>
                                              </p:val>
                                            </p:tav>
                                            <p:tav tm="100000">
                                              <p:val>
                                                <p:strVal val="#ppt_x"/>
                                              </p:val>
                                            </p:tav>
                                          </p:tavLst>
                                        </p:anim>
                                        <p:anim calcmode="lin" valueType="num">
                                          <p:cBhvr>
                                            <p:cTn id="42" dur="500" fill="hold"/>
                                            <p:tgtEl>
                                              <p:spTgt spid="69"/>
                                            </p:tgtEl>
                                            <p:attrNameLst>
                                              <p:attrName>ppt_y</p:attrName>
                                            </p:attrNameLst>
                                          </p:cBhvr>
                                          <p:tavLst>
                                            <p:tav tm="0">
                                              <p:val>
                                                <p:strVal val="#ppt_y-.1"/>
                                              </p:val>
                                            </p:tav>
                                            <p:tav tm="100000">
                                              <p:val>
                                                <p:strVal val="#ppt_y"/>
                                              </p:val>
                                            </p:tav>
                                          </p:tavLst>
                                        </p:anim>
                                      </p:childTnLst>
                                    </p:cTn>
                                  </p:par>
                                  <p:par>
                                    <p:cTn id="43" presetID="47" presetClass="entr" presetSubtype="0" fill="hold" nodeType="withEffect">
                                      <p:stCondLst>
                                        <p:cond delay="300"/>
                                      </p:stCondLst>
                                      <p:childTnLst>
                                        <p:set>
                                          <p:cBhvr>
                                            <p:cTn id="44" dur="1" fill="hold">
                                              <p:stCondLst>
                                                <p:cond delay="0"/>
                                              </p:stCondLst>
                                            </p:cTn>
                                            <p:tgtEl>
                                              <p:spTgt spid="64"/>
                                            </p:tgtEl>
                                            <p:attrNameLst>
                                              <p:attrName>style.visibility</p:attrName>
                                            </p:attrNameLst>
                                          </p:cBhvr>
                                          <p:to>
                                            <p:strVal val="visible"/>
                                          </p:to>
                                        </p:set>
                                        <p:animEffect transition="in" filter="fade">
                                          <p:cBhvr>
                                            <p:cTn id="45" dur="500"/>
                                            <p:tgtEl>
                                              <p:spTgt spid="64"/>
                                            </p:tgtEl>
                                          </p:cBhvr>
                                        </p:animEffect>
                                        <p:anim calcmode="lin" valueType="num">
                                          <p:cBhvr>
                                            <p:cTn id="46" dur="500" fill="hold"/>
                                            <p:tgtEl>
                                              <p:spTgt spid="64"/>
                                            </p:tgtEl>
                                            <p:attrNameLst>
                                              <p:attrName>ppt_x</p:attrName>
                                            </p:attrNameLst>
                                          </p:cBhvr>
                                          <p:tavLst>
                                            <p:tav tm="0">
                                              <p:val>
                                                <p:strVal val="#ppt_x"/>
                                              </p:val>
                                            </p:tav>
                                            <p:tav tm="100000">
                                              <p:val>
                                                <p:strVal val="#ppt_x"/>
                                              </p:val>
                                            </p:tav>
                                          </p:tavLst>
                                        </p:anim>
                                        <p:anim calcmode="lin" valueType="num">
                                          <p:cBhvr>
                                            <p:cTn id="47" dur="500" fill="hold"/>
                                            <p:tgtEl>
                                              <p:spTgt spid="64"/>
                                            </p:tgtEl>
                                            <p:attrNameLst>
                                              <p:attrName>ppt_y</p:attrName>
                                            </p:attrNameLst>
                                          </p:cBhvr>
                                          <p:tavLst>
                                            <p:tav tm="0">
                                              <p:val>
                                                <p:strVal val="#ppt_y-.1"/>
                                              </p:val>
                                            </p:tav>
                                            <p:tav tm="100000">
                                              <p:val>
                                                <p:strVal val="#ppt_y"/>
                                              </p:val>
                                            </p:tav>
                                          </p:tavLst>
                                        </p:anim>
                                      </p:childTnLst>
                                    </p:cTn>
                                  </p:par>
                                  <p:par>
                                    <p:cTn id="48" presetID="47" presetClass="entr" presetSubtype="0" fill="hold" nodeType="withEffect">
                                      <p:stCondLst>
                                        <p:cond delay="600"/>
                                      </p:stCondLst>
                                      <p:childTnLst>
                                        <p:set>
                                          <p:cBhvr>
                                            <p:cTn id="49" dur="1" fill="hold">
                                              <p:stCondLst>
                                                <p:cond delay="0"/>
                                              </p:stCondLst>
                                            </p:cTn>
                                            <p:tgtEl>
                                              <p:spTgt spid="59"/>
                                            </p:tgtEl>
                                            <p:attrNameLst>
                                              <p:attrName>style.visibility</p:attrName>
                                            </p:attrNameLst>
                                          </p:cBhvr>
                                          <p:to>
                                            <p:strVal val="visible"/>
                                          </p:to>
                                        </p:set>
                                        <p:animEffect transition="in" filter="fade">
                                          <p:cBhvr>
                                            <p:cTn id="50" dur="500"/>
                                            <p:tgtEl>
                                              <p:spTgt spid="59"/>
                                            </p:tgtEl>
                                          </p:cBhvr>
                                        </p:animEffect>
                                        <p:anim calcmode="lin" valueType="num">
                                          <p:cBhvr>
                                            <p:cTn id="51" dur="500" fill="hold"/>
                                            <p:tgtEl>
                                              <p:spTgt spid="59"/>
                                            </p:tgtEl>
                                            <p:attrNameLst>
                                              <p:attrName>ppt_x</p:attrName>
                                            </p:attrNameLst>
                                          </p:cBhvr>
                                          <p:tavLst>
                                            <p:tav tm="0">
                                              <p:val>
                                                <p:strVal val="#ppt_x"/>
                                              </p:val>
                                            </p:tav>
                                            <p:tav tm="100000">
                                              <p:val>
                                                <p:strVal val="#ppt_x"/>
                                              </p:val>
                                            </p:tav>
                                          </p:tavLst>
                                        </p:anim>
                                        <p:anim calcmode="lin" valueType="num">
                                          <p:cBhvr>
                                            <p:cTn id="52" dur="500" fill="hold"/>
                                            <p:tgtEl>
                                              <p:spTgt spid="59"/>
                                            </p:tgtEl>
                                            <p:attrNameLst>
                                              <p:attrName>ppt_y</p:attrName>
                                            </p:attrNameLst>
                                          </p:cBhvr>
                                          <p:tavLst>
                                            <p:tav tm="0">
                                              <p:val>
                                                <p:strVal val="#ppt_y-.1"/>
                                              </p:val>
                                            </p:tav>
                                            <p:tav tm="100000">
                                              <p:val>
                                                <p:strVal val="#ppt_y"/>
                                              </p:val>
                                            </p:tav>
                                          </p:tavLst>
                                        </p:anim>
                                      </p:childTnLst>
                                    </p:cTn>
                                  </p:par>
                                  <p:par>
                                    <p:cTn id="53" presetID="47" presetClass="entr" presetSubtype="0" fill="hold" nodeType="withEffect">
                                      <p:stCondLst>
                                        <p:cond delay="800"/>
                                      </p:stCondLst>
                                      <p:childTnLst>
                                        <p:set>
                                          <p:cBhvr>
                                            <p:cTn id="54" dur="1" fill="hold">
                                              <p:stCondLst>
                                                <p:cond delay="0"/>
                                              </p:stCondLst>
                                            </p:cTn>
                                            <p:tgtEl>
                                              <p:spTgt spid="54"/>
                                            </p:tgtEl>
                                            <p:attrNameLst>
                                              <p:attrName>style.visibility</p:attrName>
                                            </p:attrNameLst>
                                          </p:cBhvr>
                                          <p:to>
                                            <p:strVal val="visible"/>
                                          </p:to>
                                        </p:set>
                                        <p:animEffect transition="in" filter="fade">
                                          <p:cBhvr>
                                            <p:cTn id="55" dur="500"/>
                                            <p:tgtEl>
                                              <p:spTgt spid="54"/>
                                            </p:tgtEl>
                                          </p:cBhvr>
                                        </p:animEffect>
                                        <p:anim calcmode="lin" valueType="num">
                                          <p:cBhvr>
                                            <p:cTn id="56" dur="500" fill="hold"/>
                                            <p:tgtEl>
                                              <p:spTgt spid="54"/>
                                            </p:tgtEl>
                                            <p:attrNameLst>
                                              <p:attrName>ppt_x</p:attrName>
                                            </p:attrNameLst>
                                          </p:cBhvr>
                                          <p:tavLst>
                                            <p:tav tm="0">
                                              <p:val>
                                                <p:strVal val="#ppt_x"/>
                                              </p:val>
                                            </p:tav>
                                            <p:tav tm="100000">
                                              <p:val>
                                                <p:strVal val="#ppt_x"/>
                                              </p:val>
                                            </p:tav>
                                          </p:tavLst>
                                        </p:anim>
                                        <p:anim calcmode="lin" valueType="num">
                                          <p:cBhvr>
                                            <p:cTn id="57" dur="500" fill="hold"/>
                                            <p:tgtEl>
                                              <p:spTgt spid="54"/>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74"/>
                                            </p:tgtEl>
                                            <p:attrNameLst>
                                              <p:attrName>style.visibility</p:attrName>
                                            </p:attrNameLst>
                                          </p:cBhvr>
                                          <p:to>
                                            <p:strVal val="visible"/>
                                          </p:to>
                                        </p:set>
                                        <p:animEffect transition="in" filter="fade">
                                          <p:cBhvr>
                                            <p:cTn id="60" dur="500"/>
                                            <p:tgtEl>
                                              <p:spTgt spid="74"/>
                                            </p:tgtEl>
                                          </p:cBhvr>
                                        </p:animEffect>
                                        <p:anim calcmode="lin" valueType="num">
                                          <p:cBhvr>
                                            <p:cTn id="61" dur="500" fill="hold"/>
                                            <p:tgtEl>
                                              <p:spTgt spid="74"/>
                                            </p:tgtEl>
                                            <p:attrNameLst>
                                              <p:attrName>ppt_x</p:attrName>
                                            </p:attrNameLst>
                                          </p:cBhvr>
                                          <p:tavLst>
                                            <p:tav tm="0">
                                              <p:val>
                                                <p:strVal val="#ppt_x"/>
                                              </p:val>
                                            </p:tav>
                                            <p:tav tm="100000">
                                              <p:val>
                                                <p:strVal val="#ppt_x"/>
                                              </p:val>
                                            </p:tav>
                                          </p:tavLst>
                                        </p:anim>
                                        <p:anim calcmode="lin" valueType="num">
                                          <p:cBhvr>
                                            <p:cTn id="62" dur="500" fill="hold"/>
                                            <p:tgtEl>
                                              <p:spTgt spid="74"/>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300"/>
                                      </p:stCondLst>
                                      <p:childTnLst>
                                        <p:set>
                                          <p:cBhvr>
                                            <p:cTn id="64" dur="1" fill="hold">
                                              <p:stCondLst>
                                                <p:cond delay="0"/>
                                              </p:stCondLst>
                                            </p:cTn>
                                            <p:tgtEl>
                                              <p:spTgt spid="79"/>
                                            </p:tgtEl>
                                            <p:attrNameLst>
                                              <p:attrName>style.visibility</p:attrName>
                                            </p:attrNameLst>
                                          </p:cBhvr>
                                          <p:to>
                                            <p:strVal val="visible"/>
                                          </p:to>
                                        </p:set>
                                        <p:animEffect transition="in" filter="fade">
                                          <p:cBhvr>
                                            <p:cTn id="65" dur="500"/>
                                            <p:tgtEl>
                                              <p:spTgt spid="79"/>
                                            </p:tgtEl>
                                          </p:cBhvr>
                                        </p:animEffect>
                                        <p:anim calcmode="lin" valueType="num">
                                          <p:cBhvr>
                                            <p:cTn id="66" dur="500" fill="hold"/>
                                            <p:tgtEl>
                                              <p:spTgt spid="79"/>
                                            </p:tgtEl>
                                            <p:attrNameLst>
                                              <p:attrName>ppt_x</p:attrName>
                                            </p:attrNameLst>
                                          </p:cBhvr>
                                          <p:tavLst>
                                            <p:tav tm="0">
                                              <p:val>
                                                <p:strVal val="#ppt_x"/>
                                              </p:val>
                                            </p:tav>
                                            <p:tav tm="100000">
                                              <p:val>
                                                <p:strVal val="#ppt_x"/>
                                              </p:val>
                                            </p:tav>
                                          </p:tavLst>
                                        </p:anim>
                                        <p:anim calcmode="lin" valueType="num">
                                          <p:cBhvr>
                                            <p:cTn id="67" dur="500" fill="hold"/>
                                            <p:tgtEl>
                                              <p:spTgt spid="79"/>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600"/>
                                      </p:stCondLst>
                                      <p:childTnLst>
                                        <p:set>
                                          <p:cBhvr>
                                            <p:cTn id="69" dur="1" fill="hold">
                                              <p:stCondLst>
                                                <p:cond delay="0"/>
                                              </p:stCondLst>
                                            </p:cTn>
                                            <p:tgtEl>
                                              <p:spTgt spid="84"/>
                                            </p:tgtEl>
                                            <p:attrNameLst>
                                              <p:attrName>style.visibility</p:attrName>
                                            </p:attrNameLst>
                                          </p:cBhvr>
                                          <p:to>
                                            <p:strVal val="visible"/>
                                          </p:to>
                                        </p:set>
                                        <p:animEffect transition="in" filter="fade">
                                          <p:cBhvr>
                                            <p:cTn id="70" dur="500"/>
                                            <p:tgtEl>
                                              <p:spTgt spid="84"/>
                                            </p:tgtEl>
                                          </p:cBhvr>
                                        </p:animEffect>
                                        <p:anim calcmode="lin" valueType="num">
                                          <p:cBhvr>
                                            <p:cTn id="71" dur="500" fill="hold"/>
                                            <p:tgtEl>
                                              <p:spTgt spid="84"/>
                                            </p:tgtEl>
                                            <p:attrNameLst>
                                              <p:attrName>ppt_x</p:attrName>
                                            </p:attrNameLst>
                                          </p:cBhvr>
                                          <p:tavLst>
                                            <p:tav tm="0">
                                              <p:val>
                                                <p:strVal val="#ppt_x"/>
                                              </p:val>
                                            </p:tav>
                                            <p:tav tm="100000">
                                              <p:val>
                                                <p:strVal val="#ppt_x"/>
                                              </p:val>
                                            </p:tav>
                                          </p:tavLst>
                                        </p:anim>
                                        <p:anim calcmode="lin" valueType="num">
                                          <p:cBhvr>
                                            <p:cTn id="72" dur="500" fill="hold"/>
                                            <p:tgtEl>
                                              <p:spTgt spid="8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rgbClr val="333333"/>
                </a:solidFill>
                <a:latin typeface="微软雅黑" panose="020B0503020204020204" pitchFamily="34" charset="-122"/>
                <a:ea typeface="微软雅黑" panose="020B0503020204020204" pitchFamily="34" charset="-122"/>
              </a:rPr>
              <a:t>点击添加标题文字内容</a:t>
            </a:r>
            <a:endParaRPr lang="zh-CN" altLang="en-US" sz="2500" dirty="0">
              <a:solidFill>
                <a:srgbClr val="333333"/>
              </a:solidFill>
              <a:latin typeface="微软雅黑" panose="020B0503020204020204" pitchFamily="34" charset="-122"/>
              <a:ea typeface="微软雅黑" panose="020B0503020204020204" pitchFamily="34" charset="-122"/>
            </a:endParaRP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sp>
        <p:nvSpPr>
          <p:cNvPr id="4" name="Freeform 7"/>
          <p:cNvSpPr/>
          <p:nvPr/>
        </p:nvSpPr>
        <p:spPr>
          <a:xfrm>
            <a:off x="0" y="2104333"/>
            <a:ext cx="6038850" cy="1225494"/>
          </a:xfrm>
          <a:custGeom>
            <a:avLst/>
            <a:gdLst>
              <a:gd name="connsiteX0" fmla="*/ 0 w 6781800"/>
              <a:gd name="connsiteY0" fmla="*/ 299838 h 1215160"/>
              <a:gd name="connsiteX1" fmla="*/ 2705100 w 6781800"/>
              <a:gd name="connsiteY1" fmla="*/ 52188 h 1215160"/>
              <a:gd name="connsiteX2" fmla="*/ 5619750 w 6781800"/>
              <a:gd name="connsiteY2" fmla="*/ 1195188 h 1215160"/>
              <a:gd name="connsiteX3" fmla="*/ 6781800 w 6781800"/>
              <a:gd name="connsiteY3" fmla="*/ 757038 h 1215160"/>
              <a:gd name="connsiteX0-1" fmla="*/ 0 w 6038850"/>
              <a:gd name="connsiteY0-2" fmla="*/ 299838 h 1304686"/>
              <a:gd name="connsiteX1-3" fmla="*/ 2705100 w 6038850"/>
              <a:gd name="connsiteY1-4" fmla="*/ 52188 h 1304686"/>
              <a:gd name="connsiteX2-5" fmla="*/ 5619750 w 6038850"/>
              <a:gd name="connsiteY2-6" fmla="*/ 1195188 h 1304686"/>
              <a:gd name="connsiteX3-7" fmla="*/ 6038850 w 6038850"/>
              <a:gd name="connsiteY3-8" fmla="*/ 1176138 h 1304686"/>
              <a:gd name="connsiteX0-9" fmla="*/ 0 w 6038850"/>
              <a:gd name="connsiteY0-10" fmla="*/ 287550 h 1218694"/>
              <a:gd name="connsiteX1-11" fmla="*/ 2705100 w 6038850"/>
              <a:gd name="connsiteY1-12" fmla="*/ 39900 h 1218694"/>
              <a:gd name="connsiteX2-13" fmla="*/ 4832350 w 6038850"/>
              <a:gd name="connsiteY2-14" fmla="*/ 1005100 h 1218694"/>
              <a:gd name="connsiteX3-15" fmla="*/ 6038850 w 6038850"/>
              <a:gd name="connsiteY3-16" fmla="*/ 1163850 h 1218694"/>
              <a:gd name="connsiteX0-17" fmla="*/ 0 w 6038850"/>
              <a:gd name="connsiteY0-18" fmla="*/ 287550 h 1225494"/>
              <a:gd name="connsiteX1-19" fmla="*/ 2705100 w 6038850"/>
              <a:gd name="connsiteY1-20" fmla="*/ 39900 h 1225494"/>
              <a:gd name="connsiteX2-21" fmla="*/ 4832350 w 6038850"/>
              <a:gd name="connsiteY2-22" fmla="*/ 1005100 h 1225494"/>
              <a:gd name="connsiteX3-23" fmla="*/ 6038850 w 6038850"/>
              <a:gd name="connsiteY3-24" fmla="*/ 1163850 h 1225494"/>
            </a:gdLst>
            <a:ahLst/>
            <a:cxnLst>
              <a:cxn ang="0">
                <a:pos x="connsiteX0-1" y="connsiteY0-2"/>
              </a:cxn>
              <a:cxn ang="0">
                <a:pos x="connsiteX1-3" y="connsiteY1-4"/>
              </a:cxn>
              <a:cxn ang="0">
                <a:pos x="connsiteX2-5" y="connsiteY2-6"/>
              </a:cxn>
              <a:cxn ang="0">
                <a:pos x="connsiteX3-7" y="connsiteY3-8"/>
              </a:cxn>
            </a:cxnLst>
            <a:rect l="l" t="t" r="r" b="b"/>
            <a:pathLst>
              <a:path w="6038850" h="1225494">
                <a:moveTo>
                  <a:pt x="0" y="287550"/>
                </a:moveTo>
                <a:cubicBezTo>
                  <a:pt x="884237" y="89112"/>
                  <a:pt x="1899708" y="-79692"/>
                  <a:pt x="2705100" y="39900"/>
                </a:cubicBezTo>
                <a:cubicBezTo>
                  <a:pt x="3510492" y="159492"/>
                  <a:pt x="4371975" y="786025"/>
                  <a:pt x="4832350" y="1005100"/>
                </a:cubicBezTo>
                <a:cubicBezTo>
                  <a:pt x="5292725" y="1224175"/>
                  <a:pt x="5829300" y="1285558"/>
                  <a:pt x="6038850" y="1163850"/>
                </a:cubicBezTo>
              </a:path>
            </a:pathLst>
          </a:custGeom>
          <a:ln w="12700" cmpd="sng">
            <a:solidFill>
              <a:schemeClr val="accent3">
                <a:lumMod val="50000"/>
              </a:schemeClr>
            </a:solidFill>
            <a:prstDash val="dash"/>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latin typeface="+mj-ea"/>
              <a:ea typeface="+mj-ea"/>
            </a:endParaRPr>
          </a:p>
        </p:txBody>
      </p:sp>
      <p:grpSp>
        <p:nvGrpSpPr>
          <p:cNvPr id="5" name="组合 4"/>
          <p:cNvGrpSpPr/>
          <p:nvPr/>
        </p:nvGrpSpPr>
        <p:grpSpPr>
          <a:xfrm>
            <a:off x="6054436" y="2523719"/>
            <a:ext cx="849821" cy="635481"/>
            <a:chOff x="6054436" y="2405136"/>
            <a:chExt cx="849821" cy="635481"/>
          </a:xfrm>
          <a:effectLst>
            <a:outerShdw blurRad="50800" dist="38100" dir="5400000" algn="t" rotWithShape="0">
              <a:prstClr val="black">
                <a:alpha val="40000"/>
              </a:prstClr>
            </a:outerShdw>
          </a:effectLst>
        </p:grpSpPr>
        <p:sp>
          <p:nvSpPr>
            <p:cNvPr id="6" name="Freeform 133"/>
            <p:cNvSpPr/>
            <p:nvPr/>
          </p:nvSpPr>
          <p:spPr bwMode="auto">
            <a:xfrm rot="2700000" flipH="1">
              <a:off x="6116557" y="2789035"/>
              <a:ext cx="189461" cy="313703"/>
            </a:xfrm>
            <a:custGeom>
              <a:avLst/>
              <a:gdLst>
                <a:gd name="T0" fmla="*/ 7566 w 397"/>
                <a:gd name="T1" fmla="*/ 1009717 h 659"/>
                <a:gd name="T2" fmla="*/ 0 w 397"/>
                <a:gd name="T3" fmla="*/ 1009717 h 659"/>
                <a:gd name="T4" fmla="*/ 0 w 397"/>
                <a:gd name="T5" fmla="*/ 1009717 h 659"/>
                <a:gd name="T6" fmla="*/ 11348 w 397"/>
                <a:gd name="T7" fmla="*/ 1021020 h 659"/>
                <a:gd name="T8" fmla="*/ 15131 w 397"/>
                <a:gd name="T9" fmla="*/ 1062464 h 659"/>
                <a:gd name="T10" fmla="*/ 18914 w 397"/>
                <a:gd name="T11" fmla="*/ 1069999 h 659"/>
                <a:gd name="T12" fmla="*/ 181575 w 397"/>
                <a:gd name="T13" fmla="*/ 1574858 h 659"/>
                <a:gd name="T14" fmla="*/ 348019 w 397"/>
                <a:gd name="T15" fmla="*/ 1092605 h 659"/>
                <a:gd name="T16" fmla="*/ 650644 w 397"/>
                <a:gd name="T17" fmla="*/ 1661513 h 659"/>
                <a:gd name="T18" fmla="*/ 548508 w 397"/>
                <a:gd name="T19" fmla="*/ 2124928 h 659"/>
                <a:gd name="T20" fmla="*/ 760345 w 397"/>
                <a:gd name="T21" fmla="*/ 2482850 h 659"/>
                <a:gd name="T22" fmla="*/ 650644 w 397"/>
                <a:gd name="T23" fmla="*/ 2275632 h 659"/>
                <a:gd name="T24" fmla="*/ 688472 w 397"/>
                <a:gd name="T25" fmla="*/ 1989294 h 659"/>
                <a:gd name="T26" fmla="*/ 866264 w 397"/>
                <a:gd name="T27" fmla="*/ 1740632 h 659"/>
                <a:gd name="T28" fmla="*/ 1028925 w 397"/>
                <a:gd name="T29" fmla="*/ 1454295 h 659"/>
                <a:gd name="T30" fmla="*/ 1059187 w 397"/>
                <a:gd name="T31" fmla="*/ 1363872 h 659"/>
                <a:gd name="T32" fmla="*/ 1161323 w 397"/>
                <a:gd name="T33" fmla="*/ 1823520 h 659"/>
                <a:gd name="T34" fmla="*/ 1229414 w 397"/>
                <a:gd name="T35" fmla="*/ 1529647 h 659"/>
                <a:gd name="T36" fmla="*/ 1399640 w 397"/>
                <a:gd name="T37" fmla="*/ 745985 h 659"/>
                <a:gd name="T38" fmla="*/ 714951 w 397"/>
                <a:gd name="T39" fmla="*/ 0 h 659"/>
                <a:gd name="T40" fmla="*/ 11348 w 397"/>
                <a:gd name="T41" fmla="*/ 956971 h 659"/>
                <a:gd name="T42" fmla="*/ 7566 w 397"/>
                <a:gd name="T43" fmla="*/ 1009717 h 65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97" h="659">
                  <a:moveTo>
                    <a:pt x="2" y="268"/>
                  </a:moveTo>
                  <a:cubicBezTo>
                    <a:pt x="2" y="267"/>
                    <a:pt x="0" y="264"/>
                    <a:pt x="0" y="268"/>
                  </a:cubicBezTo>
                  <a:cubicBezTo>
                    <a:pt x="0" y="268"/>
                    <a:pt x="0" y="268"/>
                    <a:pt x="0" y="268"/>
                  </a:cubicBezTo>
                  <a:cubicBezTo>
                    <a:pt x="0" y="269"/>
                    <a:pt x="2" y="270"/>
                    <a:pt x="3" y="271"/>
                  </a:cubicBezTo>
                  <a:cubicBezTo>
                    <a:pt x="3" y="275"/>
                    <a:pt x="4" y="278"/>
                    <a:pt x="4" y="282"/>
                  </a:cubicBezTo>
                  <a:cubicBezTo>
                    <a:pt x="5" y="283"/>
                    <a:pt x="5" y="283"/>
                    <a:pt x="5" y="284"/>
                  </a:cubicBezTo>
                  <a:cubicBezTo>
                    <a:pt x="10" y="335"/>
                    <a:pt x="25" y="381"/>
                    <a:pt x="48" y="418"/>
                  </a:cubicBezTo>
                  <a:cubicBezTo>
                    <a:pt x="23" y="377"/>
                    <a:pt x="37" y="299"/>
                    <a:pt x="92" y="290"/>
                  </a:cubicBezTo>
                  <a:cubicBezTo>
                    <a:pt x="158" y="280"/>
                    <a:pt x="169" y="399"/>
                    <a:pt x="172" y="441"/>
                  </a:cubicBezTo>
                  <a:cubicBezTo>
                    <a:pt x="174" y="484"/>
                    <a:pt x="145" y="521"/>
                    <a:pt x="145" y="564"/>
                  </a:cubicBezTo>
                  <a:cubicBezTo>
                    <a:pt x="145" y="613"/>
                    <a:pt x="170" y="653"/>
                    <a:pt x="201" y="659"/>
                  </a:cubicBezTo>
                  <a:cubicBezTo>
                    <a:pt x="187" y="656"/>
                    <a:pt x="174" y="616"/>
                    <a:pt x="172" y="604"/>
                  </a:cubicBezTo>
                  <a:cubicBezTo>
                    <a:pt x="168" y="580"/>
                    <a:pt x="175" y="551"/>
                    <a:pt x="182" y="528"/>
                  </a:cubicBezTo>
                  <a:cubicBezTo>
                    <a:pt x="190" y="501"/>
                    <a:pt x="211" y="483"/>
                    <a:pt x="229" y="462"/>
                  </a:cubicBezTo>
                  <a:cubicBezTo>
                    <a:pt x="247" y="440"/>
                    <a:pt x="262" y="414"/>
                    <a:pt x="272" y="386"/>
                  </a:cubicBezTo>
                  <a:cubicBezTo>
                    <a:pt x="275" y="378"/>
                    <a:pt x="278" y="370"/>
                    <a:pt x="280" y="362"/>
                  </a:cubicBezTo>
                  <a:cubicBezTo>
                    <a:pt x="284" y="420"/>
                    <a:pt x="307" y="484"/>
                    <a:pt x="307" y="484"/>
                  </a:cubicBezTo>
                  <a:cubicBezTo>
                    <a:pt x="299" y="437"/>
                    <a:pt x="325" y="406"/>
                    <a:pt x="325" y="406"/>
                  </a:cubicBezTo>
                  <a:cubicBezTo>
                    <a:pt x="397" y="291"/>
                    <a:pt x="370" y="198"/>
                    <a:pt x="370" y="198"/>
                  </a:cubicBezTo>
                  <a:cubicBezTo>
                    <a:pt x="351" y="85"/>
                    <a:pt x="277" y="0"/>
                    <a:pt x="189" y="0"/>
                  </a:cubicBezTo>
                  <a:cubicBezTo>
                    <a:pt x="87" y="0"/>
                    <a:pt x="3" y="114"/>
                    <a:pt x="3" y="254"/>
                  </a:cubicBezTo>
                  <a:cubicBezTo>
                    <a:pt x="3" y="258"/>
                    <a:pt x="2" y="263"/>
                    <a:pt x="2" y="268"/>
                  </a:cubicBezTo>
                  <a:close/>
                </a:path>
              </a:pathLst>
            </a:custGeom>
            <a:solidFill>
              <a:srgbClr val="F15A24"/>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dirty="0">
                <a:latin typeface="+mj-ea"/>
                <a:ea typeface="+mj-ea"/>
              </a:endParaRPr>
            </a:p>
          </p:txBody>
        </p:sp>
        <p:sp>
          <p:nvSpPr>
            <p:cNvPr id="7" name="Freeform 134"/>
            <p:cNvSpPr/>
            <p:nvPr/>
          </p:nvSpPr>
          <p:spPr bwMode="auto">
            <a:xfrm rot="2700000" flipH="1">
              <a:off x="6176406" y="2803550"/>
              <a:ext cx="154413" cy="197568"/>
            </a:xfrm>
            <a:custGeom>
              <a:avLst/>
              <a:gdLst>
                <a:gd name="T0" fmla="*/ 581760 w 324"/>
                <a:gd name="T1" fmla="*/ 0 h 415"/>
                <a:gd name="T2" fmla="*/ 1148410 w 324"/>
                <a:gd name="T3" fmla="*/ 648083 h 415"/>
                <a:gd name="T4" fmla="*/ 1152187 w 324"/>
                <a:gd name="T5" fmla="*/ 655619 h 415"/>
                <a:gd name="T6" fmla="*/ 1152187 w 324"/>
                <a:gd name="T7" fmla="*/ 663154 h 415"/>
                <a:gd name="T8" fmla="*/ 1042635 w 324"/>
                <a:gd name="T9" fmla="*/ 1273558 h 415"/>
                <a:gd name="T10" fmla="*/ 963304 w 324"/>
                <a:gd name="T11" fmla="*/ 983428 h 415"/>
                <a:gd name="T12" fmla="*/ 868863 w 324"/>
                <a:gd name="T13" fmla="*/ 1137913 h 415"/>
                <a:gd name="T14" fmla="*/ 642203 w 324"/>
                <a:gd name="T15" fmla="*/ 1552384 h 415"/>
                <a:gd name="T16" fmla="*/ 630870 w 324"/>
                <a:gd name="T17" fmla="*/ 1563688 h 415"/>
                <a:gd name="T18" fmla="*/ 630870 w 324"/>
                <a:gd name="T19" fmla="*/ 1541080 h 415"/>
                <a:gd name="T20" fmla="*/ 245548 w 324"/>
                <a:gd name="T21" fmla="*/ 859086 h 415"/>
                <a:gd name="T22" fmla="*/ 196439 w 324"/>
                <a:gd name="T23" fmla="*/ 862854 h 415"/>
                <a:gd name="T24" fmla="*/ 7555 w 324"/>
                <a:gd name="T25" fmla="*/ 964588 h 415"/>
                <a:gd name="T26" fmla="*/ 3778 w 324"/>
                <a:gd name="T27" fmla="*/ 945749 h 415"/>
                <a:gd name="T28" fmla="*/ 3778 w 324"/>
                <a:gd name="T29" fmla="*/ 938213 h 415"/>
                <a:gd name="T30" fmla="*/ 0 w 324"/>
                <a:gd name="T31" fmla="*/ 900534 h 415"/>
                <a:gd name="T32" fmla="*/ 0 w 324"/>
                <a:gd name="T33" fmla="*/ 889230 h 415"/>
                <a:gd name="T34" fmla="*/ 0 w 324"/>
                <a:gd name="T35" fmla="*/ 840247 h 415"/>
                <a:gd name="T36" fmla="*/ 581760 w 324"/>
                <a:gd name="T37" fmla="*/ 0 h 41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24" h="415">
                  <a:moveTo>
                    <a:pt x="154" y="0"/>
                  </a:moveTo>
                  <a:cubicBezTo>
                    <a:pt x="225" y="0"/>
                    <a:pt x="288" y="73"/>
                    <a:pt x="304" y="172"/>
                  </a:cubicBezTo>
                  <a:cubicBezTo>
                    <a:pt x="305" y="174"/>
                    <a:pt x="305" y="174"/>
                    <a:pt x="305" y="174"/>
                  </a:cubicBezTo>
                  <a:cubicBezTo>
                    <a:pt x="305" y="176"/>
                    <a:pt x="305" y="176"/>
                    <a:pt x="305" y="176"/>
                  </a:cubicBezTo>
                  <a:cubicBezTo>
                    <a:pt x="306" y="179"/>
                    <a:pt x="324" y="248"/>
                    <a:pt x="276" y="338"/>
                  </a:cubicBezTo>
                  <a:cubicBezTo>
                    <a:pt x="276" y="335"/>
                    <a:pt x="256" y="263"/>
                    <a:pt x="255" y="261"/>
                  </a:cubicBezTo>
                  <a:cubicBezTo>
                    <a:pt x="256" y="270"/>
                    <a:pt x="235" y="292"/>
                    <a:pt x="230" y="302"/>
                  </a:cubicBezTo>
                  <a:cubicBezTo>
                    <a:pt x="209" y="338"/>
                    <a:pt x="198" y="379"/>
                    <a:pt x="170" y="412"/>
                  </a:cubicBezTo>
                  <a:cubicBezTo>
                    <a:pt x="169" y="413"/>
                    <a:pt x="168" y="414"/>
                    <a:pt x="167" y="415"/>
                  </a:cubicBezTo>
                  <a:cubicBezTo>
                    <a:pt x="167" y="413"/>
                    <a:pt x="167" y="411"/>
                    <a:pt x="167" y="409"/>
                  </a:cubicBezTo>
                  <a:cubicBezTo>
                    <a:pt x="159" y="260"/>
                    <a:pt x="107" y="228"/>
                    <a:pt x="65" y="228"/>
                  </a:cubicBezTo>
                  <a:cubicBezTo>
                    <a:pt x="61" y="228"/>
                    <a:pt x="57" y="229"/>
                    <a:pt x="52" y="229"/>
                  </a:cubicBezTo>
                  <a:cubicBezTo>
                    <a:pt x="33" y="232"/>
                    <a:pt x="15" y="242"/>
                    <a:pt x="2" y="256"/>
                  </a:cubicBezTo>
                  <a:cubicBezTo>
                    <a:pt x="2" y="254"/>
                    <a:pt x="1" y="253"/>
                    <a:pt x="1" y="251"/>
                  </a:cubicBezTo>
                  <a:cubicBezTo>
                    <a:pt x="1" y="249"/>
                    <a:pt x="1" y="249"/>
                    <a:pt x="1" y="249"/>
                  </a:cubicBezTo>
                  <a:cubicBezTo>
                    <a:pt x="1" y="246"/>
                    <a:pt x="1" y="242"/>
                    <a:pt x="0" y="239"/>
                  </a:cubicBezTo>
                  <a:cubicBezTo>
                    <a:pt x="0" y="239"/>
                    <a:pt x="0" y="236"/>
                    <a:pt x="0" y="236"/>
                  </a:cubicBezTo>
                  <a:cubicBezTo>
                    <a:pt x="0" y="231"/>
                    <a:pt x="0" y="227"/>
                    <a:pt x="0" y="223"/>
                  </a:cubicBezTo>
                  <a:cubicBezTo>
                    <a:pt x="0" y="100"/>
                    <a:pt x="69" y="0"/>
                    <a:pt x="154" y="0"/>
                  </a:cubicBezTo>
                  <a:close/>
                </a:path>
              </a:pathLst>
            </a:custGeom>
            <a:solidFill>
              <a:srgbClr val="F7931E"/>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dirty="0">
                <a:latin typeface="+mj-ea"/>
                <a:ea typeface="+mj-ea"/>
              </a:endParaRPr>
            </a:p>
          </p:txBody>
        </p:sp>
        <p:sp>
          <p:nvSpPr>
            <p:cNvPr id="8" name="Freeform 135"/>
            <p:cNvSpPr/>
            <p:nvPr/>
          </p:nvSpPr>
          <p:spPr bwMode="auto">
            <a:xfrm rot="2700000" flipH="1">
              <a:off x="6216128" y="2815389"/>
              <a:ext cx="101140" cy="142811"/>
            </a:xfrm>
            <a:custGeom>
              <a:avLst/>
              <a:gdLst>
                <a:gd name="T0" fmla="*/ 162607 w 212"/>
                <a:gd name="T1" fmla="*/ 535009 h 300"/>
                <a:gd name="T2" fmla="*/ 128573 w 212"/>
                <a:gd name="T3" fmla="*/ 535009 h 300"/>
                <a:gd name="T4" fmla="*/ 3782 w 212"/>
                <a:gd name="T5" fmla="*/ 599059 h 300"/>
                <a:gd name="T6" fmla="*/ 3782 w 212"/>
                <a:gd name="T7" fmla="*/ 587756 h 300"/>
                <a:gd name="T8" fmla="*/ 3782 w 212"/>
                <a:gd name="T9" fmla="*/ 583988 h 300"/>
                <a:gd name="T10" fmla="*/ 0 w 212"/>
                <a:gd name="T11" fmla="*/ 557615 h 300"/>
                <a:gd name="T12" fmla="*/ 0 w 212"/>
                <a:gd name="T13" fmla="*/ 550079 h 300"/>
                <a:gd name="T14" fmla="*/ 0 w 212"/>
                <a:gd name="T15" fmla="*/ 523706 h 300"/>
                <a:gd name="T16" fmla="*/ 381936 w 212"/>
                <a:gd name="T17" fmla="*/ 0 h 300"/>
                <a:gd name="T18" fmla="*/ 752528 w 212"/>
                <a:gd name="T19" fmla="*/ 403140 h 300"/>
                <a:gd name="T20" fmla="*/ 756309 w 212"/>
                <a:gd name="T21" fmla="*/ 406908 h 300"/>
                <a:gd name="T22" fmla="*/ 756309 w 212"/>
                <a:gd name="T23" fmla="*/ 410676 h 300"/>
                <a:gd name="T24" fmla="*/ 684460 w 212"/>
                <a:gd name="T25" fmla="*/ 791210 h 300"/>
                <a:gd name="T26" fmla="*/ 631518 w 212"/>
                <a:gd name="T27" fmla="*/ 610362 h 300"/>
                <a:gd name="T28" fmla="*/ 567232 w 212"/>
                <a:gd name="T29" fmla="*/ 704554 h 300"/>
                <a:gd name="T30" fmla="*/ 457567 w 212"/>
                <a:gd name="T31" fmla="*/ 1130300 h 300"/>
                <a:gd name="T32" fmla="*/ 162607 w 212"/>
                <a:gd name="T33" fmla="*/ 535009 h 3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12" h="300">
                  <a:moveTo>
                    <a:pt x="43" y="142"/>
                  </a:moveTo>
                  <a:cubicBezTo>
                    <a:pt x="40" y="142"/>
                    <a:pt x="37" y="142"/>
                    <a:pt x="34" y="142"/>
                  </a:cubicBezTo>
                  <a:cubicBezTo>
                    <a:pt x="21" y="144"/>
                    <a:pt x="10" y="150"/>
                    <a:pt x="1" y="159"/>
                  </a:cubicBezTo>
                  <a:cubicBezTo>
                    <a:pt x="1" y="158"/>
                    <a:pt x="1" y="157"/>
                    <a:pt x="1" y="156"/>
                  </a:cubicBezTo>
                  <a:cubicBezTo>
                    <a:pt x="1" y="155"/>
                    <a:pt x="1" y="155"/>
                    <a:pt x="1" y="155"/>
                  </a:cubicBezTo>
                  <a:cubicBezTo>
                    <a:pt x="0" y="152"/>
                    <a:pt x="0" y="150"/>
                    <a:pt x="0" y="148"/>
                  </a:cubicBezTo>
                  <a:cubicBezTo>
                    <a:pt x="0" y="146"/>
                    <a:pt x="0" y="146"/>
                    <a:pt x="0" y="146"/>
                  </a:cubicBezTo>
                  <a:cubicBezTo>
                    <a:pt x="0" y="143"/>
                    <a:pt x="0" y="141"/>
                    <a:pt x="0" y="139"/>
                  </a:cubicBezTo>
                  <a:cubicBezTo>
                    <a:pt x="0" y="62"/>
                    <a:pt x="45" y="0"/>
                    <a:pt x="101" y="0"/>
                  </a:cubicBezTo>
                  <a:cubicBezTo>
                    <a:pt x="147" y="0"/>
                    <a:pt x="189" y="45"/>
                    <a:pt x="199" y="107"/>
                  </a:cubicBezTo>
                  <a:cubicBezTo>
                    <a:pt x="200" y="108"/>
                    <a:pt x="200" y="108"/>
                    <a:pt x="200" y="108"/>
                  </a:cubicBezTo>
                  <a:cubicBezTo>
                    <a:pt x="200" y="109"/>
                    <a:pt x="200" y="109"/>
                    <a:pt x="200" y="109"/>
                  </a:cubicBezTo>
                  <a:cubicBezTo>
                    <a:pt x="201" y="111"/>
                    <a:pt x="212" y="154"/>
                    <a:pt x="181" y="210"/>
                  </a:cubicBezTo>
                  <a:cubicBezTo>
                    <a:pt x="181" y="208"/>
                    <a:pt x="167" y="164"/>
                    <a:pt x="167" y="162"/>
                  </a:cubicBezTo>
                  <a:cubicBezTo>
                    <a:pt x="168" y="168"/>
                    <a:pt x="154" y="181"/>
                    <a:pt x="150" y="187"/>
                  </a:cubicBezTo>
                  <a:cubicBezTo>
                    <a:pt x="137" y="210"/>
                    <a:pt x="126" y="275"/>
                    <a:pt x="121" y="300"/>
                  </a:cubicBezTo>
                  <a:cubicBezTo>
                    <a:pt x="121" y="300"/>
                    <a:pt x="94" y="134"/>
                    <a:pt x="43" y="142"/>
                  </a:cubicBezTo>
                  <a:close/>
                </a:path>
              </a:pathLst>
            </a:custGeom>
            <a:solidFill>
              <a:srgbClr val="FBB03B"/>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dirty="0">
                <a:latin typeface="+mj-ea"/>
                <a:ea typeface="+mj-ea"/>
              </a:endParaRPr>
            </a:p>
          </p:txBody>
        </p:sp>
        <p:sp>
          <p:nvSpPr>
            <p:cNvPr id="9" name="Freeform 107"/>
            <p:cNvSpPr/>
            <p:nvPr/>
          </p:nvSpPr>
          <p:spPr bwMode="auto">
            <a:xfrm rot="2700000" flipH="1">
              <a:off x="6219230" y="2554544"/>
              <a:ext cx="183510" cy="293579"/>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1" fmla="*/ 5000 w 10000"/>
                <a:gd name="connsiteY0-2" fmla="*/ 0 h 10000"/>
                <a:gd name="connsiteX1-3" fmla="*/ 10000 w 10000"/>
                <a:gd name="connsiteY1-4" fmla="*/ 3212 h 10000"/>
                <a:gd name="connsiteX2-5" fmla="*/ 10000 w 10000"/>
                <a:gd name="connsiteY2-6" fmla="*/ 3293 h 10000"/>
                <a:gd name="connsiteX3-7" fmla="*/ 10000 w 10000"/>
                <a:gd name="connsiteY3-8" fmla="*/ 3293 h 10000"/>
                <a:gd name="connsiteX4-9" fmla="*/ 6795 w 10000"/>
                <a:gd name="connsiteY4-10" fmla="*/ 9697 h 10000"/>
                <a:gd name="connsiteX5-11" fmla="*/ 6635 w 10000"/>
                <a:gd name="connsiteY5-12" fmla="*/ 9818 h 10000"/>
                <a:gd name="connsiteX6-13" fmla="*/ 6635 w 10000"/>
                <a:gd name="connsiteY6-14" fmla="*/ 9818 h 10000"/>
                <a:gd name="connsiteX7-15" fmla="*/ 6635 w 10000"/>
                <a:gd name="connsiteY7-16" fmla="*/ 9818 h 10000"/>
                <a:gd name="connsiteX8-17" fmla="*/ 5897 w 10000"/>
                <a:gd name="connsiteY8-18" fmla="*/ 10000 h 10000"/>
                <a:gd name="connsiteX9-19" fmla="*/ 4936 w 10000"/>
                <a:gd name="connsiteY9-20" fmla="*/ 9475 h 10000"/>
                <a:gd name="connsiteX10-21" fmla="*/ 5288 w 10000"/>
                <a:gd name="connsiteY10-22" fmla="*/ 8384 h 10000"/>
                <a:gd name="connsiteX11-23" fmla="*/ 3910 w 10000"/>
                <a:gd name="connsiteY11-24" fmla="*/ 6283 h 10000"/>
                <a:gd name="connsiteX12-25" fmla="*/ 3910 w 10000"/>
                <a:gd name="connsiteY12-26" fmla="*/ 6263 h 10000"/>
                <a:gd name="connsiteX13-27" fmla="*/ 1346 w 10000"/>
                <a:gd name="connsiteY13-28" fmla="*/ 5333 h 10000"/>
                <a:gd name="connsiteX14-29" fmla="*/ 0 w 10000"/>
                <a:gd name="connsiteY14-30" fmla="*/ 3172 h 10000"/>
                <a:gd name="connsiteX15-31" fmla="*/ 5000 w 10000"/>
                <a:gd name="connsiteY15-32" fmla="*/ 0 h 10000"/>
                <a:gd name="connsiteX0-33" fmla="*/ 5000 w 10000"/>
                <a:gd name="connsiteY0-34" fmla="*/ 0 h 10086"/>
                <a:gd name="connsiteX1-35" fmla="*/ 10000 w 10000"/>
                <a:gd name="connsiteY1-36" fmla="*/ 3212 h 10086"/>
                <a:gd name="connsiteX2-37" fmla="*/ 10000 w 10000"/>
                <a:gd name="connsiteY2-38" fmla="*/ 3293 h 10086"/>
                <a:gd name="connsiteX3-39" fmla="*/ 10000 w 10000"/>
                <a:gd name="connsiteY3-40" fmla="*/ 3293 h 10086"/>
                <a:gd name="connsiteX4-41" fmla="*/ 6795 w 10000"/>
                <a:gd name="connsiteY4-42" fmla="*/ 9697 h 10086"/>
                <a:gd name="connsiteX5-43" fmla="*/ 6635 w 10000"/>
                <a:gd name="connsiteY5-44" fmla="*/ 9818 h 10086"/>
                <a:gd name="connsiteX6-45" fmla="*/ 6635 w 10000"/>
                <a:gd name="connsiteY6-46" fmla="*/ 9818 h 10086"/>
                <a:gd name="connsiteX7-47" fmla="*/ 6635 w 10000"/>
                <a:gd name="connsiteY7-48" fmla="*/ 9818 h 10086"/>
                <a:gd name="connsiteX8-49" fmla="*/ 5897 w 10000"/>
                <a:gd name="connsiteY8-50" fmla="*/ 10000 h 10086"/>
                <a:gd name="connsiteX9-51" fmla="*/ 5288 w 10000"/>
                <a:gd name="connsiteY9-52" fmla="*/ 8384 h 10086"/>
                <a:gd name="connsiteX10-53" fmla="*/ 3910 w 10000"/>
                <a:gd name="connsiteY10-54" fmla="*/ 6283 h 10086"/>
                <a:gd name="connsiteX11-55" fmla="*/ 3910 w 10000"/>
                <a:gd name="connsiteY11-56" fmla="*/ 6263 h 10086"/>
                <a:gd name="connsiteX12-57" fmla="*/ 1346 w 10000"/>
                <a:gd name="connsiteY12-58" fmla="*/ 5333 h 10086"/>
                <a:gd name="connsiteX13-59" fmla="*/ 0 w 10000"/>
                <a:gd name="connsiteY13-60" fmla="*/ 3172 h 10086"/>
                <a:gd name="connsiteX14-61" fmla="*/ 5000 w 10000"/>
                <a:gd name="connsiteY14-62" fmla="*/ 0 h 1008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chemeClr val="accent2">
                <a:alpha val="73000"/>
              </a:schemeClr>
            </a:solidFill>
            <a:ln>
              <a:noFill/>
            </a:ln>
          </p:spPr>
          <p:txBody>
            <a:bodyPr/>
            <a:lstStyle/>
            <a:p>
              <a:endParaRPr lang="en-US" dirty="0">
                <a:latin typeface="+mj-ea"/>
                <a:ea typeface="+mj-ea"/>
              </a:endParaRPr>
            </a:p>
          </p:txBody>
        </p:sp>
        <p:sp>
          <p:nvSpPr>
            <p:cNvPr id="10" name="Freeform 107"/>
            <p:cNvSpPr/>
            <p:nvPr/>
          </p:nvSpPr>
          <p:spPr bwMode="auto">
            <a:xfrm rot="2700000">
              <a:off x="6369742" y="2705056"/>
              <a:ext cx="183510" cy="293579"/>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1" fmla="*/ 5000 w 10000"/>
                <a:gd name="connsiteY0-2" fmla="*/ 0 h 10000"/>
                <a:gd name="connsiteX1-3" fmla="*/ 10000 w 10000"/>
                <a:gd name="connsiteY1-4" fmla="*/ 3212 h 10000"/>
                <a:gd name="connsiteX2-5" fmla="*/ 10000 w 10000"/>
                <a:gd name="connsiteY2-6" fmla="*/ 3293 h 10000"/>
                <a:gd name="connsiteX3-7" fmla="*/ 10000 w 10000"/>
                <a:gd name="connsiteY3-8" fmla="*/ 3293 h 10000"/>
                <a:gd name="connsiteX4-9" fmla="*/ 6795 w 10000"/>
                <a:gd name="connsiteY4-10" fmla="*/ 9697 h 10000"/>
                <a:gd name="connsiteX5-11" fmla="*/ 6635 w 10000"/>
                <a:gd name="connsiteY5-12" fmla="*/ 9818 h 10000"/>
                <a:gd name="connsiteX6-13" fmla="*/ 6635 w 10000"/>
                <a:gd name="connsiteY6-14" fmla="*/ 9818 h 10000"/>
                <a:gd name="connsiteX7-15" fmla="*/ 6635 w 10000"/>
                <a:gd name="connsiteY7-16" fmla="*/ 9818 h 10000"/>
                <a:gd name="connsiteX8-17" fmla="*/ 5897 w 10000"/>
                <a:gd name="connsiteY8-18" fmla="*/ 10000 h 10000"/>
                <a:gd name="connsiteX9-19" fmla="*/ 4936 w 10000"/>
                <a:gd name="connsiteY9-20" fmla="*/ 9475 h 10000"/>
                <a:gd name="connsiteX10-21" fmla="*/ 5288 w 10000"/>
                <a:gd name="connsiteY10-22" fmla="*/ 8384 h 10000"/>
                <a:gd name="connsiteX11-23" fmla="*/ 3910 w 10000"/>
                <a:gd name="connsiteY11-24" fmla="*/ 6283 h 10000"/>
                <a:gd name="connsiteX12-25" fmla="*/ 3910 w 10000"/>
                <a:gd name="connsiteY12-26" fmla="*/ 6263 h 10000"/>
                <a:gd name="connsiteX13-27" fmla="*/ 1346 w 10000"/>
                <a:gd name="connsiteY13-28" fmla="*/ 5333 h 10000"/>
                <a:gd name="connsiteX14-29" fmla="*/ 0 w 10000"/>
                <a:gd name="connsiteY14-30" fmla="*/ 3172 h 10000"/>
                <a:gd name="connsiteX15-31" fmla="*/ 5000 w 10000"/>
                <a:gd name="connsiteY15-32" fmla="*/ 0 h 10000"/>
                <a:gd name="connsiteX0-33" fmla="*/ 5000 w 10000"/>
                <a:gd name="connsiteY0-34" fmla="*/ 0 h 10086"/>
                <a:gd name="connsiteX1-35" fmla="*/ 10000 w 10000"/>
                <a:gd name="connsiteY1-36" fmla="*/ 3212 h 10086"/>
                <a:gd name="connsiteX2-37" fmla="*/ 10000 w 10000"/>
                <a:gd name="connsiteY2-38" fmla="*/ 3293 h 10086"/>
                <a:gd name="connsiteX3-39" fmla="*/ 10000 w 10000"/>
                <a:gd name="connsiteY3-40" fmla="*/ 3293 h 10086"/>
                <a:gd name="connsiteX4-41" fmla="*/ 6795 w 10000"/>
                <a:gd name="connsiteY4-42" fmla="*/ 9697 h 10086"/>
                <a:gd name="connsiteX5-43" fmla="*/ 6635 w 10000"/>
                <a:gd name="connsiteY5-44" fmla="*/ 9818 h 10086"/>
                <a:gd name="connsiteX6-45" fmla="*/ 6635 w 10000"/>
                <a:gd name="connsiteY6-46" fmla="*/ 9818 h 10086"/>
                <a:gd name="connsiteX7-47" fmla="*/ 6635 w 10000"/>
                <a:gd name="connsiteY7-48" fmla="*/ 9818 h 10086"/>
                <a:gd name="connsiteX8-49" fmla="*/ 5897 w 10000"/>
                <a:gd name="connsiteY8-50" fmla="*/ 10000 h 10086"/>
                <a:gd name="connsiteX9-51" fmla="*/ 5288 w 10000"/>
                <a:gd name="connsiteY9-52" fmla="*/ 8384 h 10086"/>
                <a:gd name="connsiteX10-53" fmla="*/ 3910 w 10000"/>
                <a:gd name="connsiteY10-54" fmla="*/ 6283 h 10086"/>
                <a:gd name="connsiteX11-55" fmla="*/ 3910 w 10000"/>
                <a:gd name="connsiteY11-56" fmla="*/ 6263 h 10086"/>
                <a:gd name="connsiteX12-57" fmla="*/ 1346 w 10000"/>
                <a:gd name="connsiteY12-58" fmla="*/ 5333 h 10086"/>
                <a:gd name="connsiteX13-59" fmla="*/ 0 w 10000"/>
                <a:gd name="connsiteY13-60" fmla="*/ 3172 h 10086"/>
                <a:gd name="connsiteX14-61" fmla="*/ 5000 w 10000"/>
                <a:gd name="connsiteY14-62" fmla="*/ 0 h 1008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chemeClr val="accent2">
                <a:alpha val="73000"/>
              </a:schemeClr>
            </a:solidFill>
            <a:ln>
              <a:noFill/>
            </a:ln>
          </p:spPr>
          <p:txBody>
            <a:bodyPr/>
            <a:lstStyle/>
            <a:p>
              <a:endParaRPr lang="en-US" dirty="0">
                <a:latin typeface="+mj-ea"/>
                <a:ea typeface="+mj-ea"/>
              </a:endParaRPr>
            </a:p>
          </p:txBody>
        </p:sp>
        <p:sp>
          <p:nvSpPr>
            <p:cNvPr id="11" name="Freeform 108"/>
            <p:cNvSpPr/>
            <p:nvPr/>
          </p:nvSpPr>
          <p:spPr bwMode="auto">
            <a:xfrm rot="2700000">
              <a:off x="6407803" y="2259335"/>
              <a:ext cx="350653" cy="642255"/>
            </a:xfrm>
            <a:custGeom>
              <a:avLst/>
              <a:gdLst>
                <a:gd name="T0" fmla="*/ 1122363 w 596"/>
                <a:gd name="T1" fmla="*/ 4105275 h 1092"/>
                <a:gd name="T2" fmla="*/ 598844 w 596"/>
                <a:gd name="T3" fmla="*/ 4105275 h 1092"/>
                <a:gd name="T4" fmla="*/ 79093 w 596"/>
                <a:gd name="T5" fmla="*/ 1928577 h 1092"/>
                <a:gd name="T6" fmla="*/ 1122363 w 596"/>
                <a:gd name="T7" fmla="*/ 0 h 1092"/>
                <a:gd name="T8" fmla="*/ 1126129 w 596"/>
                <a:gd name="T9" fmla="*/ 0 h 1092"/>
                <a:gd name="T10" fmla="*/ 2165632 w 596"/>
                <a:gd name="T11" fmla="*/ 1928577 h 1092"/>
                <a:gd name="T12" fmla="*/ 1645881 w 596"/>
                <a:gd name="T13" fmla="*/ 4105275 h 1092"/>
                <a:gd name="T14" fmla="*/ 1122363 w 596"/>
                <a:gd name="T15" fmla="*/ 4105275 h 109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96" h="1092">
                  <a:moveTo>
                    <a:pt x="298" y="1092"/>
                  </a:moveTo>
                  <a:cubicBezTo>
                    <a:pt x="159" y="1092"/>
                    <a:pt x="159" y="1092"/>
                    <a:pt x="159" y="1092"/>
                  </a:cubicBezTo>
                  <a:cubicBezTo>
                    <a:pt x="31" y="824"/>
                    <a:pt x="21" y="513"/>
                    <a:pt x="21" y="513"/>
                  </a:cubicBezTo>
                  <a:cubicBezTo>
                    <a:pt x="0" y="212"/>
                    <a:pt x="298" y="0"/>
                    <a:pt x="298" y="0"/>
                  </a:cubicBezTo>
                  <a:cubicBezTo>
                    <a:pt x="299" y="0"/>
                    <a:pt x="299" y="0"/>
                    <a:pt x="299" y="0"/>
                  </a:cubicBezTo>
                  <a:cubicBezTo>
                    <a:pt x="299" y="0"/>
                    <a:pt x="596" y="212"/>
                    <a:pt x="575" y="513"/>
                  </a:cubicBezTo>
                  <a:cubicBezTo>
                    <a:pt x="575" y="513"/>
                    <a:pt x="566" y="824"/>
                    <a:pt x="437" y="1092"/>
                  </a:cubicBezTo>
                  <a:lnTo>
                    <a:pt x="298" y="1092"/>
                  </a:lnTo>
                  <a:close/>
                </a:path>
              </a:pathLst>
            </a:custGeom>
            <a:solidFill>
              <a:schemeClr val="accent1"/>
            </a:solidFill>
            <a:ln>
              <a:noFill/>
            </a:ln>
          </p:spPr>
          <p:txBody>
            <a:bodyPr/>
            <a:lstStyle/>
            <a:p>
              <a:endParaRPr lang="en-US" dirty="0">
                <a:latin typeface="+mj-ea"/>
                <a:ea typeface="+mj-ea"/>
              </a:endParaRPr>
            </a:p>
          </p:txBody>
        </p:sp>
        <p:sp>
          <p:nvSpPr>
            <p:cNvPr id="12" name="Oval 113"/>
            <p:cNvSpPr>
              <a:spLocks noChangeArrowheads="1"/>
            </p:cNvSpPr>
            <p:nvPr/>
          </p:nvSpPr>
          <p:spPr bwMode="auto">
            <a:xfrm rot="2700000">
              <a:off x="6568043" y="2481147"/>
              <a:ext cx="117123" cy="114085"/>
            </a:xfrm>
            <a:prstGeom prst="ellipse">
              <a:avLst/>
            </a:prstGeom>
            <a:solidFill>
              <a:schemeClr val="bg1">
                <a:alpha val="77000"/>
              </a:schemeClr>
            </a:solidFill>
            <a:ln>
              <a:noFill/>
            </a:ln>
          </p:spPr>
          <p:txBody>
            <a:bodyPr/>
            <a:lstStyle/>
            <a:p>
              <a:pPr eaLnBrk="1" hangingPunct="1"/>
              <a:endParaRPr lang="en-US" dirty="0">
                <a:latin typeface="+mj-ea"/>
                <a:ea typeface="+mj-ea"/>
              </a:endParaRPr>
            </a:p>
          </p:txBody>
        </p:sp>
        <p:sp>
          <p:nvSpPr>
            <p:cNvPr id="13" name="Oval 116"/>
            <p:cNvSpPr>
              <a:spLocks noChangeArrowheads="1"/>
            </p:cNvSpPr>
            <p:nvPr/>
          </p:nvSpPr>
          <p:spPr bwMode="auto">
            <a:xfrm rot="2700000">
              <a:off x="6500229" y="2593093"/>
              <a:ext cx="70303" cy="72640"/>
            </a:xfrm>
            <a:prstGeom prst="ellipse">
              <a:avLst/>
            </a:prstGeom>
            <a:solidFill>
              <a:schemeClr val="bg1">
                <a:alpha val="77000"/>
              </a:schemeClr>
            </a:solidFill>
            <a:ln>
              <a:noFill/>
            </a:ln>
          </p:spPr>
          <p:txBody>
            <a:bodyPr/>
            <a:lstStyle/>
            <a:p>
              <a:pPr eaLnBrk="1" hangingPunct="1"/>
              <a:endParaRPr lang="en-US" dirty="0">
                <a:latin typeface="+mj-ea"/>
                <a:ea typeface="+mj-ea"/>
              </a:endParaRPr>
            </a:p>
          </p:txBody>
        </p:sp>
        <p:sp>
          <p:nvSpPr>
            <p:cNvPr id="14" name="Oval 119"/>
            <p:cNvSpPr>
              <a:spLocks noChangeArrowheads="1"/>
            </p:cNvSpPr>
            <p:nvPr/>
          </p:nvSpPr>
          <p:spPr bwMode="auto">
            <a:xfrm rot="2700000">
              <a:off x="6447912" y="2674106"/>
              <a:ext cx="43239" cy="42313"/>
            </a:xfrm>
            <a:prstGeom prst="ellipse">
              <a:avLst/>
            </a:prstGeom>
            <a:solidFill>
              <a:schemeClr val="bg1">
                <a:alpha val="77000"/>
              </a:schemeClr>
            </a:solidFill>
            <a:ln>
              <a:noFill/>
            </a:ln>
          </p:spPr>
          <p:txBody>
            <a:bodyPr/>
            <a:lstStyle/>
            <a:p>
              <a:pPr eaLnBrk="1" hangingPunct="1"/>
              <a:endParaRPr lang="en-US" dirty="0">
                <a:latin typeface="+mj-ea"/>
                <a:ea typeface="+mj-ea"/>
              </a:endParaRPr>
            </a:p>
          </p:txBody>
        </p:sp>
        <p:sp>
          <p:nvSpPr>
            <p:cNvPr id="15" name="Rectangle 27"/>
            <p:cNvSpPr/>
            <p:nvPr/>
          </p:nvSpPr>
          <p:spPr>
            <a:xfrm rot="2700000">
              <a:off x="6301683" y="2797997"/>
              <a:ext cx="71523" cy="43830"/>
            </a:xfrm>
            <a:prstGeom prst="rect">
              <a:avLst/>
            </a:prstGeom>
            <a:solidFill>
              <a:srgbClr val="EB6949">
                <a:alpha val="73000"/>
              </a:srgb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latin typeface="+mj-ea"/>
                <a:ea typeface="+mj-ea"/>
              </a:endParaRPr>
            </a:p>
          </p:txBody>
        </p:sp>
      </p:grpSp>
      <p:grpSp>
        <p:nvGrpSpPr>
          <p:cNvPr id="16" name="组合 15"/>
          <p:cNvGrpSpPr/>
          <p:nvPr/>
        </p:nvGrpSpPr>
        <p:grpSpPr>
          <a:xfrm>
            <a:off x="2776458" y="1732994"/>
            <a:ext cx="958136" cy="958133"/>
            <a:chOff x="304800" y="673100"/>
            <a:chExt cx="4000500" cy="4000500"/>
          </a:xfrm>
          <a:effectLst>
            <a:outerShdw blurRad="444500" dist="254000" dir="810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j-ea"/>
                <a:ea typeface="+mj-ea"/>
                <a:cs typeface="+mn-cs"/>
              </a:endParaRPr>
            </a:p>
          </p:txBody>
        </p:sp>
        <p:sp>
          <p:nvSpPr>
            <p:cNvPr id="18" name="椭圆 1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grpSp>
      <p:grpSp>
        <p:nvGrpSpPr>
          <p:cNvPr id="19" name="Group 30"/>
          <p:cNvGrpSpPr/>
          <p:nvPr/>
        </p:nvGrpSpPr>
        <p:grpSpPr>
          <a:xfrm>
            <a:off x="4801394" y="3834127"/>
            <a:ext cx="317357" cy="278329"/>
            <a:chOff x="3175" y="-1587"/>
            <a:chExt cx="490538" cy="430212"/>
          </a:xfrm>
          <a:solidFill>
            <a:schemeClr val="accent1"/>
          </a:solidFill>
        </p:grpSpPr>
        <p:sp>
          <p:nvSpPr>
            <p:cNvPr id="20" name="Freeform 175"/>
            <p:cNvSpPr>
              <a:spLocks noEditPoints="1"/>
            </p:cNvSpPr>
            <p:nvPr/>
          </p:nvSpPr>
          <p:spPr bwMode="auto">
            <a:xfrm>
              <a:off x="3175" y="-1587"/>
              <a:ext cx="490538" cy="430212"/>
            </a:xfrm>
            <a:custGeom>
              <a:avLst/>
              <a:gdLst>
                <a:gd name="T0" fmla="*/ 128 w 128"/>
                <a:gd name="T1" fmla="*/ 66 h 112"/>
                <a:gd name="T2" fmla="*/ 112 w 128"/>
                <a:gd name="T3" fmla="*/ 6 h 112"/>
                <a:gd name="T4" fmla="*/ 104 w 128"/>
                <a:gd name="T5" fmla="*/ 0 h 112"/>
                <a:gd name="T6" fmla="*/ 64 w 128"/>
                <a:gd name="T7" fmla="*/ 0 h 112"/>
                <a:gd name="T8" fmla="*/ 24 w 128"/>
                <a:gd name="T9" fmla="*/ 0 h 112"/>
                <a:gd name="T10" fmla="*/ 16 w 128"/>
                <a:gd name="T11" fmla="*/ 6 h 112"/>
                <a:gd name="T12" fmla="*/ 0 w 128"/>
                <a:gd name="T13" fmla="*/ 66 h 112"/>
                <a:gd name="T14" fmla="*/ 0 w 128"/>
                <a:gd name="T15" fmla="*/ 68 h 112"/>
                <a:gd name="T16" fmla="*/ 0 w 128"/>
                <a:gd name="T17" fmla="*/ 96 h 112"/>
                <a:gd name="T18" fmla="*/ 16 w 128"/>
                <a:gd name="T19" fmla="*/ 112 h 112"/>
                <a:gd name="T20" fmla="*/ 112 w 128"/>
                <a:gd name="T21" fmla="*/ 112 h 112"/>
                <a:gd name="T22" fmla="*/ 128 w 128"/>
                <a:gd name="T23" fmla="*/ 96 h 112"/>
                <a:gd name="T24" fmla="*/ 128 w 128"/>
                <a:gd name="T25" fmla="*/ 68 h 112"/>
                <a:gd name="T26" fmla="*/ 128 w 128"/>
                <a:gd name="T27" fmla="*/ 66 h 112"/>
                <a:gd name="T28" fmla="*/ 120 w 128"/>
                <a:gd name="T29" fmla="*/ 96 h 112"/>
                <a:gd name="T30" fmla="*/ 112 w 128"/>
                <a:gd name="T31" fmla="*/ 104 h 112"/>
                <a:gd name="T32" fmla="*/ 16 w 128"/>
                <a:gd name="T33" fmla="*/ 104 h 112"/>
                <a:gd name="T34" fmla="*/ 8 w 128"/>
                <a:gd name="T35" fmla="*/ 96 h 112"/>
                <a:gd name="T36" fmla="*/ 8 w 128"/>
                <a:gd name="T37" fmla="*/ 68 h 112"/>
                <a:gd name="T38" fmla="*/ 24 w 128"/>
                <a:gd name="T39" fmla="*/ 8 h 112"/>
                <a:gd name="T40" fmla="*/ 104 w 128"/>
                <a:gd name="T41" fmla="*/ 8 h 112"/>
                <a:gd name="T42" fmla="*/ 120 w 128"/>
                <a:gd name="T43" fmla="*/ 68 h 112"/>
                <a:gd name="T44" fmla="*/ 120 w 128"/>
                <a:gd name="T45" fmla="*/ 9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8" h="112">
                  <a:moveTo>
                    <a:pt x="128" y="66"/>
                  </a:moveTo>
                  <a:cubicBezTo>
                    <a:pt x="112" y="6"/>
                    <a:pt x="112" y="6"/>
                    <a:pt x="112" y="6"/>
                  </a:cubicBezTo>
                  <a:cubicBezTo>
                    <a:pt x="111" y="2"/>
                    <a:pt x="108" y="0"/>
                    <a:pt x="104" y="0"/>
                  </a:cubicBezTo>
                  <a:cubicBezTo>
                    <a:pt x="64" y="0"/>
                    <a:pt x="64" y="0"/>
                    <a:pt x="64" y="0"/>
                  </a:cubicBezTo>
                  <a:cubicBezTo>
                    <a:pt x="24" y="0"/>
                    <a:pt x="24" y="0"/>
                    <a:pt x="24" y="0"/>
                  </a:cubicBezTo>
                  <a:cubicBezTo>
                    <a:pt x="20" y="0"/>
                    <a:pt x="17" y="2"/>
                    <a:pt x="16" y="6"/>
                  </a:cubicBezTo>
                  <a:cubicBezTo>
                    <a:pt x="0" y="66"/>
                    <a:pt x="0" y="66"/>
                    <a:pt x="0" y="66"/>
                  </a:cubicBezTo>
                  <a:cubicBezTo>
                    <a:pt x="0" y="67"/>
                    <a:pt x="0" y="67"/>
                    <a:pt x="0" y="68"/>
                  </a:cubicBezTo>
                  <a:cubicBezTo>
                    <a:pt x="0" y="96"/>
                    <a:pt x="0" y="96"/>
                    <a:pt x="0" y="96"/>
                  </a:cubicBezTo>
                  <a:cubicBezTo>
                    <a:pt x="0" y="105"/>
                    <a:pt x="7" y="112"/>
                    <a:pt x="16" y="112"/>
                  </a:cubicBezTo>
                  <a:cubicBezTo>
                    <a:pt x="112" y="112"/>
                    <a:pt x="112" y="112"/>
                    <a:pt x="112" y="112"/>
                  </a:cubicBezTo>
                  <a:cubicBezTo>
                    <a:pt x="121" y="112"/>
                    <a:pt x="128" y="105"/>
                    <a:pt x="128" y="96"/>
                  </a:cubicBezTo>
                  <a:cubicBezTo>
                    <a:pt x="128" y="68"/>
                    <a:pt x="128" y="68"/>
                    <a:pt x="128" y="68"/>
                  </a:cubicBezTo>
                  <a:cubicBezTo>
                    <a:pt x="128" y="67"/>
                    <a:pt x="128" y="67"/>
                    <a:pt x="128" y="66"/>
                  </a:cubicBezTo>
                  <a:close/>
                  <a:moveTo>
                    <a:pt x="120" y="96"/>
                  </a:moveTo>
                  <a:cubicBezTo>
                    <a:pt x="120" y="100"/>
                    <a:pt x="116" y="104"/>
                    <a:pt x="112" y="104"/>
                  </a:cubicBezTo>
                  <a:cubicBezTo>
                    <a:pt x="16" y="104"/>
                    <a:pt x="16" y="104"/>
                    <a:pt x="16" y="104"/>
                  </a:cubicBezTo>
                  <a:cubicBezTo>
                    <a:pt x="12" y="104"/>
                    <a:pt x="8" y="100"/>
                    <a:pt x="8" y="96"/>
                  </a:cubicBezTo>
                  <a:cubicBezTo>
                    <a:pt x="8" y="68"/>
                    <a:pt x="8" y="68"/>
                    <a:pt x="8" y="68"/>
                  </a:cubicBezTo>
                  <a:cubicBezTo>
                    <a:pt x="24" y="8"/>
                    <a:pt x="24" y="8"/>
                    <a:pt x="24" y="8"/>
                  </a:cubicBezTo>
                  <a:cubicBezTo>
                    <a:pt x="104" y="8"/>
                    <a:pt x="104" y="8"/>
                    <a:pt x="104" y="8"/>
                  </a:cubicBezTo>
                  <a:cubicBezTo>
                    <a:pt x="120" y="68"/>
                    <a:pt x="120" y="68"/>
                    <a:pt x="120" y="68"/>
                  </a:cubicBezTo>
                  <a:lnTo>
                    <a:pt x="120" y="9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id-ID">
                <a:latin typeface="+mj-ea"/>
                <a:ea typeface="+mj-ea"/>
              </a:endParaRPr>
            </a:p>
          </p:txBody>
        </p:sp>
        <p:sp>
          <p:nvSpPr>
            <p:cNvPr id="21" name="Freeform 176"/>
            <p:cNvSpPr>
              <a:spLocks noEditPoints="1"/>
            </p:cNvSpPr>
            <p:nvPr/>
          </p:nvSpPr>
          <p:spPr bwMode="auto">
            <a:xfrm>
              <a:off x="60325" y="58738"/>
              <a:ext cx="374650" cy="277812"/>
            </a:xfrm>
            <a:custGeom>
              <a:avLst/>
              <a:gdLst>
                <a:gd name="T0" fmla="*/ 80 w 98"/>
                <a:gd name="T1" fmla="*/ 0 h 72"/>
                <a:gd name="T2" fmla="*/ 18 w 98"/>
                <a:gd name="T3" fmla="*/ 0 h 72"/>
                <a:gd name="T4" fmla="*/ 14 w 98"/>
                <a:gd name="T5" fmla="*/ 3 h 72"/>
                <a:gd name="T6" fmla="*/ 0 w 98"/>
                <a:gd name="T7" fmla="*/ 51 h 72"/>
                <a:gd name="T8" fmla="*/ 1 w 98"/>
                <a:gd name="T9" fmla="*/ 54 h 72"/>
                <a:gd name="T10" fmla="*/ 4 w 98"/>
                <a:gd name="T11" fmla="*/ 56 h 72"/>
                <a:gd name="T12" fmla="*/ 16 w 98"/>
                <a:gd name="T13" fmla="*/ 56 h 72"/>
                <a:gd name="T14" fmla="*/ 20 w 98"/>
                <a:gd name="T15" fmla="*/ 56 h 72"/>
                <a:gd name="T16" fmla="*/ 23 w 98"/>
                <a:gd name="T17" fmla="*/ 56 h 72"/>
                <a:gd name="T18" fmla="*/ 28 w 98"/>
                <a:gd name="T19" fmla="*/ 68 h 72"/>
                <a:gd name="T20" fmla="*/ 35 w 98"/>
                <a:gd name="T21" fmla="*/ 72 h 72"/>
                <a:gd name="T22" fmla="*/ 63 w 98"/>
                <a:gd name="T23" fmla="*/ 72 h 72"/>
                <a:gd name="T24" fmla="*/ 70 w 98"/>
                <a:gd name="T25" fmla="*/ 68 h 72"/>
                <a:gd name="T26" fmla="*/ 75 w 98"/>
                <a:gd name="T27" fmla="*/ 56 h 72"/>
                <a:gd name="T28" fmla="*/ 78 w 98"/>
                <a:gd name="T29" fmla="*/ 56 h 72"/>
                <a:gd name="T30" fmla="*/ 82 w 98"/>
                <a:gd name="T31" fmla="*/ 56 h 72"/>
                <a:gd name="T32" fmla="*/ 94 w 98"/>
                <a:gd name="T33" fmla="*/ 56 h 72"/>
                <a:gd name="T34" fmla="*/ 97 w 98"/>
                <a:gd name="T35" fmla="*/ 54 h 72"/>
                <a:gd name="T36" fmla="*/ 98 w 98"/>
                <a:gd name="T37" fmla="*/ 51 h 72"/>
                <a:gd name="T38" fmla="*/ 84 w 98"/>
                <a:gd name="T39" fmla="*/ 3 h 72"/>
                <a:gd name="T40" fmla="*/ 80 w 98"/>
                <a:gd name="T41" fmla="*/ 0 h 72"/>
                <a:gd name="T42" fmla="*/ 82 w 98"/>
                <a:gd name="T43" fmla="*/ 48 h 72"/>
                <a:gd name="T44" fmla="*/ 75 w 98"/>
                <a:gd name="T45" fmla="*/ 48 h 72"/>
                <a:gd name="T46" fmla="*/ 68 w 98"/>
                <a:gd name="T47" fmla="*/ 52 h 72"/>
                <a:gd name="T48" fmla="*/ 63 w 98"/>
                <a:gd name="T49" fmla="*/ 64 h 72"/>
                <a:gd name="T50" fmla="*/ 35 w 98"/>
                <a:gd name="T51" fmla="*/ 64 h 72"/>
                <a:gd name="T52" fmla="*/ 30 w 98"/>
                <a:gd name="T53" fmla="*/ 52 h 72"/>
                <a:gd name="T54" fmla="*/ 23 w 98"/>
                <a:gd name="T55" fmla="*/ 48 h 72"/>
                <a:gd name="T56" fmla="*/ 16 w 98"/>
                <a:gd name="T57" fmla="*/ 48 h 72"/>
                <a:gd name="T58" fmla="*/ 6 w 98"/>
                <a:gd name="T59" fmla="*/ 48 h 72"/>
                <a:gd name="T60" fmla="*/ 18 w 98"/>
                <a:gd name="T61" fmla="*/ 4 h 72"/>
                <a:gd name="T62" fmla="*/ 80 w 98"/>
                <a:gd name="T63" fmla="*/ 4 h 72"/>
                <a:gd name="T64" fmla="*/ 92 w 98"/>
                <a:gd name="T65" fmla="*/ 48 h 72"/>
                <a:gd name="T66" fmla="*/ 82 w 98"/>
                <a:gd name="T67" fmla="*/ 4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8" h="72">
                  <a:moveTo>
                    <a:pt x="80" y="0"/>
                  </a:moveTo>
                  <a:cubicBezTo>
                    <a:pt x="18" y="0"/>
                    <a:pt x="18" y="0"/>
                    <a:pt x="18" y="0"/>
                  </a:cubicBezTo>
                  <a:cubicBezTo>
                    <a:pt x="16" y="0"/>
                    <a:pt x="15" y="1"/>
                    <a:pt x="14" y="3"/>
                  </a:cubicBezTo>
                  <a:cubicBezTo>
                    <a:pt x="0" y="51"/>
                    <a:pt x="0" y="51"/>
                    <a:pt x="0" y="51"/>
                  </a:cubicBezTo>
                  <a:cubicBezTo>
                    <a:pt x="0" y="52"/>
                    <a:pt x="0" y="53"/>
                    <a:pt x="1" y="54"/>
                  </a:cubicBezTo>
                  <a:cubicBezTo>
                    <a:pt x="2" y="55"/>
                    <a:pt x="3" y="56"/>
                    <a:pt x="4" y="56"/>
                  </a:cubicBezTo>
                  <a:cubicBezTo>
                    <a:pt x="16" y="56"/>
                    <a:pt x="16" y="56"/>
                    <a:pt x="16" y="56"/>
                  </a:cubicBezTo>
                  <a:cubicBezTo>
                    <a:pt x="20" y="56"/>
                    <a:pt x="20" y="56"/>
                    <a:pt x="20" y="56"/>
                  </a:cubicBezTo>
                  <a:cubicBezTo>
                    <a:pt x="23" y="56"/>
                    <a:pt x="23" y="56"/>
                    <a:pt x="23" y="56"/>
                  </a:cubicBezTo>
                  <a:cubicBezTo>
                    <a:pt x="28" y="68"/>
                    <a:pt x="28" y="68"/>
                    <a:pt x="28" y="68"/>
                  </a:cubicBezTo>
                  <a:cubicBezTo>
                    <a:pt x="30" y="70"/>
                    <a:pt x="32" y="72"/>
                    <a:pt x="35" y="72"/>
                  </a:cubicBezTo>
                  <a:cubicBezTo>
                    <a:pt x="63" y="72"/>
                    <a:pt x="63" y="72"/>
                    <a:pt x="63" y="72"/>
                  </a:cubicBezTo>
                  <a:cubicBezTo>
                    <a:pt x="66" y="72"/>
                    <a:pt x="68" y="70"/>
                    <a:pt x="70" y="68"/>
                  </a:cubicBezTo>
                  <a:cubicBezTo>
                    <a:pt x="75" y="56"/>
                    <a:pt x="75" y="56"/>
                    <a:pt x="75" y="56"/>
                  </a:cubicBezTo>
                  <a:cubicBezTo>
                    <a:pt x="78" y="56"/>
                    <a:pt x="78" y="56"/>
                    <a:pt x="78" y="56"/>
                  </a:cubicBezTo>
                  <a:cubicBezTo>
                    <a:pt x="82" y="56"/>
                    <a:pt x="82" y="56"/>
                    <a:pt x="82" y="56"/>
                  </a:cubicBezTo>
                  <a:cubicBezTo>
                    <a:pt x="94" y="56"/>
                    <a:pt x="94" y="56"/>
                    <a:pt x="94" y="56"/>
                  </a:cubicBezTo>
                  <a:cubicBezTo>
                    <a:pt x="95" y="56"/>
                    <a:pt x="96" y="55"/>
                    <a:pt x="97" y="54"/>
                  </a:cubicBezTo>
                  <a:cubicBezTo>
                    <a:pt x="98" y="53"/>
                    <a:pt x="98" y="52"/>
                    <a:pt x="98" y="51"/>
                  </a:cubicBezTo>
                  <a:cubicBezTo>
                    <a:pt x="84" y="3"/>
                    <a:pt x="84" y="3"/>
                    <a:pt x="84" y="3"/>
                  </a:cubicBezTo>
                  <a:cubicBezTo>
                    <a:pt x="83" y="1"/>
                    <a:pt x="82" y="0"/>
                    <a:pt x="80" y="0"/>
                  </a:cubicBezTo>
                  <a:close/>
                  <a:moveTo>
                    <a:pt x="82" y="48"/>
                  </a:moveTo>
                  <a:cubicBezTo>
                    <a:pt x="75" y="48"/>
                    <a:pt x="75" y="48"/>
                    <a:pt x="75" y="48"/>
                  </a:cubicBezTo>
                  <a:cubicBezTo>
                    <a:pt x="72" y="48"/>
                    <a:pt x="70" y="50"/>
                    <a:pt x="68" y="52"/>
                  </a:cubicBezTo>
                  <a:cubicBezTo>
                    <a:pt x="63" y="64"/>
                    <a:pt x="63" y="64"/>
                    <a:pt x="63" y="64"/>
                  </a:cubicBezTo>
                  <a:cubicBezTo>
                    <a:pt x="35" y="64"/>
                    <a:pt x="35" y="64"/>
                    <a:pt x="35" y="64"/>
                  </a:cubicBezTo>
                  <a:cubicBezTo>
                    <a:pt x="30" y="52"/>
                    <a:pt x="30" y="52"/>
                    <a:pt x="30" y="52"/>
                  </a:cubicBezTo>
                  <a:cubicBezTo>
                    <a:pt x="28" y="50"/>
                    <a:pt x="26" y="48"/>
                    <a:pt x="23" y="48"/>
                  </a:cubicBezTo>
                  <a:cubicBezTo>
                    <a:pt x="16" y="48"/>
                    <a:pt x="16" y="48"/>
                    <a:pt x="16" y="48"/>
                  </a:cubicBezTo>
                  <a:cubicBezTo>
                    <a:pt x="6" y="48"/>
                    <a:pt x="6" y="48"/>
                    <a:pt x="6" y="48"/>
                  </a:cubicBezTo>
                  <a:cubicBezTo>
                    <a:pt x="18" y="4"/>
                    <a:pt x="18" y="4"/>
                    <a:pt x="18" y="4"/>
                  </a:cubicBezTo>
                  <a:cubicBezTo>
                    <a:pt x="80" y="4"/>
                    <a:pt x="80" y="4"/>
                    <a:pt x="80" y="4"/>
                  </a:cubicBezTo>
                  <a:cubicBezTo>
                    <a:pt x="92" y="48"/>
                    <a:pt x="92" y="48"/>
                    <a:pt x="92" y="48"/>
                  </a:cubicBezTo>
                  <a:lnTo>
                    <a:pt x="82" y="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id-ID">
                <a:latin typeface="+mj-ea"/>
                <a:ea typeface="+mj-ea"/>
              </a:endParaRPr>
            </a:p>
          </p:txBody>
        </p:sp>
      </p:grpSp>
      <p:sp>
        <p:nvSpPr>
          <p:cNvPr id="22" name="Freeform 50"/>
          <p:cNvSpPr>
            <a:spLocks noEditPoints="1"/>
          </p:cNvSpPr>
          <p:nvPr/>
        </p:nvSpPr>
        <p:spPr bwMode="auto">
          <a:xfrm>
            <a:off x="1055561" y="2894752"/>
            <a:ext cx="261823" cy="329775"/>
          </a:xfrm>
          <a:custGeom>
            <a:avLst/>
            <a:gdLst/>
            <a:ahLst/>
            <a:cxnLst>
              <a:cxn ang="0">
                <a:pos x="187" y="135"/>
              </a:cxn>
              <a:cxn ang="0">
                <a:pos x="44" y="135"/>
              </a:cxn>
              <a:cxn ang="0">
                <a:pos x="44" y="156"/>
              </a:cxn>
              <a:cxn ang="0">
                <a:pos x="187" y="156"/>
              </a:cxn>
              <a:cxn ang="0">
                <a:pos x="187" y="135"/>
              </a:cxn>
              <a:cxn ang="0">
                <a:pos x="187" y="95"/>
              </a:cxn>
              <a:cxn ang="0">
                <a:pos x="44" y="95"/>
              </a:cxn>
              <a:cxn ang="0">
                <a:pos x="44" y="115"/>
              </a:cxn>
              <a:cxn ang="0">
                <a:pos x="187" y="115"/>
              </a:cxn>
              <a:cxn ang="0">
                <a:pos x="187" y="95"/>
              </a:cxn>
              <a:cxn ang="0">
                <a:pos x="187" y="54"/>
              </a:cxn>
              <a:cxn ang="0">
                <a:pos x="44" y="54"/>
              </a:cxn>
              <a:cxn ang="0">
                <a:pos x="44" y="75"/>
              </a:cxn>
              <a:cxn ang="0">
                <a:pos x="187" y="75"/>
              </a:cxn>
              <a:cxn ang="0">
                <a:pos x="187" y="54"/>
              </a:cxn>
              <a:cxn ang="0">
                <a:pos x="44" y="196"/>
              </a:cxn>
              <a:cxn ang="0">
                <a:pos x="116" y="196"/>
              </a:cxn>
              <a:cxn ang="0">
                <a:pos x="116" y="176"/>
              </a:cxn>
              <a:cxn ang="0">
                <a:pos x="44" y="176"/>
              </a:cxn>
              <a:cxn ang="0">
                <a:pos x="44" y="196"/>
              </a:cxn>
              <a:cxn ang="0">
                <a:pos x="233" y="29"/>
              </a:cxn>
              <a:cxn ang="0">
                <a:pos x="233" y="0"/>
              </a:cxn>
              <a:cxn ang="0">
                <a:pos x="0" y="0"/>
              </a:cxn>
              <a:cxn ang="0">
                <a:pos x="0" y="301"/>
              </a:cxn>
              <a:cxn ang="0">
                <a:pos x="29" y="301"/>
              </a:cxn>
              <a:cxn ang="0">
                <a:pos x="29" y="330"/>
              </a:cxn>
              <a:cxn ang="0">
                <a:pos x="262" y="330"/>
              </a:cxn>
              <a:cxn ang="0">
                <a:pos x="262" y="29"/>
              </a:cxn>
              <a:cxn ang="0">
                <a:pos x="233" y="29"/>
              </a:cxn>
              <a:cxn ang="0">
                <a:pos x="15" y="286"/>
              </a:cxn>
              <a:cxn ang="0">
                <a:pos x="15" y="16"/>
              </a:cxn>
              <a:cxn ang="0">
                <a:pos x="216" y="16"/>
              </a:cxn>
              <a:cxn ang="0">
                <a:pos x="216" y="216"/>
              </a:cxn>
              <a:cxn ang="0">
                <a:pos x="148" y="216"/>
              </a:cxn>
              <a:cxn ang="0">
                <a:pos x="148" y="286"/>
              </a:cxn>
              <a:cxn ang="0">
                <a:pos x="15" y="286"/>
              </a:cxn>
              <a:cxn ang="0">
                <a:pos x="245" y="315"/>
              </a:cxn>
              <a:cxn ang="0">
                <a:pos x="44" y="315"/>
              </a:cxn>
              <a:cxn ang="0">
                <a:pos x="44" y="301"/>
              </a:cxn>
              <a:cxn ang="0">
                <a:pos x="155" y="301"/>
              </a:cxn>
              <a:cxn ang="0">
                <a:pos x="233" y="225"/>
              </a:cxn>
              <a:cxn ang="0">
                <a:pos x="233" y="45"/>
              </a:cxn>
              <a:cxn ang="0">
                <a:pos x="245" y="45"/>
              </a:cxn>
              <a:cxn ang="0">
                <a:pos x="245" y="315"/>
              </a:cxn>
            </a:cxnLst>
            <a:rect l="0" t="0" r="r" b="b"/>
            <a:pathLst>
              <a:path w="262" h="330">
                <a:moveTo>
                  <a:pt x="187" y="135"/>
                </a:moveTo>
                <a:lnTo>
                  <a:pt x="44" y="135"/>
                </a:lnTo>
                <a:lnTo>
                  <a:pt x="44" y="156"/>
                </a:lnTo>
                <a:lnTo>
                  <a:pt x="187" y="156"/>
                </a:lnTo>
                <a:lnTo>
                  <a:pt x="187" y="135"/>
                </a:lnTo>
                <a:close/>
                <a:moveTo>
                  <a:pt x="187" y="95"/>
                </a:moveTo>
                <a:lnTo>
                  <a:pt x="44" y="95"/>
                </a:lnTo>
                <a:lnTo>
                  <a:pt x="44" y="115"/>
                </a:lnTo>
                <a:lnTo>
                  <a:pt x="187" y="115"/>
                </a:lnTo>
                <a:lnTo>
                  <a:pt x="187" y="95"/>
                </a:lnTo>
                <a:close/>
                <a:moveTo>
                  <a:pt x="187" y="54"/>
                </a:moveTo>
                <a:lnTo>
                  <a:pt x="44" y="54"/>
                </a:lnTo>
                <a:lnTo>
                  <a:pt x="44" y="75"/>
                </a:lnTo>
                <a:lnTo>
                  <a:pt x="187" y="75"/>
                </a:lnTo>
                <a:lnTo>
                  <a:pt x="187" y="54"/>
                </a:lnTo>
                <a:close/>
                <a:moveTo>
                  <a:pt x="44" y="196"/>
                </a:moveTo>
                <a:lnTo>
                  <a:pt x="116" y="196"/>
                </a:lnTo>
                <a:lnTo>
                  <a:pt x="116" y="176"/>
                </a:lnTo>
                <a:lnTo>
                  <a:pt x="44" y="176"/>
                </a:lnTo>
                <a:lnTo>
                  <a:pt x="44" y="196"/>
                </a:lnTo>
                <a:close/>
                <a:moveTo>
                  <a:pt x="233" y="29"/>
                </a:moveTo>
                <a:lnTo>
                  <a:pt x="233" y="0"/>
                </a:lnTo>
                <a:lnTo>
                  <a:pt x="0" y="0"/>
                </a:lnTo>
                <a:lnTo>
                  <a:pt x="0" y="301"/>
                </a:lnTo>
                <a:lnTo>
                  <a:pt x="29" y="301"/>
                </a:lnTo>
                <a:lnTo>
                  <a:pt x="29" y="330"/>
                </a:lnTo>
                <a:lnTo>
                  <a:pt x="262" y="330"/>
                </a:lnTo>
                <a:lnTo>
                  <a:pt x="262" y="29"/>
                </a:lnTo>
                <a:lnTo>
                  <a:pt x="233" y="29"/>
                </a:lnTo>
                <a:close/>
                <a:moveTo>
                  <a:pt x="15" y="286"/>
                </a:moveTo>
                <a:lnTo>
                  <a:pt x="15" y="16"/>
                </a:lnTo>
                <a:lnTo>
                  <a:pt x="216" y="16"/>
                </a:lnTo>
                <a:lnTo>
                  <a:pt x="216" y="216"/>
                </a:lnTo>
                <a:lnTo>
                  <a:pt x="148" y="216"/>
                </a:lnTo>
                <a:lnTo>
                  <a:pt x="148" y="286"/>
                </a:lnTo>
                <a:lnTo>
                  <a:pt x="15" y="286"/>
                </a:lnTo>
                <a:close/>
                <a:moveTo>
                  <a:pt x="245" y="315"/>
                </a:moveTo>
                <a:lnTo>
                  <a:pt x="44" y="315"/>
                </a:lnTo>
                <a:lnTo>
                  <a:pt x="44" y="301"/>
                </a:lnTo>
                <a:lnTo>
                  <a:pt x="155" y="301"/>
                </a:lnTo>
                <a:lnTo>
                  <a:pt x="233" y="225"/>
                </a:lnTo>
                <a:lnTo>
                  <a:pt x="233" y="45"/>
                </a:lnTo>
                <a:lnTo>
                  <a:pt x="245" y="45"/>
                </a:lnTo>
                <a:lnTo>
                  <a:pt x="245" y="315"/>
                </a:lnTo>
                <a:close/>
              </a:path>
            </a:pathLst>
          </a:custGeom>
          <a:solidFill>
            <a:schemeClr val="accent1"/>
          </a:solidFill>
          <a:ln w="9525">
            <a:noFill/>
            <a:round/>
          </a:ln>
        </p:spPr>
        <p:txBody>
          <a:bodyPr vert="horz" wrap="square" lIns="91440" tIns="45720" rIns="91440" bIns="45720" numCol="1" anchor="t" anchorCtr="0" compatLnSpc="1"/>
          <a:lstStyle/>
          <a:p>
            <a:endParaRPr lang="ko-KR" altLang="en-US">
              <a:latin typeface="+mj-ea"/>
              <a:ea typeface="+mj-ea"/>
            </a:endParaRPr>
          </a:p>
        </p:txBody>
      </p:sp>
      <p:sp>
        <p:nvSpPr>
          <p:cNvPr id="23" name="Freeform 48"/>
          <p:cNvSpPr>
            <a:spLocks noEditPoints="1"/>
          </p:cNvSpPr>
          <p:nvPr/>
        </p:nvSpPr>
        <p:spPr bwMode="auto">
          <a:xfrm>
            <a:off x="2983620" y="3224527"/>
            <a:ext cx="242125" cy="354280"/>
          </a:xfrm>
          <a:custGeom>
            <a:avLst/>
            <a:gdLst/>
            <a:ahLst/>
            <a:cxnLst>
              <a:cxn ang="0">
                <a:pos x="76" y="31"/>
              </a:cxn>
              <a:cxn ang="0">
                <a:pos x="80" y="27"/>
              </a:cxn>
              <a:cxn ang="0">
                <a:pos x="76" y="23"/>
              </a:cxn>
              <a:cxn ang="0">
                <a:pos x="23" y="76"/>
              </a:cxn>
              <a:cxn ang="0">
                <a:pos x="27" y="80"/>
              </a:cxn>
              <a:cxn ang="0">
                <a:pos x="31" y="76"/>
              </a:cxn>
              <a:cxn ang="0">
                <a:pos x="76" y="31"/>
              </a:cxn>
              <a:cxn ang="0">
                <a:pos x="44" y="192"/>
              </a:cxn>
              <a:cxn ang="0">
                <a:pos x="45" y="203"/>
              </a:cxn>
              <a:cxn ang="0">
                <a:pos x="56" y="209"/>
              </a:cxn>
              <a:cxn ang="0">
                <a:pos x="57" y="216"/>
              </a:cxn>
              <a:cxn ang="0">
                <a:pos x="76" y="221"/>
              </a:cxn>
              <a:cxn ang="0">
                <a:pos x="95" y="216"/>
              </a:cxn>
              <a:cxn ang="0">
                <a:pos x="96" y="209"/>
              </a:cxn>
              <a:cxn ang="0">
                <a:pos x="106" y="203"/>
              </a:cxn>
              <a:cxn ang="0">
                <a:pos x="108" y="192"/>
              </a:cxn>
              <a:cxn ang="0">
                <a:pos x="76" y="197"/>
              </a:cxn>
              <a:cxn ang="0">
                <a:pos x="44" y="192"/>
              </a:cxn>
              <a:cxn ang="0">
                <a:pos x="41" y="170"/>
              </a:cxn>
              <a:cxn ang="0">
                <a:pos x="42" y="182"/>
              </a:cxn>
              <a:cxn ang="0">
                <a:pos x="76" y="188"/>
              </a:cxn>
              <a:cxn ang="0">
                <a:pos x="109" y="182"/>
              </a:cxn>
              <a:cxn ang="0">
                <a:pos x="111" y="170"/>
              </a:cxn>
              <a:cxn ang="0">
                <a:pos x="76" y="177"/>
              </a:cxn>
              <a:cxn ang="0">
                <a:pos x="41" y="170"/>
              </a:cxn>
              <a:cxn ang="0">
                <a:pos x="76" y="0"/>
              </a:cxn>
              <a:cxn ang="0">
                <a:pos x="0" y="76"/>
              </a:cxn>
              <a:cxn ang="0">
                <a:pos x="36" y="141"/>
              </a:cxn>
              <a:cxn ang="0">
                <a:pos x="39" y="160"/>
              </a:cxn>
              <a:cxn ang="0">
                <a:pos x="76" y="168"/>
              </a:cxn>
              <a:cxn ang="0">
                <a:pos x="113" y="160"/>
              </a:cxn>
              <a:cxn ang="0">
                <a:pos x="115" y="141"/>
              </a:cxn>
              <a:cxn ang="0">
                <a:pos x="152" y="76"/>
              </a:cxn>
              <a:cxn ang="0">
                <a:pos x="76" y="0"/>
              </a:cxn>
              <a:cxn ang="0">
                <a:pos x="104" y="132"/>
              </a:cxn>
              <a:cxn ang="0">
                <a:pos x="102" y="150"/>
              </a:cxn>
              <a:cxn ang="0">
                <a:pos x="76" y="154"/>
              </a:cxn>
              <a:cxn ang="0">
                <a:pos x="50" y="150"/>
              </a:cxn>
              <a:cxn ang="0">
                <a:pos x="48" y="132"/>
              </a:cxn>
              <a:cxn ang="0">
                <a:pos x="13" y="76"/>
              </a:cxn>
              <a:cxn ang="0">
                <a:pos x="76" y="14"/>
              </a:cxn>
              <a:cxn ang="0">
                <a:pos x="139" y="76"/>
              </a:cxn>
              <a:cxn ang="0">
                <a:pos x="104" y="132"/>
              </a:cxn>
              <a:cxn ang="0">
                <a:pos x="93" y="104"/>
              </a:cxn>
              <a:cxn ang="0">
                <a:pos x="76" y="74"/>
              </a:cxn>
              <a:cxn ang="0">
                <a:pos x="59" y="104"/>
              </a:cxn>
              <a:cxn ang="0">
                <a:pos x="52" y="89"/>
              </a:cxn>
              <a:cxn ang="0">
                <a:pos x="41" y="94"/>
              </a:cxn>
              <a:cxn ang="0">
                <a:pos x="58" y="131"/>
              </a:cxn>
              <a:cxn ang="0">
                <a:pos x="76" y="98"/>
              </a:cxn>
              <a:cxn ang="0">
                <a:pos x="94" y="131"/>
              </a:cxn>
              <a:cxn ang="0">
                <a:pos x="111" y="94"/>
              </a:cxn>
              <a:cxn ang="0">
                <a:pos x="100" y="89"/>
              </a:cxn>
              <a:cxn ang="0">
                <a:pos x="93" y="104"/>
              </a:cxn>
            </a:cxnLst>
            <a:rect l="0" t="0" r="r" b="b"/>
            <a:pathLst>
              <a:path w="152" h="221">
                <a:moveTo>
                  <a:pt x="76" y="31"/>
                </a:moveTo>
                <a:cubicBezTo>
                  <a:pt x="78" y="31"/>
                  <a:pt x="80" y="30"/>
                  <a:pt x="80" y="27"/>
                </a:cubicBezTo>
                <a:cubicBezTo>
                  <a:pt x="80" y="25"/>
                  <a:pt x="78" y="23"/>
                  <a:pt x="76" y="23"/>
                </a:cubicBezTo>
                <a:cubicBezTo>
                  <a:pt x="47" y="23"/>
                  <a:pt x="23" y="47"/>
                  <a:pt x="23" y="76"/>
                </a:cubicBezTo>
                <a:cubicBezTo>
                  <a:pt x="23" y="78"/>
                  <a:pt x="25" y="80"/>
                  <a:pt x="27" y="80"/>
                </a:cubicBezTo>
                <a:cubicBezTo>
                  <a:pt x="29" y="80"/>
                  <a:pt x="31" y="78"/>
                  <a:pt x="31" y="76"/>
                </a:cubicBezTo>
                <a:cubicBezTo>
                  <a:pt x="31" y="52"/>
                  <a:pt x="51" y="31"/>
                  <a:pt x="76" y="31"/>
                </a:cubicBezTo>
                <a:close/>
                <a:moveTo>
                  <a:pt x="44" y="192"/>
                </a:moveTo>
                <a:cubicBezTo>
                  <a:pt x="45" y="203"/>
                  <a:pt x="45" y="203"/>
                  <a:pt x="45" y="203"/>
                </a:cubicBezTo>
                <a:cubicBezTo>
                  <a:pt x="45" y="203"/>
                  <a:pt x="48" y="207"/>
                  <a:pt x="56" y="209"/>
                </a:cubicBezTo>
                <a:cubicBezTo>
                  <a:pt x="57" y="216"/>
                  <a:pt x="57" y="216"/>
                  <a:pt x="57" y="216"/>
                </a:cubicBezTo>
                <a:cubicBezTo>
                  <a:pt x="57" y="216"/>
                  <a:pt x="61" y="221"/>
                  <a:pt x="76" y="221"/>
                </a:cubicBezTo>
                <a:cubicBezTo>
                  <a:pt x="91" y="221"/>
                  <a:pt x="95" y="216"/>
                  <a:pt x="95" y="216"/>
                </a:cubicBezTo>
                <a:cubicBezTo>
                  <a:pt x="96" y="209"/>
                  <a:pt x="96" y="209"/>
                  <a:pt x="96" y="209"/>
                </a:cubicBezTo>
                <a:cubicBezTo>
                  <a:pt x="104" y="207"/>
                  <a:pt x="106" y="203"/>
                  <a:pt x="106" y="203"/>
                </a:cubicBezTo>
                <a:cubicBezTo>
                  <a:pt x="108" y="192"/>
                  <a:pt x="108" y="192"/>
                  <a:pt x="108" y="192"/>
                </a:cubicBezTo>
                <a:cubicBezTo>
                  <a:pt x="98" y="195"/>
                  <a:pt x="87" y="197"/>
                  <a:pt x="76" y="197"/>
                </a:cubicBezTo>
                <a:cubicBezTo>
                  <a:pt x="64" y="197"/>
                  <a:pt x="54" y="195"/>
                  <a:pt x="44" y="192"/>
                </a:cubicBezTo>
                <a:close/>
                <a:moveTo>
                  <a:pt x="41" y="170"/>
                </a:moveTo>
                <a:cubicBezTo>
                  <a:pt x="42" y="182"/>
                  <a:pt x="42" y="182"/>
                  <a:pt x="42" y="182"/>
                </a:cubicBezTo>
                <a:cubicBezTo>
                  <a:pt x="52" y="186"/>
                  <a:pt x="64" y="188"/>
                  <a:pt x="76" y="188"/>
                </a:cubicBezTo>
                <a:cubicBezTo>
                  <a:pt x="88" y="188"/>
                  <a:pt x="99" y="186"/>
                  <a:pt x="109" y="182"/>
                </a:cubicBezTo>
                <a:cubicBezTo>
                  <a:pt x="111" y="170"/>
                  <a:pt x="111" y="170"/>
                  <a:pt x="111" y="170"/>
                </a:cubicBezTo>
                <a:cubicBezTo>
                  <a:pt x="100" y="174"/>
                  <a:pt x="89" y="177"/>
                  <a:pt x="76" y="177"/>
                </a:cubicBezTo>
                <a:cubicBezTo>
                  <a:pt x="63" y="177"/>
                  <a:pt x="51" y="174"/>
                  <a:pt x="41" y="170"/>
                </a:cubicBezTo>
                <a:close/>
                <a:moveTo>
                  <a:pt x="76" y="0"/>
                </a:moveTo>
                <a:cubicBezTo>
                  <a:pt x="34" y="0"/>
                  <a:pt x="0" y="34"/>
                  <a:pt x="0" y="76"/>
                </a:cubicBezTo>
                <a:cubicBezTo>
                  <a:pt x="0" y="104"/>
                  <a:pt x="15" y="128"/>
                  <a:pt x="36" y="141"/>
                </a:cubicBezTo>
                <a:cubicBezTo>
                  <a:pt x="39" y="160"/>
                  <a:pt x="39" y="160"/>
                  <a:pt x="39" y="160"/>
                </a:cubicBezTo>
                <a:cubicBezTo>
                  <a:pt x="50" y="165"/>
                  <a:pt x="63" y="168"/>
                  <a:pt x="76" y="168"/>
                </a:cubicBezTo>
                <a:cubicBezTo>
                  <a:pt x="89" y="168"/>
                  <a:pt x="102" y="165"/>
                  <a:pt x="113" y="160"/>
                </a:cubicBezTo>
                <a:cubicBezTo>
                  <a:pt x="115" y="141"/>
                  <a:pt x="115" y="141"/>
                  <a:pt x="115" y="141"/>
                </a:cubicBezTo>
                <a:cubicBezTo>
                  <a:pt x="137" y="128"/>
                  <a:pt x="152" y="104"/>
                  <a:pt x="152" y="76"/>
                </a:cubicBezTo>
                <a:cubicBezTo>
                  <a:pt x="152" y="34"/>
                  <a:pt x="118" y="0"/>
                  <a:pt x="76" y="0"/>
                </a:cubicBezTo>
                <a:close/>
                <a:moveTo>
                  <a:pt x="104" y="132"/>
                </a:moveTo>
                <a:cubicBezTo>
                  <a:pt x="102" y="150"/>
                  <a:pt x="102" y="150"/>
                  <a:pt x="102" y="150"/>
                </a:cubicBezTo>
                <a:cubicBezTo>
                  <a:pt x="102" y="150"/>
                  <a:pt x="95" y="154"/>
                  <a:pt x="76" y="154"/>
                </a:cubicBezTo>
                <a:cubicBezTo>
                  <a:pt x="57" y="154"/>
                  <a:pt x="50" y="150"/>
                  <a:pt x="50" y="150"/>
                </a:cubicBezTo>
                <a:cubicBezTo>
                  <a:pt x="48" y="132"/>
                  <a:pt x="48" y="132"/>
                  <a:pt x="48" y="132"/>
                </a:cubicBezTo>
                <a:cubicBezTo>
                  <a:pt x="27" y="122"/>
                  <a:pt x="13" y="101"/>
                  <a:pt x="13" y="76"/>
                </a:cubicBezTo>
                <a:cubicBezTo>
                  <a:pt x="13" y="42"/>
                  <a:pt x="41" y="14"/>
                  <a:pt x="76" y="14"/>
                </a:cubicBezTo>
                <a:cubicBezTo>
                  <a:pt x="110" y="14"/>
                  <a:pt x="139" y="42"/>
                  <a:pt x="139" y="76"/>
                </a:cubicBezTo>
                <a:cubicBezTo>
                  <a:pt x="139" y="101"/>
                  <a:pt x="124" y="122"/>
                  <a:pt x="104" y="132"/>
                </a:cubicBezTo>
                <a:close/>
                <a:moveTo>
                  <a:pt x="93" y="104"/>
                </a:moveTo>
                <a:cubicBezTo>
                  <a:pt x="76" y="74"/>
                  <a:pt x="76" y="74"/>
                  <a:pt x="76" y="74"/>
                </a:cubicBezTo>
                <a:cubicBezTo>
                  <a:pt x="59" y="104"/>
                  <a:pt x="59" y="104"/>
                  <a:pt x="59" y="104"/>
                </a:cubicBezTo>
                <a:cubicBezTo>
                  <a:pt x="52" y="89"/>
                  <a:pt x="52" y="89"/>
                  <a:pt x="52" y="89"/>
                </a:cubicBezTo>
                <a:cubicBezTo>
                  <a:pt x="41" y="94"/>
                  <a:pt x="41" y="94"/>
                  <a:pt x="41" y="94"/>
                </a:cubicBezTo>
                <a:cubicBezTo>
                  <a:pt x="58" y="131"/>
                  <a:pt x="58" y="131"/>
                  <a:pt x="58" y="131"/>
                </a:cubicBezTo>
                <a:cubicBezTo>
                  <a:pt x="76" y="98"/>
                  <a:pt x="76" y="98"/>
                  <a:pt x="76" y="98"/>
                </a:cubicBezTo>
                <a:cubicBezTo>
                  <a:pt x="94" y="131"/>
                  <a:pt x="94" y="131"/>
                  <a:pt x="94" y="131"/>
                </a:cubicBezTo>
                <a:cubicBezTo>
                  <a:pt x="111" y="94"/>
                  <a:pt x="111" y="94"/>
                  <a:pt x="111" y="94"/>
                </a:cubicBezTo>
                <a:cubicBezTo>
                  <a:pt x="100" y="89"/>
                  <a:pt x="100" y="89"/>
                  <a:pt x="100" y="89"/>
                </a:cubicBezTo>
                <a:lnTo>
                  <a:pt x="93" y="104"/>
                </a:lnTo>
                <a:close/>
              </a:path>
            </a:pathLst>
          </a:custGeom>
          <a:solidFill>
            <a:schemeClr val="accent1"/>
          </a:solidFill>
          <a:ln w="9525">
            <a:noFill/>
            <a:round/>
          </a:ln>
        </p:spPr>
        <p:txBody>
          <a:bodyPr vert="horz" wrap="square" lIns="91440" tIns="45720" rIns="91440" bIns="45720" numCol="1" anchor="t" anchorCtr="0" compatLnSpc="1"/>
          <a:lstStyle/>
          <a:p>
            <a:endParaRPr lang="ko-KR" altLang="en-US">
              <a:latin typeface="+mj-ea"/>
              <a:ea typeface="+mj-ea"/>
            </a:endParaRPr>
          </a:p>
        </p:txBody>
      </p:sp>
      <p:grpSp>
        <p:nvGrpSpPr>
          <p:cNvPr id="24" name="Group 18"/>
          <p:cNvGrpSpPr/>
          <p:nvPr/>
        </p:nvGrpSpPr>
        <p:grpSpPr>
          <a:xfrm>
            <a:off x="7429035" y="3182144"/>
            <a:ext cx="312268" cy="312268"/>
            <a:chOff x="6350" y="4763"/>
            <a:chExt cx="492125" cy="492125"/>
          </a:xfrm>
          <a:solidFill>
            <a:schemeClr val="accent1"/>
          </a:solidFill>
        </p:grpSpPr>
        <p:sp>
          <p:nvSpPr>
            <p:cNvPr id="25" name="Freeform 156"/>
            <p:cNvSpPr>
              <a:spLocks noEditPoints="1"/>
            </p:cNvSpPr>
            <p:nvPr/>
          </p:nvSpPr>
          <p:spPr bwMode="auto">
            <a:xfrm>
              <a:off x="6350" y="4763"/>
              <a:ext cx="492125" cy="492125"/>
            </a:xfrm>
            <a:custGeom>
              <a:avLst/>
              <a:gdLst>
                <a:gd name="T0" fmla="*/ 109 w 128"/>
                <a:gd name="T1" fmla="*/ 48 h 128"/>
                <a:gd name="T2" fmla="*/ 114 w 128"/>
                <a:gd name="T3" fmla="*/ 33 h 128"/>
                <a:gd name="T4" fmla="*/ 105 w 128"/>
                <a:gd name="T5" fmla="*/ 15 h 128"/>
                <a:gd name="T6" fmla="*/ 95 w 128"/>
                <a:gd name="T7" fmla="*/ 14 h 128"/>
                <a:gd name="T8" fmla="*/ 80 w 128"/>
                <a:gd name="T9" fmla="*/ 19 h 128"/>
                <a:gd name="T10" fmla="*/ 69 w 128"/>
                <a:gd name="T11" fmla="*/ 0 h 128"/>
                <a:gd name="T12" fmla="*/ 51 w 128"/>
                <a:gd name="T13" fmla="*/ 6 h 128"/>
                <a:gd name="T14" fmla="*/ 43 w 128"/>
                <a:gd name="T15" fmla="*/ 21 h 128"/>
                <a:gd name="T16" fmla="*/ 28 w 128"/>
                <a:gd name="T17" fmla="*/ 13 h 128"/>
                <a:gd name="T18" fmla="*/ 15 w 128"/>
                <a:gd name="T19" fmla="*/ 23 h 128"/>
                <a:gd name="T20" fmla="*/ 21 w 128"/>
                <a:gd name="T21" fmla="*/ 43 h 128"/>
                <a:gd name="T22" fmla="*/ 6 w 128"/>
                <a:gd name="T23" fmla="*/ 51 h 128"/>
                <a:gd name="T24" fmla="*/ 0 w 128"/>
                <a:gd name="T25" fmla="*/ 69 h 128"/>
                <a:gd name="T26" fmla="*/ 19 w 128"/>
                <a:gd name="T27" fmla="*/ 80 h 128"/>
                <a:gd name="T28" fmla="*/ 14 w 128"/>
                <a:gd name="T29" fmla="*/ 95 h 128"/>
                <a:gd name="T30" fmla="*/ 23 w 128"/>
                <a:gd name="T31" fmla="*/ 113 h 128"/>
                <a:gd name="T32" fmla="*/ 33 w 128"/>
                <a:gd name="T33" fmla="*/ 114 h 128"/>
                <a:gd name="T34" fmla="*/ 48 w 128"/>
                <a:gd name="T35" fmla="*/ 109 h 128"/>
                <a:gd name="T36" fmla="*/ 59 w 128"/>
                <a:gd name="T37" fmla="*/ 128 h 128"/>
                <a:gd name="T38" fmla="*/ 77 w 128"/>
                <a:gd name="T39" fmla="*/ 122 h 128"/>
                <a:gd name="T40" fmla="*/ 85 w 128"/>
                <a:gd name="T41" fmla="*/ 107 h 128"/>
                <a:gd name="T42" fmla="*/ 100 w 128"/>
                <a:gd name="T43" fmla="*/ 115 h 128"/>
                <a:gd name="T44" fmla="*/ 113 w 128"/>
                <a:gd name="T45" fmla="*/ 105 h 128"/>
                <a:gd name="T46" fmla="*/ 107 w 128"/>
                <a:gd name="T47" fmla="*/ 85 h 128"/>
                <a:gd name="T48" fmla="*/ 122 w 128"/>
                <a:gd name="T49" fmla="*/ 77 h 128"/>
                <a:gd name="T50" fmla="*/ 128 w 128"/>
                <a:gd name="T51" fmla="*/ 59 h 128"/>
                <a:gd name="T52" fmla="*/ 108 w 128"/>
                <a:gd name="T53" fmla="*/ 72 h 128"/>
                <a:gd name="T54" fmla="*/ 100 w 128"/>
                <a:gd name="T55" fmla="*/ 81 h 128"/>
                <a:gd name="T56" fmla="*/ 107 w 128"/>
                <a:gd name="T57" fmla="*/ 100 h 128"/>
                <a:gd name="T58" fmla="*/ 89 w 128"/>
                <a:gd name="T59" fmla="*/ 101 h 128"/>
                <a:gd name="T60" fmla="*/ 81 w 128"/>
                <a:gd name="T61" fmla="*/ 100 h 128"/>
                <a:gd name="T62" fmla="*/ 72 w 128"/>
                <a:gd name="T63" fmla="*/ 108 h 128"/>
                <a:gd name="T64" fmla="*/ 59 w 128"/>
                <a:gd name="T65" fmla="*/ 120 h 128"/>
                <a:gd name="T66" fmla="*/ 51 w 128"/>
                <a:gd name="T67" fmla="*/ 102 h 128"/>
                <a:gd name="T68" fmla="*/ 43 w 128"/>
                <a:gd name="T69" fmla="*/ 99 h 128"/>
                <a:gd name="T70" fmla="*/ 28 w 128"/>
                <a:gd name="T71" fmla="*/ 107 h 128"/>
                <a:gd name="T72" fmla="*/ 27 w 128"/>
                <a:gd name="T73" fmla="*/ 89 h 128"/>
                <a:gd name="T74" fmla="*/ 26 w 128"/>
                <a:gd name="T75" fmla="*/ 77 h 128"/>
                <a:gd name="T76" fmla="*/ 8 w 128"/>
                <a:gd name="T77" fmla="*/ 69 h 128"/>
                <a:gd name="T78" fmla="*/ 20 w 128"/>
                <a:gd name="T79" fmla="*/ 56 h 128"/>
                <a:gd name="T80" fmla="*/ 28 w 128"/>
                <a:gd name="T81" fmla="*/ 47 h 128"/>
                <a:gd name="T82" fmla="*/ 21 w 128"/>
                <a:gd name="T83" fmla="*/ 28 h 128"/>
                <a:gd name="T84" fmla="*/ 39 w 128"/>
                <a:gd name="T85" fmla="*/ 27 h 128"/>
                <a:gd name="T86" fmla="*/ 47 w 128"/>
                <a:gd name="T87" fmla="*/ 28 h 128"/>
                <a:gd name="T88" fmla="*/ 56 w 128"/>
                <a:gd name="T89" fmla="*/ 20 h 128"/>
                <a:gd name="T90" fmla="*/ 69 w 128"/>
                <a:gd name="T91" fmla="*/ 8 h 128"/>
                <a:gd name="T92" fmla="*/ 77 w 128"/>
                <a:gd name="T93" fmla="*/ 26 h 128"/>
                <a:gd name="T94" fmla="*/ 85 w 128"/>
                <a:gd name="T95" fmla="*/ 29 h 128"/>
                <a:gd name="T96" fmla="*/ 100 w 128"/>
                <a:gd name="T97" fmla="*/ 21 h 128"/>
                <a:gd name="T98" fmla="*/ 101 w 128"/>
                <a:gd name="T99" fmla="*/ 39 h 128"/>
                <a:gd name="T100" fmla="*/ 102 w 128"/>
                <a:gd name="T101" fmla="*/ 51 h 128"/>
                <a:gd name="T102" fmla="*/ 120 w 128"/>
                <a:gd name="T103" fmla="*/ 59 h 128"/>
                <a:gd name="T104" fmla="*/ 108 w 128"/>
                <a:gd name="T105"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8" h="128">
                  <a:moveTo>
                    <a:pt x="122" y="51"/>
                  </a:moveTo>
                  <a:cubicBezTo>
                    <a:pt x="109" y="48"/>
                    <a:pt x="109" y="48"/>
                    <a:pt x="109" y="48"/>
                  </a:cubicBezTo>
                  <a:cubicBezTo>
                    <a:pt x="109" y="46"/>
                    <a:pt x="108" y="45"/>
                    <a:pt x="107" y="43"/>
                  </a:cubicBezTo>
                  <a:cubicBezTo>
                    <a:pt x="114" y="33"/>
                    <a:pt x="114" y="33"/>
                    <a:pt x="114" y="33"/>
                  </a:cubicBezTo>
                  <a:cubicBezTo>
                    <a:pt x="116" y="30"/>
                    <a:pt x="116" y="25"/>
                    <a:pt x="113" y="23"/>
                  </a:cubicBezTo>
                  <a:cubicBezTo>
                    <a:pt x="105" y="15"/>
                    <a:pt x="105" y="15"/>
                    <a:pt x="105" y="15"/>
                  </a:cubicBezTo>
                  <a:cubicBezTo>
                    <a:pt x="104" y="13"/>
                    <a:pt x="102" y="13"/>
                    <a:pt x="100" y="13"/>
                  </a:cubicBezTo>
                  <a:cubicBezTo>
                    <a:pt x="98" y="13"/>
                    <a:pt x="97" y="13"/>
                    <a:pt x="95" y="14"/>
                  </a:cubicBezTo>
                  <a:cubicBezTo>
                    <a:pt x="85" y="21"/>
                    <a:pt x="85" y="21"/>
                    <a:pt x="85" y="21"/>
                  </a:cubicBezTo>
                  <a:cubicBezTo>
                    <a:pt x="83" y="20"/>
                    <a:pt x="82" y="19"/>
                    <a:pt x="80" y="19"/>
                  </a:cubicBezTo>
                  <a:cubicBezTo>
                    <a:pt x="77" y="6"/>
                    <a:pt x="77" y="6"/>
                    <a:pt x="77" y="6"/>
                  </a:cubicBezTo>
                  <a:cubicBezTo>
                    <a:pt x="77" y="3"/>
                    <a:pt x="73" y="0"/>
                    <a:pt x="69" y="0"/>
                  </a:cubicBezTo>
                  <a:cubicBezTo>
                    <a:pt x="59" y="0"/>
                    <a:pt x="59" y="0"/>
                    <a:pt x="59"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3"/>
                    <a:pt x="28" y="13"/>
                  </a:cubicBezTo>
                  <a:cubicBezTo>
                    <a:pt x="26" y="13"/>
                    <a:pt x="24" y="13"/>
                    <a:pt x="23" y="15"/>
                  </a:cubicBezTo>
                  <a:cubicBezTo>
                    <a:pt x="15" y="23"/>
                    <a:pt x="15" y="23"/>
                    <a:pt x="15" y="23"/>
                  </a:cubicBezTo>
                  <a:cubicBezTo>
                    <a:pt x="12" y="25"/>
                    <a:pt x="12" y="30"/>
                    <a:pt x="14" y="33"/>
                  </a:cubicBezTo>
                  <a:cubicBezTo>
                    <a:pt x="21" y="43"/>
                    <a:pt x="21" y="43"/>
                    <a:pt x="21" y="43"/>
                  </a:cubicBezTo>
                  <a:cubicBezTo>
                    <a:pt x="20" y="45"/>
                    <a:pt x="19" y="46"/>
                    <a:pt x="19" y="48"/>
                  </a:cubicBezTo>
                  <a:cubicBezTo>
                    <a:pt x="6" y="51"/>
                    <a:pt x="6" y="51"/>
                    <a:pt x="6" y="51"/>
                  </a:cubicBezTo>
                  <a:cubicBezTo>
                    <a:pt x="3" y="51"/>
                    <a:pt x="0" y="55"/>
                    <a:pt x="0" y="59"/>
                  </a:cubicBezTo>
                  <a:cubicBezTo>
                    <a:pt x="0" y="69"/>
                    <a:pt x="0" y="69"/>
                    <a:pt x="0" y="69"/>
                  </a:cubicBezTo>
                  <a:cubicBezTo>
                    <a:pt x="0" y="73"/>
                    <a:pt x="3" y="77"/>
                    <a:pt x="6" y="77"/>
                  </a:cubicBezTo>
                  <a:cubicBezTo>
                    <a:pt x="19" y="80"/>
                    <a:pt x="19" y="80"/>
                    <a:pt x="19" y="80"/>
                  </a:cubicBezTo>
                  <a:cubicBezTo>
                    <a:pt x="19" y="82"/>
                    <a:pt x="20" y="83"/>
                    <a:pt x="21" y="85"/>
                  </a:cubicBezTo>
                  <a:cubicBezTo>
                    <a:pt x="14" y="95"/>
                    <a:pt x="14" y="95"/>
                    <a:pt x="14" y="95"/>
                  </a:cubicBezTo>
                  <a:cubicBezTo>
                    <a:pt x="12" y="98"/>
                    <a:pt x="12" y="103"/>
                    <a:pt x="15" y="105"/>
                  </a:cubicBezTo>
                  <a:cubicBezTo>
                    <a:pt x="23" y="113"/>
                    <a:pt x="23" y="113"/>
                    <a:pt x="23"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2"/>
                    <a:pt x="51" y="122"/>
                    <a:pt x="51" y="122"/>
                  </a:cubicBezTo>
                  <a:cubicBezTo>
                    <a:pt x="51" y="125"/>
                    <a:pt x="55" y="128"/>
                    <a:pt x="59" y="128"/>
                  </a:cubicBezTo>
                  <a:cubicBezTo>
                    <a:pt x="69" y="128"/>
                    <a:pt x="69" y="128"/>
                    <a:pt x="69" y="128"/>
                  </a:cubicBezTo>
                  <a:cubicBezTo>
                    <a:pt x="73" y="128"/>
                    <a:pt x="77" y="125"/>
                    <a:pt x="77" y="122"/>
                  </a:cubicBezTo>
                  <a:cubicBezTo>
                    <a:pt x="80" y="109"/>
                    <a:pt x="80" y="109"/>
                    <a:pt x="80" y="109"/>
                  </a:cubicBezTo>
                  <a:cubicBezTo>
                    <a:pt x="82"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2"/>
                    <a:pt x="109" y="80"/>
                  </a:cubicBezTo>
                  <a:cubicBezTo>
                    <a:pt x="122" y="77"/>
                    <a:pt x="122" y="77"/>
                    <a:pt x="122" y="77"/>
                  </a:cubicBezTo>
                  <a:cubicBezTo>
                    <a:pt x="125" y="77"/>
                    <a:pt x="128" y="73"/>
                    <a:pt x="128" y="69"/>
                  </a:cubicBezTo>
                  <a:cubicBezTo>
                    <a:pt x="128" y="59"/>
                    <a:pt x="128" y="59"/>
                    <a:pt x="128" y="59"/>
                  </a:cubicBezTo>
                  <a:cubicBezTo>
                    <a:pt x="128" y="55"/>
                    <a:pt x="125" y="51"/>
                    <a:pt x="122" y="51"/>
                  </a:cubicBezTo>
                  <a:close/>
                  <a:moveTo>
                    <a:pt x="108" y="72"/>
                  </a:moveTo>
                  <a:cubicBezTo>
                    <a:pt x="105" y="72"/>
                    <a:pt x="103" y="74"/>
                    <a:pt x="102" y="77"/>
                  </a:cubicBezTo>
                  <a:cubicBezTo>
                    <a:pt x="101" y="79"/>
                    <a:pt x="101" y="80"/>
                    <a:pt x="100" y="81"/>
                  </a:cubicBezTo>
                  <a:cubicBezTo>
                    <a:pt x="99" y="84"/>
                    <a:pt x="99" y="87"/>
                    <a:pt x="101" y="89"/>
                  </a:cubicBezTo>
                  <a:cubicBezTo>
                    <a:pt x="107" y="100"/>
                    <a:pt x="107" y="100"/>
                    <a:pt x="107" y="100"/>
                  </a:cubicBezTo>
                  <a:cubicBezTo>
                    <a:pt x="100" y="107"/>
                    <a:pt x="100" y="107"/>
                    <a:pt x="100" y="107"/>
                  </a:cubicBezTo>
                  <a:cubicBezTo>
                    <a:pt x="89" y="101"/>
                    <a:pt x="89" y="101"/>
                    <a:pt x="89" y="101"/>
                  </a:cubicBezTo>
                  <a:cubicBezTo>
                    <a:pt x="88" y="100"/>
                    <a:pt x="86" y="99"/>
                    <a:pt x="85" y="99"/>
                  </a:cubicBezTo>
                  <a:cubicBezTo>
                    <a:pt x="84" y="99"/>
                    <a:pt x="83" y="99"/>
                    <a:pt x="81" y="100"/>
                  </a:cubicBezTo>
                  <a:cubicBezTo>
                    <a:pt x="80" y="101"/>
                    <a:pt x="79" y="101"/>
                    <a:pt x="77" y="102"/>
                  </a:cubicBezTo>
                  <a:cubicBezTo>
                    <a:pt x="74" y="103"/>
                    <a:pt x="72" y="105"/>
                    <a:pt x="72" y="108"/>
                  </a:cubicBezTo>
                  <a:cubicBezTo>
                    <a:pt x="69" y="120"/>
                    <a:pt x="69" y="120"/>
                    <a:pt x="69" y="120"/>
                  </a:cubicBezTo>
                  <a:cubicBezTo>
                    <a:pt x="59" y="120"/>
                    <a:pt x="59" y="120"/>
                    <a:pt x="59" y="120"/>
                  </a:cubicBezTo>
                  <a:cubicBezTo>
                    <a:pt x="56" y="108"/>
                    <a:pt x="56" y="108"/>
                    <a:pt x="56" y="108"/>
                  </a:cubicBezTo>
                  <a:cubicBezTo>
                    <a:pt x="56" y="105"/>
                    <a:pt x="54" y="103"/>
                    <a:pt x="51" y="102"/>
                  </a:cubicBezTo>
                  <a:cubicBezTo>
                    <a:pt x="49" y="101"/>
                    <a:pt x="48" y="101"/>
                    <a:pt x="47" y="100"/>
                  </a:cubicBezTo>
                  <a:cubicBezTo>
                    <a:pt x="45" y="99"/>
                    <a:pt x="44" y="99"/>
                    <a:pt x="43" y="99"/>
                  </a:cubicBezTo>
                  <a:cubicBezTo>
                    <a:pt x="42" y="99"/>
                    <a:pt x="40" y="100"/>
                    <a:pt x="39" y="101"/>
                  </a:cubicBezTo>
                  <a:cubicBezTo>
                    <a:pt x="28" y="107"/>
                    <a:pt x="28" y="107"/>
                    <a:pt x="28" y="107"/>
                  </a:cubicBezTo>
                  <a:cubicBezTo>
                    <a:pt x="21" y="100"/>
                    <a:pt x="21" y="100"/>
                    <a:pt x="21" y="100"/>
                  </a:cubicBezTo>
                  <a:cubicBezTo>
                    <a:pt x="27" y="89"/>
                    <a:pt x="27" y="89"/>
                    <a:pt x="27" y="89"/>
                  </a:cubicBezTo>
                  <a:cubicBezTo>
                    <a:pt x="29" y="87"/>
                    <a:pt x="29" y="84"/>
                    <a:pt x="28" y="81"/>
                  </a:cubicBezTo>
                  <a:cubicBezTo>
                    <a:pt x="27" y="80"/>
                    <a:pt x="27" y="79"/>
                    <a:pt x="26" y="77"/>
                  </a:cubicBezTo>
                  <a:cubicBezTo>
                    <a:pt x="25" y="74"/>
                    <a:pt x="23" y="72"/>
                    <a:pt x="20" y="72"/>
                  </a:cubicBezTo>
                  <a:cubicBezTo>
                    <a:pt x="8" y="69"/>
                    <a:pt x="8" y="69"/>
                    <a:pt x="8" y="69"/>
                  </a:cubicBezTo>
                  <a:cubicBezTo>
                    <a:pt x="8" y="59"/>
                    <a:pt x="8" y="59"/>
                    <a:pt x="8" y="59"/>
                  </a:cubicBezTo>
                  <a:cubicBezTo>
                    <a:pt x="20" y="56"/>
                    <a:pt x="20" y="56"/>
                    <a:pt x="20" y="56"/>
                  </a:cubicBezTo>
                  <a:cubicBezTo>
                    <a:pt x="23" y="56"/>
                    <a:pt x="25" y="54"/>
                    <a:pt x="26" y="51"/>
                  </a:cubicBezTo>
                  <a:cubicBezTo>
                    <a:pt x="27" y="49"/>
                    <a:pt x="27" y="48"/>
                    <a:pt x="28" y="47"/>
                  </a:cubicBezTo>
                  <a:cubicBezTo>
                    <a:pt x="29" y="44"/>
                    <a:pt x="29" y="41"/>
                    <a:pt x="27" y="39"/>
                  </a:cubicBezTo>
                  <a:cubicBezTo>
                    <a:pt x="21" y="28"/>
                    <a:pt x="21" y="28"/>
                    <a:pt x="21" y="28"/>
                  </a:cubicBezTo>
                  <a:cubicBezTo>
                    <a:pt x="28" y="21"/>
                    <a:pt x="28" y="21"/>
                    <a:pt x="28" y="21"/>
                  </a:cubicBezTo>
                  <a:cubicBezTo>
                    <a:pt x="39" y="27"/>
                    <a:pt x="39" y="27"/>
                    <a:pt x="39" y="27"/>
                  </a:cubicBezTo>
                  <a:cubicBezTo>
                    <a:pt x="40" y="28"/>
                    <a:pt x="42" y="29"/>
                    <a:pt x="43" y="29"/>
                  </a:cubicBezTo>
                  <a:cubicBezTo>
                    <a:pt x="44" y="29"/>
                    <a:pt x="45" y="29"/>
                    <a:pt x="47" y="28"/>
                  </a:cubicBezTo>
                  <a:cubicBezTo>
                    <a:pt x="48" y="27"/>
                    <a:pt x="49" y="27"/>
                    <a:pt x="51" y="26"/>
                  </a:cubicBezTo>
                  <a:cubicBezTo>
                    <a:pt x="54" y="25"/>
                    <a:pt x="56" y="23"/>
                    <a:pt x="56" y="20"/>
                  </a:cubicBezTo>
                  <a:cubicBezTo>
                    <a:pt x="59" y="8"/>
                    <a:pt x="59" y="8"/>
                    <a:pt x="59" y="8"/>
                  </a:cubicBezTo>
                  <a:cubicBezTo>
                    <a:pt x="69" y="8"/>
                    <a:pt x="69" y="8"/>
                    <a:pt x="69" y="8"/>
                  </a:cubicBezTo>
                  <a:cubicBezTo>
                    <a:pt x="72" y="20"/>
                    <a:pt x="72" y="20"/>
                    <a:pt x="72" y="20"/>
                  </a:cubicBezTo>
                  <a:cubicBezTo>
                    <a:pt x="72" y="23"/>
                    <a:pt x="74" y="25"/>
                    <a:pt x="77" y="26"/>
                  </a:cubicBezTo>
                  <a:cubicBezTo>
                    <a:pt x="79" y="27"/>
                    <a:pt x="80" y="27"/>
                    <a:pt x="81" y="28"/>
                  </a:cubicBezTo>
                  <a:cubicBezTo>
                    <a:pt x="83" y="29"/>
                    <a:pt x="84" y="29"/>
                    <a:pt x="85" y="29"/>
                  </a:cubicBezTo>
                  <a:cubicBezTo>
                    <a:pt x="86" y="29"/>
                    <a:pt x="88" y="28"/>
                    <a:pt x="89" y="27"/>
                  </a:cubicBezTo>
                  <a:cubicBezTo>
                    <a:pt x="100" y="21"/>
                    <a:pt x="100" y="21"/>
                    <a:pt x="100" y="21"/>
                  </a:cubicBezTo>
                  <a:cubicBezTo>
                    <a:pt x="107" y="28"/>
                    <a:pt x="107" y="28"/>
                    <a:pt x="107" y="28"/>
                  </a:cubicBezTo>
                  <a:cubicBezTo>
                    <a:pt x="101" y="39"/>
                    <a:pt x="101" y="39"/>
                    <a:pt x="101" y="39"/>
                  </a:cubicBezTo>
                  <a:cubicBezTo>
                    <a:pt x="99" y="41"/>
                    <a:pt x="99" y="44"/>
                    <a:pt x="100" y="47"/>
                  </a:cubicBezTo>
                  <a:cubicBezTo>
                    <a:pt x="101" y="48"/>
                    <a:pt x="101" y="49"/>
                    <a:pt x="102" y="51"/>
                  </a:cubicBezTo>
                  <a:cubicBezTo>
                    <a:pt x="103" y="54"/>
                    <a:pt x="105" y="56"/>
                    <a:pt x="108" y="56"/>
                  </a:cubicBezTo>
                  <a:cubicBezTo>
                    <a:pt x="120" y="59"/>
                    <a:pt x="120" y="59"/>
                    <a:pt x="120" y="59"/>
                  </a:cubicBezTo>
                  <a:cubicBezTo>
                    <a:pt x="120" y="69"/>
                    <a:pt x="120" y="69"/>
                    <a:pt x="120" y="69"/>
                  </a:cubicBezTo>
                  <a:lnTo>
                    <a:pt x="108"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id-ID">
                <a:latin typeface="+mj-ea"/>
                <a:ea typeface="+mj-ea"/>
                <a:cs typeface="Roboto condensed"/>
              </a:endParaRPr>
            </a:p>
          </p:txBody>
        </p:sp>
        <p:sp>
          <p:nvSpPr>
            <p:cNvPr id="26" name="Freeform 157"/>
            <p:cNvSpPr>
              <a:spLocks noEditPoints="1"/>
            </p:cNvSpPr>
            <p:nvPr/>
          </p:nvSpPr>
          <p:spPr bwMode="auto">
            <a:xfrm>
              <a:off x="146050" y="144463"/>
              <a:ext cx="214313" cy="214313"/>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3 h 56"/>
                <a:gd name="T12" fmla="*/ 4 w 56"/>
                <a:gd name="T13" fmla="*/ 28 h 56"/>
                <a:gd name="T14" fmla="*/ 28 w 56"/>
                <a:gd name="T15" fmla="*/ 4 h 56"/>
                <a:gd name="T16" fmla="*/ 53 w 56"/>
                <a:gd name="T17" fmla="*/ 28 h 56"/>
                <a:gd name="T18" fmla="*/ 28 w 56"/>
                <a:gd name="T19"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3" y="0"/>
                    <a:pt x="0" y="13"/>
                    <a:pt x="0" y="28"/>
                  </a:cubicBezTo>
                  <a:cubicBezTo>
                    <a:pt x="0" y="43"/>
                    <a:pt x="13" y="56"/>
                    <a:pt x="28" y="56"/>
                  </a:cubicBezTo>
                  <a:cubicBezTo>
                    <a:pt x="43" y="56"/>
                    <a:pt x="56" y="43"/>
                    <a:pt x="56" y="28"/>
                  </a:cubicBezTo>
                  <a:cubicBezTo>
                    <a:pt x="56" y="13"/>
                    <a:pt x="43" y="0"/>
                    <a:pt x="28" y="0"/>
                  </a:cubicBezTo>
                  <a:close/>
                  <a:moveTo>
                    <a:pt x="28" y="53"/>
                  </a:moveTo>
                  <a:cubicBezTo>
                    <a:pt x="14" y="53"/>
                    <a:pt x="4" y="42"/>
                    <a:pt x="4" y="28"/>
                  </a:cubicBezTo>
                  <a:cubicBezTo>
                    <a:pt x="4" y="14"/>
                    <a:pt x="14" y="4"/>
                    <a:pt x="28" y="4"/>
                  </a:cubicBezTo>
                  <a:cubicBezTo>
                    <a:pt x="42" y="4"/>
                    <a:pt x="53" y="14"/>
                    <a:pt x="53" y="28"/>
                  </a:cubicBezTo>
                  <a:cubicBezTo>
                    <a:pt x="53" y="42"/>
                    <a:pt x="42" y="53"/>
                    <a:pt x="28"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id-ID">
                <a:latin typeface="+mj-ea"/>
                <a:ea typeface="+mj-ea"/>
                <a:cs typeface="Roboto condensed"/>
              </a:endParaRPr>
            </a:p>
          </p:txBody>
        </p:sp>
        <p:sp>
          <p:nvSpPr>
            <p:cNvPr id="27" name="Freeform 158"/>
            <p:cNvSpPr>
              <a:spLocks noEditPoints="1"/>
            </p:cNvSpPr>
            <p:nvPr/>
          </p:nvSpPr>
          <p:spPr bwMode="auto">
            <a:xfrm>
              <a:off x="192088" y="190501"/>
              <a:ext cx="122238" cy="122238"/>
            </a:xfrm>
            <a:custGeom>
              <a:avLst/>
              <a:gdLst>
                <a:gd name="T0" fmla="*/ 16 w 32"/>
                <a:gd name="T1" fmla="*/ 0 h 32"/>
                <a:gd name="T2" fmla="*/ 0 w 32"/>
                <a:gd name="T3" fmla="*/ 16 h 32"/>
                <a:gd name="T4" fmla="*/ 16 w 32"/>
                <a:gd name="T5" fmla="*/ 32 h 32"/>
                <a:gd name="T6" fmla="*/ 32 w 32"/>
                <a:gd name="T7" fmla="*/ 16 h 32"/>
                <a:gd name="T8" fmla="*/ 16 w 32"/>
                <a:gd name="T9" fmla="*/ 0 h 32"/>
                <a:gd name="T10" fmla="*/ 16 w 32"/>
                <a:gd name="T11" fmla="*/ 28 h 32"/>
                <a:gd name="T12" fmla="*/ 4 w 32"/>
                <a:gd name="T13" fmla="*/ 16 h 32"/>
                <a:gd name="T14" fmla="*/ 16 w 32"/>
                <a:gd name="T15" fmla="*/ 4 h 32"/>
                <a:gd name="T16" fmla="*/ 28 w 32"/>
                <a:gd name="T17" fmla="*/ 16 h 32"/>
                <a:gd name="T18" fmla="*/ 16 w 32"/>
                <a:gd name="T1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0"/>
                  </a:moveTo>
                  <a:cubicBezTo>
                    <a:pt x="7" y="0"/>
                    <a:pt x="0" y="7"/>
                    <a:pt x="0" y="16"/>
                  </a:cubicBezTo>
                  <a:cubicBezTo>
                    <a:pt x="0" y="25"/>
                    <a:pt x="7" y="32"/>
                    <a:pt x="16" y="32"/>
                  </a:cubicBezTo>
                  <a:cubicBezTo>
                    <a:pt x="25" y="32"/>
                    <a:pt x="32" y="25"/>
                    <a:pt x="32" y="16"/>
                  </a:cubicBezTo>
                  <a:cubicBezTo>
                    <a:pt x="32" y="7"/>
                    <a:pt x="25" y="0"/>
                    <a:pt x="16" y="0"/>
                  </a:cubicBezTo>
                  <a:close/>
                  <a:moveTo>
                    <a:pt x="16" y="28"/>
                  </a:moveTo>
                  <a:cubicBezTo>
                    <a:pt x="9" y="28"/>
                    <a:pt x="4" y="23"/>
                    <a:pt x="4" y="16"/>
                  </a:cubicBezTo>
                  <a:cubicBezTo>
                    <a:pt x="4" y="9"/>
                    <a:pt x="9" y="4"/>
                    <a:pt x="16" y="4"/>
                  </a:cubicBezTo>
                  <a:cubicBezTo>
                    <a:pt x="23" y="4"/>
                    <a:pt x="28" y="9"/>
                    <a:pt x="28" y="16"/>
                  </a:cubicBezTo>
                  <a:cubicBezTo>
                    <a:pt x="28" y="23"/>
                    <a:pt x="23" y="28"/>
                    <a:pt x="16"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id-ID">
                <a:latin typeface="+mj-ea"/>
                <a:ea typeface="+mj-ea"/>
                <a:cs typeface="Roboto condensed"/>
              </a:endParaRPr>
            </a:p>
          </p:txBody>
        </p:sp>
      </p:grpSp>
      <p:sp>
        <p:nvSpPr>
          <p:cNvPr id="28" name="TextBox 26"/>
          <p:cNvSpPr txBox="1"/>
          <p:nvPr/>
        </p:nvSpPr>
        <p:spPr>
          <a:xfrm>
            <a:off x="229394" y="3303609"/>
            <a:ext cx="1915874" cy="678987"/>
          </a:xfrm>
          <a:prstGeom prst="rect">
            <a:avLst/>
          </a:prstGeom>
          <a:noFill/>
        </p:spPr>
        <p:txBody>
          <a:bodyPr wrap="square" lIns="68598" tIns="34299" rIns="68598" bIns="34299"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050" b="0" i="0" u="none" strike="noStrike" kern="0" cap="none" spc="0" normalizeH="0" baseline="0" noProof="0" dirty="0">
                <a:ln>
                  <a:noFill/>
                </a:ln>
                <a:solidFill>
                  <a:schemeClr val="tx1">
                    <a:lumMod val="85000"/>
                    <a:lumOff val="15000"/>
                  </a:schemeClr>
                </a:solidFill>
                <a:effectLst/>
                <a:uLnTx/>
                <a:uFillTx/>
                <a:latin typeface="+mj-ea"/>
                <a:ea typeface="+mj-ea"/>
              </a:rPr>
              <a:t>您的内容打在这里，或者通过复制您的文本后，在此框中选择</a:t>
            </a:r>
            <a:r>
              <a:rPr kumimoji="0" lang="zh-CN" altLang="en-US" sz="1050" b="0" i="0" u="none" strike="noStrike" kern="0" cap="none" spc="0" normalizeH="0" baseline="0" noProof="0" dirty="0" smtClean="0">
                <a:ln>
                  <a:noFill/>
                </a:ln>
                <a:solidFill>
                  <a:schemeClr val="tx1">
                    <a:lumMod val="85000"/>
                    <a:lumOff val="15000"/>
                  </a:schemeClr>
                </a:solidFill>
                <a:effectLst/>
                <a:uLnTx/>
                <a:uFillTx/>
                <a:latin typeface="+mj-ea"/>
                <a:ea typeface="+mj-ea"/>
              </a:rPr>
              <a:t>粘贴</a:t>
            </a:r>
            <a:endParaRPr kumimoji="0" lang="zh-CN" altLang="en-US" sz="1050" b="0" i="0" u="none" strike="noStrike" kern="0" cap="none" spc="0" normalizeH="0" baseline="0" noProof="0" dirty="0">
              <a:ln>
                <a:noFill/>
              </a:ln>
              <a:solidFill>
                <a:schemeClr val="tx1">
                  <a:lumMod val="85000"/>
                  <a:lumOff val="15000"/>
                </a:schemeClr>
              </a:solidFill>
              <a:effectLst/>
              <a:uLnTx/>
              <a:uFillTx/>
              <a:latin typeface="+mj-ea"/>
              <a:ea typeface="+mj-ea"/>
            </a:endParaRPr>
          </a:p>
        </p:txBody>
      </p:sp>
      <p:sp>
        <p:nvSpPr>
          <p:cNvPr id="29" name="TextBox 27"/>
          <p:cNvSpPr txBox="1"/>
          <p:nvPr/>
        </p:nvSpPr>
        <p:spPr>
          <a:xfrm>
            <a:off x="2120662" y="3658278"/>
            <a:ext cx="1915874" cy="678987"/>
          </a:xfrm>
          <a:prstGeom prst="rect">
            <a:avLst/>
          </a:prstGeom>
          <a:noFill/>
        </p:spPr>
        <p:txBody>
          <a:bodyPr wrap="square" lIns="68598" tIns="34299" rIns="68598" bIns="34299"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050" b="0" i="0" u="none" strike="noStrike" kern="0" cap="none" spc="0" normalizeH="0" baseline="0" noProof="0" dirty="0">
                <a:ln>
                  <a:noFill/>
                </a:ln>
                <a:solidFill>
                  <a:schemeClr val="tx1">
                    <a:lumMod val="85000"/>
                    <a:lumOff val="15000"/>
                  </a:schemeClr>
                </a:solidFill>
                <a:effectLst/>
                <a:uLnTx/>
                <a:uFillTx/>
                <a:latin typeface="+mj-ea"/>
                <a:ea typeface="+mj-ea"/>
              </a:rPr>
              <a:t>您的内容打在这里，或者通过复制您的文本后，在此框中选择</a:t>
            </a:r>
            <a:r>
              <a:rPr kumimoji="0" lang="zh-CN" altLang="en-US" sz="1050" b="0" i="0" u="none" strike="noStrike" kern="0" cap="none" spc="0" normalizeH="0" baseline="0" noProof="0" dirty="0" smtClean="0">
                <a:ln>
                  <a:noFill/>
                </a:ln>
                <a:solidFill>
                  <a:schemeClr val="tx1">
                    <a:lumMod val="85000"/>
                    <a:lumOff val="15000"/>
                  </a:schemeClr>
                </a:solidFill>
                <a:effectLst/>
                <a:uLnTx/>
                <a:uFillTx/>
                <a:latin typeface="+mj-ea"/>
                <a:ea typeface="+mj-ea"/>
              </a:rPr>
              <a:t>粘贴</a:t>
            </a:r>
            <a:endParaRPr kumimoji="0" lang="zh-CN" altLang="en-US" sz="1050" b="0" i="0" u="none" strike="noStrike" kern="0" cap="none" spc="0" normalizeH="0" baseline="0" noProof="0" dirty="0">
              <a:ln>
                <a:noFill/>
              </a:ln>
              <a:solidFill>
                <a:schemeClr val="tx1">
                  <a:lumMod val="85000"/>
                  <a:lumOff val="15000"/>
                </a:schemeClr>
              </a:solidFill>
              <a:effectLst/>
              <a:uLnTx/>
              <a:uFillTx/>
              <a:latin typeface="+mj-ea"/>
              <a:ea typeface="+mj-ea"/>
            </a:endParaRPr>
          </a:p>
        </p:txBody>
      </p:sp>
      <p:sp>
        <p:nvSpPr>
          <p:cNvPr id="30" name="TextBox 28"/>
          <p:cNvSpPr txBox="1"/>
          <p:nvPr/>
        </p:nvSpPr>
        <p:spPr>
          <a:xfrm>
            <a:off x="4024278" y="4215127"/>
            <a:ext cx="1915874" cy="678987"/>
          </a:xfrm>
          <a:prstGeom prst="rect">
            <a:avLst/>
          </a:prstGeom>
          <a:noFill/>
        </p:spPr>
        <p:txBody>
          <a:bodyPr wrap="square" lIns="68598" tIns="34299" rIns="68598" bIns="34299"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050" b="0" i="0" u="none" strike="noStrike" kern="0" cap="none" spc="0" normalizeH="0" baseline="0" noProof="0" dirty="0">
                <a:ln>
                  <a:noFill/>
                </a:ln>
                <a:solidFill>
                  <a:schemeClr val="tx1">
                    <a:lumMod val="85000"/>
                    <a:lumOff val="15000"/>
                  </a:schemeClr>
                </a:solidFill>
                <a:effectLst/>
                <a:uLnTx/>
                <a:uFillTx/>
                <a:latin typeface="+mj-ea"/>
                <a:ea typeface="+mj-ea"/>
              </a:rPr>
              <a:t>您的内容打在这里，或者通过复制您的文本后，在此框中选择</a:t>
            </a:r>
            <a:r>
              <a:rPr kumimoji="0" lang="zh-CN" altLang="en-US" sz="1050" b="0" i="0" u="none" strike="noStrike" kern="0" cap="none" spc="0" normalizeH="0" baseline="0" noProof="0" dirty="0" smtClean="0">
                <a:ln>
                  <a:noFill/>
                </a:ln>
                <a:solidFill>
                  <a:schemeClr val="tx1">
                    <a:lumMod val="85000"/>
                    <a:lumOff val="15000"/>
                  </a:schemeClr>
                </a:solidFill>
                <a:effectLst/>
                <a:uLnTx/>
                <a:uFillTx/>
                <a:latin typeface="+mj-ea"/>
                <a:ea typeface="+mj-ea"/>
              </a:rPr>
              <a:t>粘贴</a:t>
            </a:r>
            <a:endParaRPr kumimoji="0" lang="zh-CN" altLang="en-US" sz="1050" b="0" i="0" u="none" strike="noStrike" kern="0" cap="none" spc="0" normalizeH="0" baseline="0" noProof="0" dirty="0">
              <a:ln>
                <a:noFill/>
              </a:ln>
              <a:solidFill>
                <a:schemeClr val="tx1">
                  <a:lumMod val="85000"/>
                  <a:lumOff val="15000"/>
                </a:schemeClr>
              </a:solidFill>
              <a:effectLst/>
              <a:uLnTx/>
              <a:uFillTx/>
              <a:latin typeface="+mj-ea"/>
              <a:ea typeface="+mj-ea"/>
            </a:endParaRPr>
          </a:p>
        </p:txBody>
      </p:sp>
      <p:sp>
        <p:nvSpPr>
          <p:cNvPr id="31" name="TextBox 29"/>
          <p:cNvSpPr txBox="1"/>
          <p:nvPr/>
        </p:nvSpPr>
        <p:spPr>
          <a:xfrm>
            <a:off x="6688574" y="3639528"/>
            <a:ext cx="1915874" cy="678987"/>
          </a:xfrm>
          <a:prstGeom prst="rect">
            <a:avLst/>
          </a:prstGeom>
          <a:noFill/>
        </p:spPr>
        <p:txBody>
          <a:bodyPr wrap="square" lIns="68598" tIns="34299" rIns="68598" bIns="34299"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050" b="0" i="0" u="none" strike="noStrike" kern="0" cap="none" spc="0" normalizeH="0" baseline="0" noProof="0" dirty="0">
                <a:ln>
                  <a:noFill/>
                </a:ln>
                <a:solidFill>
                  <a:schemeClr val="tx1">
                    <a:lumMod val="85000"/>
                    <a:lumOff val="15000"/>
                  </a:schemeClr>
                </a:solidFill>
                <a:effectLst/>
                <a:uLnTx/>
                <a:uFillTx/>
                <a:latin typeface="+mj-ea"/>
                <a:ea typeface="+mj-ea"/>
              </a:rPr>
              <a:t>您的内容打在这里，或者通过复制您的文本后，在此框中选择</a:t>
            </a:r>
            <a:r>
              <a:rPr kumimoji="0" lang="zh-CN" altLang="en-US" sz="1050" b="0" i="0" u="none" strike="noStrike" kern="0" cap="none" spc="0" normalizeH="0" baseline="0" noProof="0" dirty="0" smtClean="0">
                <a:ln>
                  <a:noFill/>
                </a:ln>
                <a:solidFill>
                  <a:schemeClr val="tx1">
                    <a:lumMod val="85000"/>
                    <a:lumOff val="15000"/>
                  </a:schemeClr>
                </a:solidFill>
                <a:effectLst/>
                <a:uLnTx/>
                <a:uFillTx/>
                <a:latin typeface="+mj-ea"/>
                <a:ea typeface="+mj-ea"/>
              </a:rPr>
              <a:t>粘贴</a:t>
            </a:r>
            <a:endParaRPr kumimoji="0" lang="zh-CN" altLang="en-US" sz="1050" b="0" i="0" u="none" strike="noStrike" kern="0" cap="none" spc="0" normalizeH="0" baseline="0" noProof="0" dirty="0">
              <a:ln>
                <a:noFill/>
              </a:ln>
              <a:solidFill>
                <a:schemeClr val="tx1">
                  <a:lumMod val="85000"/>
                  <a:lumOff val="15000"/>
                </a:schemeClr>
              </a:solidFill>
              <a:effectLst/>
              <a:uLnTx/>
              <a:uFillTx/>
              <a:latin typeface="+mj-ea"/>
              <a:ea typeface="+mj-ea"/>
            </a:endParaRPr>
          </a:p>
        </p:txBody>
      </p:sp>
      <p:grpSp>
        <p:nvGrpSpPr>
          <p:cNvPr id="32" name="组合 31"/>
          <p:cNvGrpSpPr/>
          <p:nvPr/>
        </p:nvGrpSpPr>
        <p:grpSpPr>
          <a:xfrm>
            <a:off x="4677858" y="2649672"/>
            <a:ext cx="809336" cy="809336"/>
            <a:chOff x="4677858" y="2649672"/>
            <a:chExt cx="809336" cy="809336"/>
          </a:xfrm>
          <a:solidFill>
            <a:schemeClr val="accent1"/>
          </a:solidFill>
        </p:grpSpPr>
        <p:sp>
          <p:nvSpPr>
            <p:cNvPr id="33" name="椭圆 32"/>
            <p:cNvSpPr/>
            <p:nvPr/>
          </p:nvSpPr>
          <p:spPr>
            <a:xfrm>
              <a:off x="4677858" y="2649672"/>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sp>
          <p:nvSpPr>
            <p:cNvPr id="34" name="椭圆 33"/>
            <p:cNvSpPr/>
            <p:nvPr/>
          </p:nvSpPr>
          <p:spPr>
            <a:xfrm>
              <a:off x="4719132" y="2696247"/>
              <a:ext cx="726788" cy="726784"/>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35" name="组合 34"/>
          <p:cNvGrpSpPr/>
          <p:nvPr/>
        </p:nvGrpSpPr>
        <p:grpSpPr>
          <a:xfrm>
            <a:off x="639258" y="1763208"/>
            <a:ext cx="809336" cy="809336"/>
            <a:chOff x="4677858" y="2649672"/>
            <a:chExt cx="809336" cy="809336"/>
          </a:xfrm>
          <a:solidFill>
            <a:schemeClr val="accent1"/>
          </a:solidFill>
        </p:grpSpPr>
        <p:sp>
          <p:nvSpPr>
            <p:cNvPr id="36" name="椭圆 35"/>
            <p:cNvSpPr/>
            <p:nvPr/>
          </p:nvSpPr>
          <p:spPr>
            <a:xfrm>
              <a:off x="4677858" y="2649672"/>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sp>
          <p:nvSpPr>
            <p:cNvPr id="37" name="椭圆 36"/>
            <p:cNvSpPr/>
            <p:nvPr/>
          </p:nvSpPr>
          <p:spPr>
            <a:xfrm>
              <a:off x="4719132" y="2696247"/>
              <a:ext cx="726788" cy="726784"/>
            </a:xfrm>
            <a:prstGeom prst="ellipse">
              <a:avLst/>
            </a:prstGeom>
            <a:solidFill>
              <a:schemeClr val="accent1"/>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pic>
        <p:nvPicPr>
          <p:cNvPr id="38" name="Picture 2" descr="C:\Users\Administrator\Desktop\微立体创业计划\001.png"/>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3000"/>
                    </a14:imgEffect>
                  </a14:imgLayer>
                </a14:imgProps>
              </a:ext>
              <a:ext uri="{28A0092B-C50C-407E-A947-70E740481C1C}">
                <a14:useLocalDpi xmlns:a14="http://schemas.microsoft.com/office/drawing/2010/main" val="0"/>
              </a:ext>
            </a:extLst>
          </a:blip>
          <a:srcRect/>
          <a:stretch>
            <a:fillRect/>
          </a:stretch>
        </p:blipFill>
        <p:spPr bwMode="auto">
          <a:xfrm>
            <a:off x="6630194" y="1200944"/>
            <a:ext cx="1789484" cy="1789483"/>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39" name="Picture 3" descr="C:\Users\Administrator\Desktop\微立体创业计划\002.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52071" y="958036"/>
            <a:ext cx="2028983" cy="2028983"/>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40" name="矩形 39"/>
          <p:cNvSpPr/>
          <p:nvPr/>
        </p:nvSpPr>
        <p:spPr>
          <a:xfrm>
            <a:off x="7236296" y="1738043"/>
            <a:ext cx="1089477" cy="373510"/>
          </a:xfrm>
          <a:prstGeom prst="rect">
            <a:avLst/>
          </a:prstGeom>
        </p:spPr>
        <p:txBody>
          <a:bodyPr wrap="square" lIns="68589" tIns="34295" rIns="68589" bIns="34295">
            <a:spAutoFit/>
          </a:bodyPr>
          <a:lstStyle/>
          <a:p>
            <a:pPr>
              <a:lnSpc>
                <a:spcPct val="120000"/>
              </a:lnSpc>
            </a:pPr>
            <a:r>
              <a:rPr lang="zh-CN" altLang="en-US" b="0" dirty="0" smtClean="0">
                <a:solidFill>
                  <a:schemeClr val="tx1">
                    <a:lumMod val="65000"/>
                    <a:lumOff val="35000"/>
                  </a:schemeClr>
                </a:solidFill>
                <a:latin typeface="+mj-ea"/>
                <a:ea typeface="+mj-ea"/>
              </a:rPr>
              <a:t>完成概述</a:t>
            </a:r>
            <a:endParaRPr lang="zh-CN" altLang="en-US" b="0" dirty="0">
              <a:solidFill>
                <a:schemeClr val="tx1">
                  <a:lumMod val="65000"/>
                  <a:lumOff val="35000"/>
                </a:schemeClr>
              </a:solidFill>
              <a:latin typeface="+mj-ea"/>
              <a:ea typeface="+mj-ea"/>
            </a:endParaRPr>
          </a:p>
        </p:txBody>
      </p:sp>
    </p:spTree>
  </p:cSld>
  <p:clrMapOvr>
    <a:masterClrMapping/>
  </p:clrMapOvr>
  <mc:AlternateContent xmlns:mc="http://schemas.openxmlformats.org/markup-compatibility/2006" xmlns:p14="http://schemas.microsoft.com/office/powerpoint/2010/main">
    <mc:Choice Requires="p14">
      <p:transition spd="slow" p14:dur="1200" advTm="7000">
        <p14:prism/>
      </p:transition>
    </mc:Choice>
    <mc:Fallback xmlns="">
      <p:transition spd="slow" advTm="7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0" presetClass="path" presetSubtype="0" accel="50000" decel="50000" fill="hold" nodeType="withEffect">
                                      <p:stCondLst>
                                        <p:cond delay="0"/>
                                      </p:stCondLst>
                                      <p:childTnLst>
                                        <p:animMotion origin="layout" path="M -0.71129 -0.09537 C -0.71129 -0.09506 -0.56111 -0.16173 -0.47709 -0.14198 C -0.3724 -0.13272 -0.39549 -0.14753 -0.20712 0.02284 C -0.01875 0.19321 -0.04306 0.00463 3.05556E-6 8.64198E-7 " pathEditMode="relative" rAng="0" ptsTypes="assa">
                                          <p:cBhvr>
                                            <p:cTn id="9" dur="2000" fill="hold"/>
                                            <p:tgtEl>
                                              <p:spTgt spid="5"/>
                                            </p:tgtEl>
                                            <p:attrNameLst>
                                              <p:attrName>ppt_x</p:attrName>
                                              <p:attrName>ppt_y</p:attrName>
                                            </p:attrNameLst>
                                          </p:cBhvr>
                                          <p:rCtr x="35556" y="11111"/>
                                        </p:animMotion>
                                      </p:childTnLst>
                                    </p:cTn>
                                  </p:par>
                                  <p:par>
                                    <p:cTn id="10" presetID="22" presetClass="entr" presetSubtype="8"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2000"/>
                                            <p:tgtEl>
                                              <p:spTgt spid="4"/>
                                            </p:tgtEl>
                                          </p:cBhvr>
                                        </p:animEffect>
                                      </p:childTnLst>
                                    </p:cTn>
                                  </p:par>
                                  <p:par>
                                    <p:cTn id="13" presetID="53" presetClass="entr" presetSubtype="16" fill="hold" nodeType="withEffect">
                                      <p:stCondLst>
                                        <p:cond delay="1300"/>
                                      </p:stCondLst>
                                      <p:childTnLst>
                                        <p:set>
                                          <p:cBhvr>
                                            <p:cTn id="14" dur="1" fill="hold">
                                              <p:stCondLst>
                                                <p:cond delay="0"/>
                                              </p:stCondLst>
                                            </p:cTn>
                                            <p:tgtEl>
                                              <p:spTgt spid="38"/>
                                            </p:tgtEl>
                                            <p:attrNameLst>
                                              <p:attrName>style.visibility</p:attrName>
                                            </p:attrNameLst>
                                          </p:cBhvr>
                                          <p:to>
                                            <p:strVal val="visible"/>
                                          </p:to>
                                        </p:set>
                                        <p:anim calcmode="lin" valueType="num">
                                          <p:cBhvr>
                                            <p:cTn id="15" dur="500" fill="hold"/>
                                            <p:tgtEl>
                                              <p:spTgt spid="38"/>
                                            </p:tgtEl>
                                            <p:attrNameLst>
                                              <p:attrName>ppt_w</p:attrName>
                                            </p:attrNameLst>
                                          </p:cBhvr>
                                          <p:tavLst>
                                            <p:tav tm="0">
                                              <p:val>
                                                <p:fltVal val="0"/>
                                              </p:val>
                                            </p:tav>
                                            <p:tav tm="100000">
                                              <p:val>
                                                <p:strVal val="#ppt_w"/>
                                              </p:val>
                                            </p:tav>
                                          </p:tavLst>
                                        </p:anim>
                                        <p:anim calcmode="lin" valueType="num">
                                          <p:cBhvr>
                                            <p:cTn id="16" dur="500" fill="hold"/>
                                            <p:tgtEl>
                                              <p:spTgt spid="38"/>
                                            </p:tgtEl>
                                            <p:attrNameLst>
                                              <p:attrName>ppt_h</p:attrName>
                                            </p:attrNameLst>
                                          </p:cBhvr>
                                          <p:tavLst>
                                            <p:tav tm="0">
                                              <p:val>
                                                <p:fltVal val="0"/>
                                              </p:val>
                                            </p:tav>
                                            <p:tav tm="100000">
                                              <p:val>
                                                <p:strVal val="#ppt_h"/>
                                              </p:val>
                                            </p:tav>
                                          </p:tavLst>
                                        </p:anim>
                                        <p:animEffect transition="in" filter="fade">
                                          <p:cBhvr>
                                            <p:cTn id="17" dur="500"/>
                                            <p:tgtEl>
                                              <p:spTgt spid="38"/>
                                            </p:tgtEl>
                                          </p:cBhvr>
                                        </p:animEffect>
                                      </p:childTnLst>
                                    </p:cTn>
                                  </p:par>
                                  <p:par>
                                    <p:cTn id="18" presetID="42" presetClass="entr" presetSubtype="0" fill="hold" nodeType="withEffect">
                                      <p:stCondLst>
                                        <p:cond delay="1600"/>
                                      </p:stCondLst>
                                      <p:childTnLst>
                                        <p:set>
                                          <p:cBhvr>
                                            <p:cTn id="19" dur="1" fill="hold">
                                              <p:stCondLst>
                                                <p:cond delay="0"/>
                                              </p:stCondLst>
                                            </p:cTn>
                                            <p:tgtEl>
                                              <p:spTgt spid="39"/>
                                            </p:tgtEl>
                                            <p:attrNameLst>
                                              <p:attrName>style.visibility</p:attrName>
                                            </p:attrNameLst>
                                          </p:cBhvr>
                                          <p:to>
                                            <p:strVal val="visible"/>
                                          </p:to>
                                        </p:set>
                                        <p:animEffect transition="in" filter="fade">
                                          <p:cBhvr>
                                            <p:cTn id="20" dur="500"/>
                                            <p:tgtEl>
                                              <p:spTgt spid="39"/>
                                            </p:tgtEl>
                                          </p:cBhvr>
                                        </p:animEffect>
                                        <p:anim calcmode="lin" valueType="num">
                                          <p:cBhvr>
                                            <p:cTn id="21" dur="500" fill="hold"/>
                                            <p:tgtEl>
                                              <p:spTgt spid="39"/>
                                            </p:tgtEl>
                                            <p:attrNameLst>
                                              <p:attrName>ppt_x</p:attrName>
                                            </p:attrNameLst>
                                          </p:cBhvr>
                                          <p:tavLst>
                                            <p:tav tm="0">
                                              <p:val>
                                                <p:strVal val="#ppt_x"/>
                                              </p:val>
                                            </p:tav>
                                            <p:tav tm="100000">
                                              <p:val>
                                                <p:strVal val="#ppt_x"/>
                                              </p:val>
                                            </p:tav>
                                          </p:tavLst>
                                        </p:anim>
                                        <p:anim calcmode="lin" valueType="num">
                                          <p:cBhvr>
                                            <p:cTn id="22" dur="500" fill="hold"/>
                                            <p:tgtEl>
                                              <p:spTgt spid="39"/>
                                            </p:tgtEl>
                                            <p:attrNameLst>
                                              <p:attrName>ppt_y</p:attrName>
                                            </p:attrNameLst>
                                          </p:cBhvr>
                                          <p:tavLst>
                                            <p:tav tm="0">
                                              <p:val>
                                                <p:strVal val="#ppt_y+.1"/>
                                              </p:val>
                                            </p:tav>
                                            <p:tav tm="100000">
                                              <p:val>
                                                <p:strVal val="#ppt_y"/>
                                              </p:val>
                                            </p:tav>
                                          </p:tavLst>
                                        </p:anim>
                                      </p:childTnLst>
                                    </p:cTn>
                                  </p:par>
                                </p:childTnLst>
                              </p:cTn>
                            </p:par>
                            <p:par>
                              <p:cTn id="23" fill="hold">
                                <p:stCondLst>
                                  <p:cond delay="500"/>
                                </p:stCondLst>
                                <p:childTnLst>
                                  <p:par>
                                    <p:cTn id="24" presetID="16" presetClass="entr" presetSubtype="21" fill="hold" grpId="0" nodeType="afterEffect">
                                      <p:stCondLst>
                                        <p:cond delay="0"/>
                                      </p:stCondLst>
                                      <p:childTnLst>
                                        <p:set>
                                          <p:cBhvr>
                                            <p:cTn id="25" dur="1" fill="hold">
                                              <p:stCondLst>
                                                <p:cond delay="0"/>
                                              </p:stCondLst>
                                            </p:cTn>
                                            <p:tgtEl>
                                              <p:spTgt spid="40"/>
                                            </p:tgtEl>
                                            <p:attrNameLst>
                                              <p:attrName>style.visibility</p:attrName>
                                            </p:attrNameLst>
                                          </p:cBhvr>
                                          <p:to>
                                            <p:strVal val="visible"/>
                                          </p:to>
                                        </p:set>
                                        <p:animEffect transition="in" filter="barn(inVertical)">
                                          <p:cBhvr>
                                            <p:cTn id="26" dur="500"/>
                                            <p:tgtEl>
                                              <p:spTgt spid="40"/>
                                            </p:tgtEl>
                                          </p:cBhvr>
                                        </p:animEffect>
                                      </p:childTnLst>
                                    </p:cTn>
                                  </p:par>
                                </p:childTnLst>
                              </p:cTn>
                            </p:par>
                            <p:par>
                              <p:cTn id="27" fill="hold">
                                <p:stCondLst>
                                  <p:cond delay="1000"/>
                                </p:stCondLst>
                                <p:childTnLst>
                                  <p:par>
                                    <p:cTn id="28" presetID="2" presetClass="entr" presetSubtype="12" accel="52000" fill="hold" nodeType="afterEffect" p14:presetBounceEnd="54000">
                                      <p:stCondLst>
                                        <p:cond delay="0"/>
                                      </p:stCondLst>
                                      <p:childTnLst>
                                        <p:set>
                                          <p:cBhvr>
                                            <p:cTn id="29" dur="1" fill="hold">
                                              <p:stCondLst>
                                                <p:cond delay="0"/>
                                              </p:stCondLst>
                                            </p:cTn>
                                            <p:tgtEl>
                                              <p:spTgt spid="35"/>
                                            </p:tgtEl>
                                            <p:attrNameLst>
                                              <p:attrName>style.visibility</p:attrName>
                                            </p:attrNameLst>
                                          </p:cBhvr>
                                          <p:to>
                                            <p:strVal val="visible"/>
                                          </p:to>
                                        </p:set>
                                        <p:anim calcmode="lin" valueType="num" p14:bounceEnd="54000">
                                          <p:cBhvr additive="base">
                                            <p:cTn id="30" dur="1200" fill="hold"/>
                                            <p:tgtEl>
                                              <p:spTgt spid="35"/>
                                            </p:tgtEl>
                                            <p:attrNameLst>
                                              <p:attrName>ppt_x</p:attrName>
                                            </p:attrNameLst>
                                          </p:cBhvr>
                                          <p:tavLst>
                                            <p:tav tm="0">
                                              <p:val>
                                                <p:strVal val="0-#ppt_w/2"/>
                                              </p:val>
                                            </p:tav>
                                            <p:tav tm="100000">
                                              <p:val>
                                                <p:strVal val="#ppt_x"/>
                                              </p:val>
                                            </p:tav>
                                          </p:tavLst>
                                        </p:anim>
                                        <p:anim calcmode="lin" valueType="num" p14:bounceEnd="54000">
                                          <p:cBhvr additive="base">
                                            <p:cTn id="31" dur="1200" fill="hold"/>
                                            <p:tgtEl>
                                              <p:spTgt spid="35"/>
                                            </p:tgtEl>
                                            <p:attrNameLst>
                                              <p:attrName>ppt_y</p:attrName>
                                            </p:attrNameLst>
                                          </p:cBhvr>
                                          <p:tavLst>
                                            <p:tav tm="0">
                                              <p:val>
                                                <p:strVal val="1+#ppt_h/2"/>
                                              </p:val>
                                            </p:tav>
                                            <p:tav tm="100000">
                                              <p:val>
                                                <p:strVal val="#ppt_y"/>
                                              </p:val>
                                            </p:tav>
                                          </p:tavLst>
                                        </p:anim>
                                      </p:childTnLst>
                                    </p:cTn>
                                  </p:par>
                                  <p:par>
                                    <p:cTn id="32" presetID="2" presetClass="entr" presetSubtype="3" accel="52000" fill="hold" nodeType="withEffect" p14:presetBounceEnd="54000">
                                      <p:stCondLst>
                                        <p:cond delay="400"/>
                                      </p:stCondLst>
                                      <p:childTnLst>
                                        <p:set>
                                          <p:cBhvr>
                                            <p:cTn id="33" dur="1" fill="hold">
                                              <p:stCondLst>
                                                <p:cond delay="0"/>
                                              </p:stCondLst>
                                            </p:cTn>
                                            <p:tgtEl>
                                              <p:spTgt spid="16"/>
                                            </p:tgtEl>
                                            <p:attrNameLst>
                                              <p:attrName>style.visibility</p:attrName>
                                            </p:attrNameLst>
                                          </p:cBhvr>
                                          <p:to>
                                            <p:strVal val="visible"/>
                                          </p:to>
                                        </p:set>
                                        <p:anim calcmode="lin" valueType="num" p14:bounceEnd="54000">
                                          <p:cBhvr additive="base">
                                            <p:cTn id="34" dur="1200" fill="hold"/>
                                            <p:tgtEl>
                                              <p:spTgt spid="16"/>
                                            </p:tgtEl>
                                            <p:attrNameLst>
                                              <p:attrName>ppt_x</p:attrName>
                                            </p:attrNameLst>
                                          </p:cBhvr>
                                          <p:tavLst>
                                            <p:tav tm="0">
                                              <p:val>
                                                <p:strVal val="1+#ppt_w/2"/>
                                              </p:val>
                                            </p:tav>
                                            <p:tav tm="100000">
                                              <p:val>
                                                <p:strVal val="#ppt_x"/>
                                              </p:val>
                                            </p:tav>
                                          </p:tavLst>
                                        </p:anim>
                                        <p:anim calcmode="lin" valueType="num" p14:bounceEnd="54000">
                                          <p:cBhvr additive="base">
                                            <p:cTn id="35" dur="1200" fill="hold"/>
                                            <p:tgtEl>
                                              <p:spTgt spid="16"/>
                                            </p:tgtEl>
                                            <p:attrNameLst>
                                              <p:attrName>ppt_y</p:attrName>
                                            </p:attrNameLst>
                                          </p:cBhvr>
                                          <p:tavLst>
                                            <p:tav tm="0">
                                              <p:val>
                                                <p:strVal val="0-#ppt_h/2"/>
                                              </p:val>
                                            </p:tav>
                                            <p:tav tm="100000">
                                              <p:val>
                                                <p:strVal val="#ppt_y"/>
                                              </p:val>
                                            </p:tav>
                                          </p:tavLst>
                                        </p:anim>
                                      </p:childTnLst>
                                    </p:cTn>
                                  </p:par>
                                  <p:par>
                                    <p:cTn id="36" presetID="2" presetClass="entr" presetSubtype="6" accel="52000" fill="hold" nodeType="withEffect" p14:presetBounceEnd="54000">
                                      <p:stCondLst>
                                        <p:cond delay="900"/>
                                      </p:stCondLst>
                                      <p:childTnLst>
                                        <p:set>
                                          <p:cBhvr>
                                            <p:cTn id="37" dur="1" fill="hold">
                                              <p:stCondLst>
                                                <p:cond delay="0"/>
                                              </p:stCondLst>
                                            </p:cTn>
                                            <p:tgtEl>
                                              <p:spTgt spid="32"/>
                                            </p:tgtEl>
                                            <p:attrNameLst>
                                              <p:attrName>style.visibility</p:attrName>
                                            </p:attrNameLst>
                                          </p:cBhvr>
                                          <p:to>
                                            <p:strVal val="visible"/>
                                          </p:to>
                                        </p:set>
                                        <p:anim calcmode="lin" valueType="num" p14:bounceEnd="54000">
                                          <p:cBhvr additive="base">
                                            <p:cTn id="38" dur="1200" fill="hold"/>
                                            <p:tgtEl>
                                              <p:spTgt spid="32"/>
                                            </p:tgtEl>
                                            <p:attrNameLst>
                                              <p:attrName>ppt_x</p:attrName>
                                            </p:attrNameLst>
                                          </p:cBhvr>
                                          <p:tavLst>
                                            <p:tav tm="0">
                                              <p:val>
                                                <p:strVal val="1+#ppt_w/2"/>
                                              </p:val>
                                            </p:tav>
                                            <p:tav tm="100000">
                                              <p:val>
                                                <p:strVal val="#ppt_x"/>
                                              </p:val>
                                            </p:tav>
                                          </p:tavLst>
                                        </p:anim>
                                        <p:anim calcmode="lin" valueType="num" p14:bounceEnd="54000">
                                          <p:cBhvr additive="base">
                                            <p:cTn id="39" dur="1200" fill="hold"/>
                                            <p:tgtEl>
                                              <p:spTgt spid="32"/>
                                            </p:tgtEl>
                                            <p:attrNameLst>
                                              <p:attrName>ppt_y</p:attrName>
                                            </p:attrNameLst>
                                          </p:cBhvr>
                                          <p:tavLst>
                                            <p:tav tm="0">
                                              <p:val>
                                                <p:strVal val="1+#ppt_h/2"/>
                                              </p:val>
                                            </p:tav>
                                            <p:tav tm="100000">
                                              <p:val>
                                                <p:strVal val="#ppt_y"/>
                                              </p:val>
                                            </p:tav>
                                          </p:tavLst>
                                        </p:anim>
                                      </p:childTnLst>
                                    </p:cTn>
                                  </p:par>
                                </p:childTnLst>
                              </p:cTn>
                            </p:par>
                            <p:par>
                              <p:cTn id="40" fill="hold">
                                <p:stCondLst>
                                  <p:cond delay="2500"/>
                                </p:stCondLst>
                                <p:childTnLst>
                                  <p:par>
                                    <p:cTn id="41" presetID="42" presetClass="entr" presetSubtype="0"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fade">
                                          <p:cBhvr>
                                            <p:cTn id="43" dur="1000"/>
                                            <p:tgtEl>
                                              <p:spTgt spid="22"/>
                                            </p:tgtEl>
                                          </p:cBhvr>
                                        </p:animEffect>
                                        <p:anim calcmode="lin" valueType="num">
                                          <p:cBhvr>
                                            <p:cTn id="44" dur="1000" fill="hold"/>
                                            <p:tgtEl>
                                              <p:spTgt spid="22"/>
                                            </p:tgtEl>
                                            <p:attrNameLst>
                                              <p:attrName>ppt_x</p:attrName>
                                            </p:attrNameLst>
                                          </p:cBhvr>
                                          <p:tavLst>
                                            <p:tav tm="0">
                                              <p:val>
                                                <p:strVal val="#ppt_x"/>
                                              </p:val>
                                            </p:tav>
                                            <p:tav tm="100000">
                                              <p:val>
                                                <p:strVal val="#ppt_x"/>
                                              </p:val>
                                            </p:tav>
                                          </p:tavLst>
                                        </p:anim>
                                        <p:anim calcmode="lin" valueType="num">
                                          <p:cBhvr>
                                            <p:cTn id="45" dur="1000" fill="hold"/>
                                            <p:tgtEl>
                                              <p:spTgt spid="22"/>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1000"/>
                                            <p:tgtEl>
                                              <p:spTgt spid="23"/>
                                            </p:tgtEl>
                                          </p:cBhvr>
                                        </p:animEffect>
                                        <p:anim calcmode="lin" valueType="num">
                                          <p:cBhvr>
                                            <p:cTn id="49" dur="1000" fill="hold"/>
                                            <p:tgtEl>
                                              <p:spTgt spid="23"/>
                                            </p:tgtEl>
                                            <p:attrNameLst>
                                              <p:attrName>ppt_x</p:attrName>
                                            </p:attrNameLst>
                                          </p:cBhvr>
                                          <p:tavLst>
                                            <p:tav tm="0">
                                              <p:val>
                                                <p:strVal val="#ppt_x"/>
                                              </p:val>
                                            </p:tav>
                                            <p:tav tm="100000">
                                              <p:val>
                                                <p:strVal val="#ppt_x"/>
                                              </p:val>
                                            </p:tav>
                                          </p:tavLst>
                                        </p:anim>
                                        <p:anim calcmode="lin" valueType="num">
                                          <p:cBhvr>
                                            <p:cTn id="50" dur="1000" fill="hold"/>
                                            <p:tgtEl>
                                              <p:spTgt spid="23"/>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1000"/>
                                            <p:tgtEl>
                                              <p:spTgt spid="19"/>
                                            </p:tgtEl>
                                          </p:cBhvr>
                                        </p:animEffect>
                                        <p:anim calcmode="lin" valueType="num">
                                          <p:cBhvr>
                                            <p:cTn id="54" dur="1000" fill="hold"/>
                                            <p:tgtEl>
                                              <p:spTgt spid="19"/>
                                            </p:tgtEl>
                                            <p:attrNameLst>
                                              <p:attrName>ppt_x</p:attrName>
                                            </p:attrNameLst>
                                          </p:cBhvr>
                                          <p:tavLst>
                                            <p:tav tm="0">
                                              <p:val>
                                                <p:strVal val="#ppt_x"/>
                                              </p:val>
                                            </p:tav>
                                            <p:tav tm="100000">
                                              <p:val>
                                                <p:strVal val="#ppt_x"/>
                                              </p:val>
                                            </p:tav>
                                          </p:tavLst>
                                        </p:anim>
                                        <p:anim calcmode="lin" valueType="num">
                                          <p:cBhvr>
                                            <p:cTn id="55" dur="1000" fill="hold"/>
                                            <p:tgtEl>
                                              <p:spTgt spid="19"/>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fade">
                                          <p:cBhvr>
                                            <p:cTn id="58" dur="1000"/>
                                            <p:tgtEl>
                                              <p:spTgt spid="24"/>
                                            </p:tgtEl>
                                          </p:cBhvr>
                                        </p:animEffect>
                                        <p:anim calcmode="lin" valueType="num">
                                          <p:cBhvr>
                                            <p:cTn id="59" dur="1000" fill="hold"/>
                                            <p:tgtEl>
                                              <p:spTgt spid="24"/>
                                            </p:tgtEl>
                                            <p:attrNameLst>
                                              <p:attrName>ppt_x</p:attrName>
                                            </p:attrNameLst>
                                          </p:cBhvr>
                                          <p:tavLst>
                                            <p:tav tm="0">
                                              <p:val>
                                                <p:strVal val="#ppt_x"/>
                                              </p:val>
                                            </p:tav>
                                            <p:tav tm="100000">
                                              <p:val>
                                                <p:strVal val="#ppt_x"/>
                                              </p:val>
                                            </p:tav>
                                          </p:tavLst>
                                        </p:anim>
                                        <p:anim calcmode="lin" valueType="num">
                                          <p:cBhvr>
                                            <p:cTn id="60" dur="1000" fill="hold"/>
                                            <p:tgtEl>
                                              <p:spTgt spid="24"/>
                                            </p:tgtEl>
                                            <p:attrNameLst>
                                              <p:attrName>ppt_y</p:attrName>
                                            </p:attrNameLst>
                                          </p:cBhvr>
                                          <p:tavLst>
                                            <p:tav tm="0">
                                              <p:val>
                                                <p:strVal val="#ppt_y+.1"/>
                                              </p:val>
                                            </p:tav>
                                            <p:tav tm="100000">
                                              <p:val>
                                                <p:strVal val="#ppt_y"/>
                                              </p:val>
                                            </p:tav>
                                          </p:tavLst>
                                        </p:anim>
                                      </p:childTnLst>
                                    </p:cTn>
                                  </p:par>
                                </p:childTnLst>
                              </p:cTn>
                            </p:par>
                            <p:par>
                              <p:cTn id="61" fill="hold">
                                <p:stCondLst>
                                  <p:cond delay="3500"/>
                                </p:stCondLst>
                                <p:childTnLst>
                                  <p:par>
                                    <p:cTn id="62" presetID="14" presetClass="entr" presetSubtype="10" fill="hold" grpId="0" nodeType="after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randombar(horizontal)">
                                          <p:cBhvr>
                                            <p:cTn id="64" dur="500"/>
                                            <p:tgtEl>
                                              <p:spTgt spid="28"/>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randombar(horizontal)">
                                          <p:cBhvr>
                                            <p:cTn id="67" dur="500"/>
                                            <p:tgtEl>
                                              <p:spTgt spid="29"/>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30"/>
                                            </p:tgtEl>
                                            <p:attrNameLst>
                                              <p:attrName>style.visibility</p:attrName>
                                            </p:attrNameLst>
                                          </p:cBhvr>
                                          <p:to>
                                            <p:strVal val="visible"/>
                                          </p:to>
                                        </p:set>
                                        <p:animEffect transition="in" filter="randombar(horizontal)">
                                          <p:cBhvr>
                                            <p:cTn id="70" dur="500"/>
                                            <p:tgtEl>
                                              <p:spTgt spid="30"/>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31"/>
                                            </p:tgtEl>
                                            <p:attrNameLst>
                                              <p:attrName>style.visibility</p:attrName>
                                            </p:attrNameLst>
                                          </p:cBhvr>
                                          <p:to>
                                            <p:strVal val="visible"/>
                                          </p:to>
                                        </p:set>
                                        <p:animEffect transition="in" filter="randombar(horizontal)">
                                          <p:cBhvr>
                                            <p:cTn id="7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2" grpId="0" animBg="1"/>
          <p:bldP spid="23" grpId="0" animBg="1"/>
          <p:bldP spid="28" grpId="0"/>
          <p:bldP spid="29" grpId="0"/>
          <p:bldP spid="30" grpId="0"/>
          <p:bldP spid="31" grpId="0"/>
          <p:bldP spid="4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0" presetClass="path" presetSubtype="0" accel="50000" decel="50000" fill="hold" nodeType="withEffect">
                                      <p:stCondLst>
                                        <p:cond delay="0"/>
                                      </p:stCondLst>
                                      <p:childTnLst>
                                        <p:animMotion origin="layout" path="M -0.71129 -0.09537 C -0.71129 -0.09506 -0.56111 -0.16173 -0.47709 -0.14198 C -0.3724 -0.13272 -0.39549 -0.14753 -0.20712 0.02284 C -0.01875 0.19321 -0.04306 0.00463 3.05556E-6 8.64198E-7 " pathEditMode="relative" rAng="0" ptsTypes="assa">
                                          <p:cBhvr>
                                            <p:cTn id="9" dur="2000" fill="hold"/>
                                            <p:tgtEl>
                                              <p:spTgt spid="5"/>
                                            </p:tgtEl>
                                            <p:attrNameLst>
                                              <p:attrName>ppt_x</p:attrName>
                                              <p:attrName>ppt_y</p:attrName>
                                            </p:attrNameLst>
                                          </p:cBhvr>
                                          <p:rCtr x="35556" y="11111"/>
                                        </p:animMotion>
                                      </p:childTnLst>
                                    </p:cTn>
                                  </p:par>
                                  <p:par>
                                    <p:cTn id="10" presetID="22" presetClass="entr" presetSubtype="8"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2000"/>
                                            <p:tgtEl>
                                              <p:spTgt spid="4"/>
                                            </p:tgtEl>
                                          </p:cBhvr>
                                        </p:animEffect>
                                      </p:childTnLst>
                                    </p:cTn>
                                  </p:par>
                                  <p:par>
                                    <p:cTn id="13" presetID="53" presetClass="entr" presetSubtype="16" fill="hold" nodeType="withEffect">
                                      <p:stCondLst>
                                        <p:cond delay="1300"/>
                                      </p:stCondLst>
                                      <p:childTnLst>
                                        <p:set>
                                          <p:cBhvr>
                                            <p:cTn id="14" dur="1" fill="hold">
                                              <p:stCondLst>
                                                <p:cond delay="0"/>
                                              </p:stCondLst>
                                            </p:cTn>
                                            <p:tgtEl>
                                              <p:spTgt spid="38"/>
                                            </p:tgtEl>
                                            <p:attrNameLst>
                                              <p:attrName>style.visibility</p:attrName>
                                            </p:attrNameLst>
                                          </p:cBhvr>
                                          <p:to>
                                            <p:strVal val="visible"/>
                                          </p:to>
                                        </p:set>
                                        <p:anim calcmode="lin" valueType="num">
                                          <p:cBhvr>
                                            <p:cTn id="15" dur="500" fill="hold"/>
                                            <p:tgtEl>
                                              <p:spTgt spid="38"/>
                                            </p:tgtEl>
                                            <p:attrNameLst>
                                              <p:attrName>ppt_w</p:attrName>
                                            </p:attrNameLst>
                                          </p:cBhvr>
                                          <p:tavLst>
                                            <p:tav tm="0">
                                              <p:val>
                                                <p:fltVal val="0"/>
                                              </p:val>
                                            </p:tav>
                                            <p:tav tm="100000">
                                              <p:val>
                                                <p:strVal val="#ppt_w"/>
                                              </p:val>
                                            </p:tav>
                                          </p:tavLst>
                                        </p:anim>
                                        <p:anim calcmode="lin" valueType="num">
                                          <p:cBhvr>
                                            <p:cTn id="16" dur="500" fill="hold"/>
                                            <p:tgtEl>
                                              <p:spTgt spid="38"/>
                                            </p:tgtEl>
                                            <p:attrNameLst>
                                              <p:attrName>ppt_h</p:attrName>
                                            </p:attrNameLst>
                                          </p:cBhvr>
                                          <p:tavLst>
                                            <p:tav tm="0">
                                              <p:val>
                                                <p:fltVal val="0"/>
                                              </p:val>
                                            </p:tav>
                                            <p:tav tm="100000">
                                              <p:val>
                                                <p:strVal val="#ppt_h"/>
                                              </p:val>
                                            </p:tav>
                                          </p:tavLst>
                                        </p:anim>
                                        <p:animEffect transition="in" filter="fade">
                                          <p:cBhvr>
                                            <p:cTn id="17" dur="500"/>
                                            <p:tgtEl>
                                              <p:spTgt spid="38"/>
                                            </p:tgtEl>
                                          </p:cBhvr>
                                        </p:animEffect>
                                      </p:childTnLst>
                                    </p:cTn>
                                  </p:par>
                                  <p:par>
                                    <p:cTn id="18" presetID="42" presetClass="entr" presetSubtype="0" fill="hold" nodeType="withEffect">
                                      <p:stCondLst>
                                        <p:cond delay="1600"/>
                                      </p:stCondLst>
                                      <p:childTnLst>
                                        <p:set>
                                          <p:cBhvr>
                                            <p:cTn id="19" dur="1" fill="hold">
                                              <p:stCondLst>
                                                <p:cond delay="0"/>
                                              </p:stCondLst>
                                            </p:cTn>
                                            <p:tgtEl>
                                              <p:spTgt spid="39"/>
                                            </p:tgtEl>
                                            <p:attrNameLst>
                                              <p:attrName>style.visibility</p:attrName>
                                            </p:attrNameLst>
                                          </p:cBhvr>
                                          <p:to>
                                            <p:strVal val="visible"/>
                                          </p:to>
                                        </p:set>
                                        <p:animEffect transition="in" filter="fade">
                                          <p:cBhvr>
                                            <p:cTn id="20" dur="500"/>
                                            <p:tgtEl>
                                              <p:spTgt spid="39"/>
                                            </p:tgtEl>
                                          </p:cBhvr>
                                        </p:animEffect>
                                        <p:anim calcmode="lin" valueType="num">
                                          <p:cBhvr>
                                            <p:cTn id="21" dur="500" fill="hold"/>
                                            <p:tgtEl>
                                              <p:spTgt spid="39"/>
                                            </p:tgtEl>
                                            <p:attrNameLst>
                                              <p:attrName>ppt_x</p:attrName>
                                            </p:attrNameLst>
                                          </p:cBhvr>
                                          <p:tavLst>
                                            <p:tav tm="0">
                                              <p:val>
                                                <p:strVal val="#ppt_x"/>
                                              </p:val>
                                            </p:tav>
                                            <p:tav tm="100000">
                                              <p:val>
                                                <p:strVal val="#ppt_x"/>
                                              </p:val>
                                            </p:tav>
                                          </p:tavLst>
                                        </p:anim>
                                        <p:anim calcmode="lin" valueType="num">
                                          <p:cBhvr>
                                            <p:cTn id="22" dur="500" fill="hold"/>
                                            <p:tgtEl>
                                              <p:spTgt spid="39"/>
                                            </p:tgtEl>
                                            <p:attrNameLst>
                                              <p:attrName>ppt_y</p:attrName>
                                            </p:attrNameLst>
                                          </p:cBhvr>
                                          <p:tavLst>
                                            <p:tav tm="0">
                                              <p:val>
                                                <p:strVal val="#ppt_y+.1"/>
                                              </p:val>
                                            </p:tav>
                                            <p:tav tm="100000">
                                              <p:val>
                                                <p:strVal val="#ppt_y"/>
                                              </p:val>
                                            </p:tav>
                                          </p:tavLst>
                                        </p:anim>
                                      </p:childTnLst>
                                    </p:cTn>
                                  </p:par>
                                </p:childTnLst>
                              </p:cTn>
                            </p:par>
                            <p:par>
                              <p:cTn id="23" fill="hold">
                                <p:stCondLst>
                                  <p:cond delay="500"/>
                                </p:stCondLst>
                                <p:childTnLst>
                                  <p:par>
                                    <p:cTn id="24" presetID="16" presetClass="entr" presetSubtype="21" fill="hold" grpId="0" nodeType="afterEffect">
                                      <p:stCondLst>
                                        <p:cond delay="0"/>
                                      </p:stCondLst>
                                      <p:childTnLst>
                                        <p:set>
                                          <p:cBhvr>
                                            <p:cTn id="25" dur="1" fill="hold">
                                              <p:stCondLst>
                                                <p:cond delay="0"/>
                                              </p:stCondLst>
                                            </p:cTn>
                                            <p:tgtEl>
                                              <p:spTgt spid="40"/>
                                            </p:tgtEl>
                                            <p:attrNameLst>
                                              <p:attrName>style.visibility</p:attrName>
                                            </p:attrNameLst>
                                          </p:cBhvr>
                                          <p:to>
                                            <p:strVal val="visible"/>
                                          </p:to>
                                        </p:set>
                                        <p:animEffect transition="in" filter="barn(inVertical)">
                                          <p:cBhvr>
                                            <p:cTn id="26" dur="500"/>
                                            <p:tgtEl>
                                              <p:spTgt spid="40"/>
                                            </p:tgtEl>
                                          </p:cBhvr>
                                        </p:animEffect>
                                      </p:childTnLst>
                                    </p:cTn>
                                  </p:par>
                                </p:childTnLst>
                              </p:cTn>
                            </p:par>
                            <p:par>
                              <p:cTn id="27" fill="hold">
                                <p:stCondLst>
                                  <p:cond delay="1000"/>
                                </p:stCondLst>
                                <p:childTnLst>
                                  <p:par>
                                    <p:cTn id="28" presetID="2" presetClass="entr" presetSubtype="12" accel="52000" fill="hold" nodeType="afterEffect">
                                      <p:stCondLst>
                                        <p:cond delay="0"/>
                                      </p:stCondLst>
                                      <p:childTnLst>
                                        <p:set>
                                          <p:cBhvr>
                                            <p:cTn id="29" dur="1" fill="hold">
                                              <p:stCondLst>
                                                <p:cond delay="0"/>
                                              </p:stCondLst>
                                            </p:cTn>
                                            <p:tgtEl>
                                              <p:spTgt spid="35"/>
                                            </p:tgtEl>
                                            <p:attrNameLst>
                                              <p:attrName>style.visibility</p:attrName>
                                            </p:attrNameLst>
                                          </p:cBhvr>
                                          <p:to>
                                            <p:strVal val="visible"/>
                                          </p:to>
                                        </p:set>
                                        <p:anim calcmode="lin" valueType="num">
                                          <p:cBhvr additive="base">
                                            <p:cTn id="30" dur="1200" fill="hold"/>
                                            <p:tgtEl>
                                              <p:spTgt spid="35"/>
                                            </p:tgtEl>
                                            <p:attrNameLst>
                                              <p:attrName>ppt_x</p:attrName>
                                            </p:attrNameLst>
                                          </p:cBhvr>
                                          <p:tavLst>
                                            <p:tav tm="0">
                                              <p:val>
                                                <p:strVal val="0-#ppt_w/2"/>
                                              </p:val>
                                            </p:tav>
                                            <p:tav tm="100000">
                                              <p:val>
                                                <p:strVal val="#ppt_x"/>
                                              </p:val>
                                            </p:tav>
                                          </p:tavLst>
                                        </p:anim>
                                        <p:anim calcmode="lin" valueType="num">
                                          <p:cBhvr additive="base">
                                            <p:cTn id="31" dur="1200" fill="hold"/>
                                            <p:tgtEl>
                                              <p:spTgt spid="35"/>
                                            </p:tgtEl>
                                            <p:attrNameLst>
                                              <p:attrName>ppt_y</p:attrName>
                                            </p:attrNameLst>
                                          </p:cBhvr>
                                          <p:tavLst>
                                            <p:tav tm="0">
                                              <p:val>
                                                <p:strVal val="1+#ppt_h/2"/>
                                              </p:val>
                                            </p:tav>
                                            <p:tav tm="100000">
                                              <p:val>
                                                <p:strVal val="#ppt_y"/>
                                              </p:val>
                                            </p:tav>
                                          </p:tavLst>
                                        </p:anim>
                                      </p:childTnLst>
                                    </p:cTn>
                                  </p:par>
                                  <p:par>
                                    <p:cTn id="32" presetID="2" presetClass="entr" presetSubtype="3" accel="52000" fill="hold" nodeType="withEffect">
                                      <p:stCondLst>
                                        <p:cond delay="400"/>
                                      </p:stCondLst>
                                      <p:childTnLst>
                                        <p:set>
                                          <p:cBhvr>
                                            <p:cTn id="33" dur="1" fill="hold">
                                              <p:stCondLst>
                                                <p:cond delay="0"/>
                                              </p:stCondLst>
                                            </p:cTn>
                                            <p:tgtEl>
                                              <p:spTgt spid="16"/>
                                            </p:tgtEl>
                                            <p:attrNameLst>
                                              <p:attrName>style.visibility</p:attrName>
                                            </p:attrNameLst>
                                          </p:cBhvr>
                                          <p:to>
                                            <p:strVal val="visible"/>
                                          </p:to>
                                        </p:set>
                                        <p:anim calcmode="lin" valueType="num">
                                          <p:cBhvr additive="base">
                                            <p:cTn id="34" dur="1200" fill="hold"/>
                                            <p:tgtEl>
                                              <p:spTgt spid="16"/>
                                            </p:tgtEl>
                                            <p:attrNameLst>
                                              <p:attrName>ppt_x</p:attrName>
                                            </p:attrNameLst>
                                          </p:cBhvr>
                                          <p:tavLst>
                                            <p:tav tm="0">
                                              <p:val>
                                                <p:strVal val="1+#ppt_w/2"/>
                                              </p:val>
                                            </p:tav>
                                            <p:tav tm="100000">
                                              <p:val>
                                                <p:strVal val="#ppt_x"/>
                                              </p:val>
                                            </p:tav>
                                          </p:tavLst>
                                        </p:anim>
                                        <p:anim calcmode="lin" valueType="num">
                                          <p:cBhvr additive="base">
                                            <p:cTn id="35" dur="1200" fill="hold"/>
                                            <p:tgtEl>
                                              <p:spTgt spid="16"/>
                                            </p:tgtEl>
                                            <p:attrNameLst>
                                              <p:attrName>ppt_y</p:attrName>
                                            </p:attrNameLst>
                                          </p:cBhvr>
                                          <p:tavLst>
                                            <p:tav tm="0">
                                              <p:val>
                                                <p:strVal val="0-#ppt_h/2"/>
                                              </p:val>
                                            </p:tav>
                                            <p:tav tm="100000">
                                              <p:val>
                                                <p:strVal val="#ppt_y"/>
                                              </p:val>
                                            </p:tav>
                                          </p:tavLst>
                                        </p:anim>
                                      </p:childTnLst>
                                    </p:cTn>
                                  </p:par>
                                  <p:par>
                                    <p:cTn id="36" presetID="2" presetClass="entr" presetSubtype="6" accel="52000" fill="hold" nodeType="withEffect">
                                      <p:stCondLst>
                                        <p:cond delay="900"/>
                                      </p:stCondLst>
                                      <p:childTnLst>
                                        <p:set>
                                          <p:cBhvr>
                                            <p:cTn id="37" dur="1" fill="hold">
                                              <p:stCondLst>
                                                <p:cond delay="0"/>
                                              </p:stCondLst>
                                            </p:cTn>
                                            <p:tgtEl>
                                              <p:spTgt spid="32"/>
                                            </p:tgtEl>
                                            <p:attrNameLst>
                                              <p:attrName>style.visibility</p:attrName>
                                            </p:attrNameLst>
                                          </p:cBhvr>
                                          <p:to>
                                            <p:strVal val="visible"/>
                                          </p:to>
                                        </p:set>
                                        <p:anim calcmode="lin" valueType="num">
                                          <p:cBhvr additive="base">
                                            <p:cTn id="38" dur="1200" fill="hold"/>
                                            <p:tgtEl>
                                              <p:spTgt spid="32"/>
                                            </p:tgtEl>
                                            <p:attrNameLst>
                                              <p:attrName>ppt_x</p:attrName>
                                            </p:attrNameLst>
                                          </p:cBhvr>
                                          <p:tavLst>
                                            <p:tav tm="0">
                                              <p:val>
                                                <p:strVal val="1+#ppt_w/2"/>
                                              </p:val>
                                            </p:tav>
                                            <p:tav tm="100000">
                                              <p:val>
                                                <p:strVal val="#ppt_x"/>
                                              </p:val>
                                            </p:tav>
                                          </p:tavLst>
                                        </p:anim>
                                        <p:anim calcmode="lin" valueType="num">
                                          <p:cBhvr additive="base">
                                            <p:cTn id="39" dur="1200" fill="hold"/>
                                            <p:tgtEl>
                                              <p:spTgt spid="32"/>
                                            </p:tgtEl>
                                            <p:attrNameLst>
                                              <p:attrName>ppt_y</p:attrName>
                                            </p:attrNameLst>
                                          </p:cBhvr>
                                          <p:tavLst>
                                            <p:tav tm="0">
                                              <p:val>
                                                <p:strVal val="1+#ppt_h/2"/>
                                              </p:val>
                                            </p:tav>
                                            <p:tav tm="100000">
                                              <p:val>
                                                <p:strVal val="#ppt_y"/>
                                              </p:val>
                                            </p:tav>
                                          </p:tavLst>
                                        </p:anim>
                                      </p:childTnLst>
                                    </p:cTn>
                                  </p:par>
                                </p:childTnLst>
                              </p:cTn>
                            </p:par>
                            <p:par>
                              <p:cTn id="40" fill="hold">
                                <p:stCondLst>
                                  <p:cond delay="2500"/>
                                </p:stCondLst>
                                <p:childTnLst>
                                  <p:par>
                                    <p:cTn id="41" presetID="42" presetClass="entr" presetSubtype="0"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fade">
                                          <p:cBhvr>
                                            <p:cTn id="43" dur="1000"/>
                                            <p:tgtEl>
                                              <p:spTgt spid="22"/>
                                            </p:tgtEl>
                                          </p:cBhvr>
                                        </p:animEffect>
                                        <p:anim calcmode="lin" valueType="num">
                                          <p:cBhvr>
                                            <p:cTn id="44" dur="1000" fill="hold"/>
                                            <p:tgtEl>
                                              <p:spTgt spid="22"/>
                                            </p:tgtEl>
                                            <p:attrNameLst>
                                              <p:attrName>ppt_x</p:attrName>
                                            </p:attrNameLst>
                                          </p:cBhvr>
                                          <p:tavLst>
                                            <p:tav tm="0">
                                              <p:val>
                                                <p:strVal val="#ppt_x"/>
                                              </p:val>
                                            </p:tav>
                                            <p:tav tm="100000">
                                              <p:val>
                                                <p:strVal val="#ppt_x"/>
                                              </p:val>
                                            </p:tav>
                                          </p:tavLst>
                                        </p:anim>
                                        <p:anim calcmode="lin" valueType="num">
                                          <p:cBhvr>
                                            <p:cTn id="45" dur="1000" fill="hold"/>
                                            <p:tgtEl>
                                              <p:spTgt spid="22"/>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1000"/>
                                            <p:tgtEl>
                                              <p:spTgt spid="23"/>
                                            </p:tgtEl>
                                          </p:cBhvr>
                                        </p:animEffect>
                                        <p:anim calcmode="lin" valueType="num">
                                          <p:cBhvr>
                                            <p:cTn id="49" dur="1000" fill="hold"/>
                                            <p:tgtEl>
                                              <p:spTgt spid="23"/>
                                            </p:tgtEl>
                                            <p:attrNameLst>
                                              <p:attrName>ppt_x</p:attrName>
                                            </p:attrNameLst>
                                          </p:cBhvr>
                                          <p:tavLst>
                                            <p:tav tm="0">
                                              <p:val>
                                                <p:strVal val="#ppt_x"/>
                                              </p:val>
                                            </p:tav>
                                            <p:tav tm="100000">
                                              <p:val>
                                                <p:strVal val="#ppt_x"/>
                                              </p:val>
                                            </p:tav>
                                          </p:tavLst>
                                        </p:anim>
                                        <p:anim calcmode="lin" valueType="num">
                                          <p:cBhvr>
                                            <p:cTn id="50" dur="1000" fill="hold"/>
                                            <p:tgtEl>
                                              <p:spTgt spid="23"/>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1000"/>
                                            <p:tgtEl>
                                              <p:spTgt spid="19"/>
                                            </p:tgtEl>
                                          </p:cBhvr>
                                        </p:animEffect>
                                        <p:anim calcmode="lin" valueType="num">
                                          <p:cBhvr>
                                            <p:cTn id="54" dur="1000" fill="hold"/>
                                            <p:tgtEl>
                                              <p:spTgt spid="19"/>
                                            </p:tgtEl>
                                            <p:attrNameLst>
                                              <p:attrName>ppt_x</p:attrName>
                                            </p:attrNameLst>
                                          </p:cBhvr>
                                          <p:tavLst>
                                            <p:tav tm="0">
                                              <p:val>
                                                <p:strVal val="#ppt_x"/>
                                              </p:val>
                                            </p:tav>
                                            <p:tav tm="100000">
                                              <p:val>
                                                <p:strVal val="#ppt_x"/>
                                              </p:val>
                                            </p:tav>
                                          </p:tavLst>
                                        </p:anim>
                                        <p:anim calcmode="lin" valueType="num">
                                          <p:cBhvr>
                                            <p:cTn id="55" dur="1000" fill="hold"/>
                                            <p:tgtEl>
                                              <p:spTgt spid="19"/>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fade">
                                          <p:cBhvr>
                                            <p:cTn id="58" dur="1000"/>
                                            <p:tgtEl>
                                              <p:spTgt spid="24"/>
                                            </p:tgtEl>
                                          </p:cBhvr>
                                        </p:animEffect>
                                        <p:anim calcmode="lin" valueType="num">
                                          <p:cBhvr>
                                            <p:cTn id="59" dur="1000" fill="hold"/>
                                            <p:tgtEl>
                                              <p:spTgt spid="24"/>
                                            </p:tgtEl>
                                            <p:attrNameLst>
                                              <p:attrName>ppt_x</p:attrName>
                                            </p:attrNameLst>
                                          </p:cBhvr>
                                          <p:tavLst>
                                            <p:tav tm="0">
                                              <p:val>
                                                <p:strVal val="#ppt_x"/>
                                              </p:val>
                                            </p:tav>
                                            <p:tav tm="100000">
                                              <p:val>
                                                <p:strVal val="#ppt_x"/>
                                              </p:val>
                                            </p:tav>
                                          </p:tavLst>
                                        </p:anim>
                                        <p:anim calcmode="lin" valueType="num">
                                          <p:cBhvr>
                                            <p:cTn id="60" dur="1000" fill="hold"/>
                                            <p:tgtEl>
                                              <p:spTgt spid="24"/>
                                            </p:tgtEl>
                                            <p:attrNameLst>
                                              <p:attrName>ppt_y</p:attrName>
                                            </p:attrNameLst>
                                          </p:cBhvr>
                                          <p:tavLst>
                                            <p:tav tm="0">
                                              <p:val>
                                                <p:strVal val="#ppt_y+.1"/>
                                              </p:val>
                                            </p:tav>
                                            <p:tav tm="100000">
                                              <p:val>
                                                <p:strVal val="#ppt_y"/>
                                              </p:val>
                                            </p:tav>
                                          </p:tavLst>
                                        </p:anim>
                                      </p:childTnLst>
                                    </p:cTn>
                                  </p:par>
                                </p:childTnLst>
                              </p:cTn>
                            </p:par>
                            <p:par>
                              <p:cTn id="61" fill="hold">
                                <p:stCondLst>
                                  <p:cond delay="3500"/>
                                </p:stCondLst>
                                <p:childTnLst>
                                  <p:par>
                                    <p:cTn id="62" presetID="14" presetClass="entr" presetSubtype="10" fill="hold" grpId="0" nodeType="after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randombar(horizontal)">
                                          <p:cBhvr>
                                            <p:cTn id="64" dur="500"/>
                                            <p:tgtEl>
                                              <p:spTgt spid="28"/>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randombar(horizontal)">
                                          <p:cBhvr>
                                            <p:cTn id="67" dur="500"/>
                                            <p:tgtEl>
                                              <p:spTgt spid="29"/>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30"/>
                                            </p:tgtEl>
                                            <p:attrNameLst>
                                              <p:attrName>style.visibility</p:attrName>
                                            </p:attrNameLst>
                                          </p:cBhvr>
                                          <p:to>
                                            <p:strVal val="visible"/>
                                          </p:to>
                                        </p:set>
                                        <p:animEffect transition="in" filter="randombar(horizontal)">
                                          <p:cBhvr>
                                            <p:cTn id="70" dur="500"/>
                                            <p:tgtEl>
                                              <p:spTgt spid="30"/>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31"/>
                                            </p:tgtEl>
                                            <p:attrNameLst>
                                              <p:attrName>style.visibility</p:attrName>
                                            </p:attrNameLst>
                                          </p:cBhvr>
                                          <p:to>
                                            <p:strVal val="visible"/>
                                          </p:to>
                                        </p:set>
                                        <p:animEffect transition="in" filter="randombar(horizontal)">
                                          <p:cBhvr>
                                            <p:cTn id="7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2" grpId="0" animBg="1"/>
          <p:bldP spid="23" grpId="0" animBg="1"/>
          <p:bldP spid="28" grpId="0"/>
          <p:bldP spid="29" grpId="0"/>
          <p:bldP spid="30" grpId="0"/>
          <p:bldP spid="31" grpId="0"/>
          <p:bldP spid="40"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rgbClr val="333333"/>
                </a:solidFill>
                <a:latin typeface="微软雅黑" panose="020B0503020204020204" pitchFamily="34" charset="-122"/>
                <a:ea typeface="微软雅黑" panose="020B0503020204020204" pitchFamily="34" charset="-122"/>
              </a:rPr>
              <a:t>点击添加标题文字内容</a:t>
            </a:r>
            <a:endParaRPr lang="zh-CN" altLang="en-US" sz="2500" dirty="0">
              <a:solidFill>
                <a:srgbClr val="333333"/>
              </a:solidFill>
              <a:latin typeface="微软雅黑" panose="020B0503020204020204" pitchFamily="34" charset="-122"/>
              <a:ea typeface="微软雅黑" panose="020B0503020204020204" pitchFamily="34" charset="-122"/>
            </a:endParaRP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1835696" y="1394685"/>
            <a:ext cx="1715522" cy="1715522"/>
            <a:chOff x="2193191" y="1899415"/>
            <a:chExt cx="2421376" cy="2421376"/>
          </a:xfrm>
          <a:effectLst/>
        </p:grpSpPr>
        <p:sp>
          <p:nvSpPr>
            <p:cNvPr id="5" name="椭圆 4"/>
            <p:cNvSpPr/>
            <p:nvPr/>
          </p:nvSpPr>
          <p:spPr>
            <a:xfrm>
              <a:off x="2193191" y="1899415"/>
              <a:ext cx="2421376" cy="2421376"/>
            </a:xfrm>
            <a:prstGeom prst="ellipse">
              <a:avLst/>
            </a:prstGeom>
            <a:solidFill>
              <a:schemeClr val="accent3"/>
            </a:solidFill>
            <a:ln w="31750">
              <a:gradFill flip="none" rotWithShape="1">
                <a:gsLst>
                  <a:gs pos="0">
                    <a:schemeClr val="bg1">
                      <a:lumMod val="6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j-ea"/>
                <a:ea typeface="+mj-ea"/>
              </a:endParaRPr>
            </a:p>
          </p:txBody>
        </p:sp>
        <p:sp>
          <p:nvSpPr>
            <p:cNvPr id="6" name="椭圆 5"/>
            <p:cNvSpPr/>
            <p:nvPr/>
          </p:nvSpPr>
          <p:spPr>
            <a:xfrm>
              <a:off x="2345502" y="2051726"/>
              <a:ext cx="2116756" cy="2116756"/>
            </a:xfrm>
            <a:prstGeom prst="ellipse">
              <a:avLst/>
            </a:prstGeom>
            <a:solidFill>
              <a:schemeClr val="bg1">
                <a:lumMod val="95000"/>
              </a:schemeClr>
            </a:solidFill>
            <a:ln w="50800">
              <a:noFill/>
            </a:ln>
            <a:effectLst>
              <a:outerShdw blurRad="165100" dist="88900" dir="2700000" algn="tl" rotWithShape="0">
                <a:schemeClr val="accent3">
                  <a:lumMod val="50000"/>
                  <a:alpha val="64000"/>
                </a:schemeClr>
              </a:outerShdw>
            </a:effectLst>
            <a:scene3d>
              <a:camera prst="orthographicFront"/>
              <a:lightRig rig="threePt" dir="t"/>
            </a:scene3d>
            <a:sp3d prstMaterial="softEdge">
              <a:bevelT w="8255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j-ea"/>
                <a:ea typeface="+mj-ea"/>
              </a:endParaRPr>
            </a:p>
          </p:txBody>
        </p:sp>
      </p:grpSp>
      <p:sp>
        <p:nvSpPr>
          <p:cNvPr id="7" name="圆角矩形 6"/>
          <p:cNvSpPr/>
          <p:nvPr/>
        </p:nvSpPr>
        <p:spPr>
          <a:xfrm>
            <a:off x="4458454" y="2562253"/>
            <a:ext cx="3216350" cy="32168"/>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j-ea"/>
              <a:ea typeface="+mj-ea"/>
            </a:endParaRPr>
          </a:p>
        </p:txBody>
      </p:sp>
      <p:grpSp>
        <p:nvGrpSpPr>
          <p:cNvPr id="8" name="组合 7"/>
          <p:cNvGrpSpPr/>
          <p:nvPr/>
        </p:nvGrpSpPr>
        <p:grpSpPr>
          <a:xfrm>
            <a:off x="4388788" y="2067780"/>
            <a:ext cx="1981396" cy="500287"/>
            <a:chOff x="7497701" y="1851659"/>
            <a:chExt cx="2177121" cy="667049"/>
          </a:xfrm>
        </p:grpSpPr>
        <p:sp>
          <p:nvSpPr>
            <p:cNvPr id="9" name="文本框 8"/>
            <p:cNvSpPr txBox="1"/>
            <p:nvPr/>
          </p:nvSpPr>
          <p:spPr>
            <a:xfrm>
              <a:off x="7497701" y="1851659"/>
              <a:ext cx="2177121" cy="492442"/>
            </a:xfrm>
            <a:prstGeom prst="rect">
              <a:avLst/>
            </a:prstGeom>
            <a:noFill/>
          </p:spPr>
          <p:txBody>
            <a:bodyPr wrap="square" rtlCol="0">
              <a:spAutoFit/>
            </a:bodyPr>
            <a:lstStyle/>
            <a:p>
              <a:pPr algn="dist"/>
              <a:r>
                <a:rPr lang="zh-CN" altLang="en-US" sz="1800" dirty="0">
                  <a:solidFill>
                    <a:schemeClr val="tx1">
                      <a:lumMod val="65000"/>
                      <a:lumOff val="35000"/>
                    </a:schemeClr>
                  </a:solidFill>
                  <a:latin typeface="+mj-ea"/>
                  <a:ea typeface="+mj-ea"/>
                </a:rPr>
                <a:t>在此添加标题</a:t>
              </a:r>
            </a:p>
          </p:txBody>
        </p:sp>
        <p:sp>
          <p:nvSpPr>
            <p:cNvPr id="10" name="文本框 9"/>
            <p:cNvSpPr txBox="1"/>
            <p:nvPr/>
          </p:nvSpPr>
          <p:spPr>
            <a:xfrm>
              <a:off x="7508478" y="2210932"/>
              <a:ext cx="2155566" cy="307776"/>
            </a:xfrm>
            <a:prstGeom prst="rect">
              <a:avLst/>
            </a:prstGeom>
            <a:noFill/>
          </p:spPr>
          <p:txBody>
            <a:bodyPr wrap="square" rtlCol="0">
              <a:spAutoFit/>
            </a:bodyPr>
            <a:lstStyle/>
            <a:p>
              <a:pPr algn="dist"/>
              <a:r>
                <a:rPr lang="en-US" altLang="zh-CN" sz="900" dirty="0">
                  <a:solidFill>
                    <a:schemeClr val="tx1">
                      <a:lumMod val="65000"/>
                      <a:lumOff val="35000"/>
                    </a:schemeClr>
                  </a:solidFill>
                  <a:latin typeface="+mj-ea"/>
                  <a:ea typeface="+mj-ea"/>
                </a:rPr>
                <a:t>Add the title here</a:t>
              </a:r>
              <a:endParaRPr lang="zh-CN" altLang="en-US" sz="900" dirty="0">
                <a:solidFill>
                  <a:schemeClr val="tx1">
                    <a:lumMod val="65000"/>
                    <a:lumOff val="35000"/>
                  </a:schemeClr>
                </a:solidFill>
                <a:latin typeface="+mj-ea"/>
                <a:ea typeface="+mj-ea"/>
              </a:endParaRPr>
            </a:p>
          </p:txBody>
        </p:sp>
      </p:grpSp>
      <p:sp>
        <p:nvSpPr>
          <p:cNvPr id="11" name="文本框 10"/>
          <p:cNvSpPr txBox="1"/>
          <p:nvPr/>
        </p:nvSpPr>
        <p:spPr bwMode="auto">
          <a:xfrm>
            <a:off x="4388788" y="2768257"/>
            <a:ext cx="3381571" cy="768993"/>
          </a:xfrm>
          <a:prstGeom prst="rect">
            <a:avLst/>
          </a:prstGeom>
          <a:noFill/>
        </p:spPr>
        <p:txBody>
          <a:bodyPr wrap="square">
            <a:spAutoFit/>
          </a:bodyPr>
          <a:lstStyle/>
          <a:p>
            <a:pPr>
              <a:lnSpc>
                <a:spcPct val="125000"/>
              </a:lnSpc>
            </a:pPr>
            <a:r>
              <a:rPr lang="zh-CN" altLang="en-US" sz="900" dirty="0" smtClean="0">
                <a:solidFill>
                  <a:srgbClr val="000000"/>
                </a:solidFill>
                <a:latin typeface="+mj-ea"/>
                <a:cs typeface="Lato Light" charset="0"/>
                <a:sym typeface="Lato Light" charset="0"/>
              </a:rPr>
              <a:t>此处添加详细文本描述，建议与标题相关并符合整体语言风格，语言描述尽量此处添加详细文本描述，建议与标题相关并符合整体语言风格，语言描述尽量此处添加详细文本描述，建议与标题相关并符合整体语言风格，</a:t>
            </a:r>
            <a:endParaRPr lang="en-US" altLang="zh-CN" sz="900" dirty="0">
              <a:solidFill>
                <a:srgbClr val="000000"/>
              </a:solidFill>
              <a:latin typeface="+mj-ea"/>
              <a:cs typeface="Lato Light" charset="0"/>
              <a:sym typeface="Lato Light" charset="0"/>
            </a:endParaRPr>
          </a:p>
        </p:txBody>
      </p:sp>
      <p:sp>
        <p:nvSpPr>
          <p:cNvPr id="12" name="文本框 11"/>
          <p:cNvSpPr txBox="1"/>
          <p:nvPr/>
        </p:nvSpPr>
        <p:spPr>
          <a:xfrm>
            <a:off x="1948439" y="3413319"/>
            <a:ext cx="1490030" cy="253916"/>
          </a:xfrm>
          <a:prstGeom prst="rect">
            <a:avLst/>
          </a:prstGeom>
          <a:noFill/>
        </p:spPr>
        <p:txBody>
          <a:bodyPr wrap="square" rtlCol="0">
            <a:spAutoFit/>
          </a:bodyPr>
          <a:lstStyle/>
          <a:p>
            <a:pPr algn="dist"/>
            <a:r>
              <a:rPr lang="en-US" altLang="zh-CN" sz="1050" dirty="0">
                <a:solidFill>
                  <a:schemeClr val="tx1">
                    <a:lumMod val="65000"/>
                    <a:lumOff val="35000"/>
                  </a:schemeClr>
                </a:solidFill>
                <a:latin typeface="+mj-ea"/>
                <a:ea typeface="+mj-ea"/>
              </a:rPr>
              <a:t>Add the title here</a:t>
            </a:r>
            <a:endParaRPr lang="zh-CN" altLang="en-US" sz="1050" dirty="0">
              <a:solidFill>
                <a:schemeClr val="tx1">
                  <a:lumMod val="65000"/>
                  <a:lumOff val="35000"/>
                </a:schemeClr>
              </a:solidFill>
              <a:latin typeface="+mj-ea"/>
              <a:ea typeface="+mj-ea"/>
            </a:endParaRPr>
          </a:p>
        </p:txBody>
      </p:sp>
      <p:sp>
        <p:nvSpPr>
          <p:cNvPr id="13" name="圆角矩形 12"/>
          <p:cNvSpPr/>
          <p:nvPr/>
        </p:nvSpPr>
        <p:spPr>
          <a:xfrm>
            <a:off x="1646471" y="3749845"/>
            <a:ext cx="2168504" cy="52046"/>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mj-ea"/>
              <a:ea typeface="+mj-ea"/>
            </a:endParaRPr>
          </a:p>
        </p:txBody>
      </p:sp>
      <p:sp>
        <p:nvSpPr>
          <p:cNvPr id="14" name="椭圆 13"/>
          <p:cNvSpPr/>
          <p:nvPr/>
        </p:nvSpPr>
        <p:spPr>
          <a:xfrm>
            <a:off x="3024055" y="3694722"/>
            <a:ext cx="174256" cy="174256"/>
          </a:xfrm>
          <a:prstGeom prst="ellipse">
            <a:avLst/>
          </a:prstGeom>
          <a:solidFill>
            <a:schemeClr val="bg1">
              <a:lumMod val="95000"/>
            </a:schemeClr>
          </a:solidFill>
          <a:ln w="50800">
            <a:noFill/>
          </a:ln>
          <a:effectLst>
            <a:outerShdw blurRad="114300" dist="50800" dir="2700000" algn="tl" rotWithShape="0">
              <a:schemeClr val="tx1">
                <a:alpha val="35000"/>
              </a:schemeClr>
            </a:outerShdw>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j-ea"/>
              <a:ea typeface="+mj-ea"/>
            </a:endParaRPr>
          </a:p>
        </p:txBody>
      </p:sp>
      <p:sp>
        <p:nvSpPr>
          <p:cNvPr id="15" name="矩形 14"/>
          <p:cNvSpPr/>
          <p:nvPr/>
        </p:nvSpPr>
        <p:spPr>
          <a:xfrm>
            <a:off x="2104224" y="1817893"/>
            <a:ext cx="1271502" cy="854080"/>
          </a:xfrm>
          <a:prstGeom prst="rect">
            <a:avLst/>
          </a:prstGeom>
        </p:spPr>
        <p:txBody>
          <a:bodyPr wrap="none">
            <a:spAutoFit/>
          </a:bodyPr>
          <a:lstStyle/>
          <a:p>
            <a:r>
              <a:rPr lang="en-US" altLang="zh-CN" sz="4950" dirty="0">
                <a:solidFill>
                  <a:schemeClr val="accent3"/>
                </a:solidFill>
                <a:latin typeface="+mj-ea"/>
                <a:ea typeface="+mj-ea"/>
              </a:rPr>
              <a:t>75</a:t>
            </a:r>
            <a:r>
              <a:rPr lang="en-US" altLang="zh-CN" sz="3000" dirty="0">
                <a:solidFill>
                  <a:schemeClr val="accent3"/>
                </a:solidFill>
                <a:latin typeface="+mj-ea"/>
                <a:ea typeface="+mj-ea"/>
              </a:rPr>
              <a:t>%</a:t>
            </a:r>
            <a:endParaRPr lang="zh-CN" altLang="en-US" sz="825" dirty="0">
              <a:solidFill>
                <a:schemeClr val="accent3"/>
              </a:solidFill>
              <a:latin typeface="+mj-ea"/>
              <a:ea typeface="+mj-ea"/>
            </a:endParaRPr>
          </a:p>
        </p:txBody>
      </p:sp>
    </p:spTree>
  </p:cSld>
  <p:clrMapOvr>
    <a:masterClrMapping/>
  </p:clrMapOvr>
  <mc:AlternateContent xmlns:mc="http://schemas.openxmlformats.org/markup-compatibility/2006" xmlns:p14="http://schemas.microsoft.com/office/powerpoint/2010/main">
    <mc:Choice Requires="p14">
      <p:transition spd="slow" p14:dur="1200" advTm="4000">
        <p14:prism/>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500"/>
                                        <p:tgtEl>
                                          <p:spTgt spid="4"/>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15"/>
                                        </p:tgtEl>
                                        <p:attrNameLst>
                                          <p:attrName>style.visibility</p:attrName>
                                        </p:attrNameLst>
                                      </p:cBhvr>
                                      <p:to>
                                        <p:strVal val="visible"/>
                                      </p:to>
                                    </p:set>
                                    <p:anim calcmode="lin" valueType="num">
                                      <p:cBhvr>
                                        <p:cTn id="11" dur="500" fill="hold"/>
                                        <p:tgtEl>
                                          <p:spTgt spid="15"/>
                                        </p:tgtEl>
                                        <p:attrNameLst>
                                          <p:attrName>ppt_w</p:attrName>
                                        </p:attrNameLst>
                                      </p:cBhvr>
                                      <p:tavLst>
                                        <p:tav tm="0">
                                          <p:val>
                                            <p:fltVal val="0"/>
                                          </p:val>
                                        </p:tav>
                                        <p:tav tm="100000">
                                          <p:val>
                                            <p:strVal val="#ppt_w"/>
                                          </p:val>
                                        </p:tav>
                                      </p:tavLst>
                                    </p:anim>
                                    <p:anim calcmode="lin" valueType="num">
                                      <p:cBhvr>
                                        <p:cTn id="12" dur="500" fill="hold"/>
                                        <p:tgtEl>
                                          <p:spTgt spid="15"/>
                                        </p:tgtEl>
                                        <p:attrNameLst>
                                          <p:attrName>ppt_h</p:attrName>
                                        </p:attrNameLst>
                                      </p:cBhvr>
                                      <p:tavLst>
                                        <p:tav tm="0">
                                          <p:val>
                                            <p:fltVal val="0"/>
                                          </p:val>
                                        </p:tav>
                                        <p:tav tm="100000">
                                          <p:val>
                                            <p:strVal val="#ppt_h"/>
                                          </p:val>
                                        </p:tav>
                                      </p:tavLst>
                                    </p:anim>
                                    <p:animEffect transition="in" filter="fade">
                                      <p:cBhvr>
                                        <p:cTn id="13" dur="500"/>
                                        <p:tgtEl>
                                          <p:spTgt spid="15"/>
                                        </p:tgtEl>
                                      </p:cBhvr>
                                    </p:animEffect>
                                  </p:childTnLst>
                                </p:cTn>
                              </p:par>
                            </p:childTnLst>
                          </p:cTn>
                        </p:par>
                        <p:par>
                          <p:cTn id="14" fill="hold">
                            <p:stCondLst>
                              <p:cond delay="1100"/>
                            </p:stCondLst>
                            <p:childTnLst>
                              <p:par>
                                <p:cTn id="15" presetID="16" presetClass="entr" presetSubtype="37"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arn(outVertical)">
                                      <p:cBhvr>
                                        <p:cTn id="17" dur="500"/>
                                        <p:tgtEl>
                                          <p:spTgt spid="12"/>
                                        </p:tgtEl>
                                      </p:cBhvr>
                                    </p:animEffect>
                                  </p:childTnLst>
                                </p:cTn>
                              </p:par>
                            </p:childTnLst>
                          </p:cTn>
                        </p:par>
                        <p:par>
                          <p:cTn id="18" fill="hold">
                            <p:stCondLst>
                              <p:cond delay="1600"/>
                            </p:stCondLst>
                            <p:childTnLst>
                              <p:par>
                                <p:cTn id="19" presetID="22" presetClass="entr" presetSubtype="8"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wipe(left)">
                                      <p:cBhvr>
                                        <p:cTn id="21" dur="500"/>
                                        <p:tgtEl>
                                          <p:spTgt spid="13"/>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p:cTn id="24" dur="500" fill="hold"/>
                                        <p:tgtEl>
                                          <p:spTgt spid="14"/>
                                        </p:tgtEl>
                                        <p:attrNameLst>
                                          <p:attrName>ppt_w</p:attrName>
                                        </p:attrNameLst>
                                      </p:cBhvr>
                                      <p:tavLst>
                                        <p:tav tm="0">
                                          <p:val>
                                            <p:fltVal val="0"/>
                                          </p:val>
                                        </p:tav>
                                        <p:tav tm="100000">
                                          <p:val>
                                            <p:strVal val="#ppt_w"/>
                                          </p:val>
                                        </p:tav>
                                      </p:tavLst>
                                    </p:anim>
                                    <p:anim calcmode="lin" valueType="num">
                                      <p:cBhvr>
                                        <p:cTn id="25" dur="500" fill="hold"/>
                                        <p:tgtEl>
                                          <p:spTgt spid="14"/>
                                        </p:tgtEl>
                                        <p:attrNameLst>
                                          <p:attrName>ppt_h</p:attrName>
                                        </p:attrNameLst>
                                      </p:cBhvr>
                                      <p:tavLst>
                                        <p:tav tm="0">
                                          <p:val>
                                            <p:fltVal val="0"/>
                                          </p:val>
                                        </p:tav>
                                        <p:tav tm="100000">
                                          <p:val>
                                            <p:strVal val="#ppt_h"/>
                                          </p:val>
                                        </p:tav>
                                      </p:tavLst>
                                    </p:anim>
                                    <p:animEffect transition="in" filter="fade">
                                      <p:cBhvr>
                                        <p:cTn id="26" dur="500"/>
                                        <p:tgtEl>
                                          <p:spTgt spid="14"/>
                                        </p:tgtEl>
                                      </p:cBhvr>
                                    </p:animEffect>
                                  </p:childTnLst>
                                </p:cTn>
                              </p:par>
                            </p:childTnLst>
                          </p:cTn>
                        </p:par>
                        <p:par>
                          <p:cTn id="27" fill="hold">
                            <p:stCondLst>
                              <p:cond delay="2100"/>
                            </p:stCondLst>
                            <p:childTnLst>
                              <p:par>
                                <p:cTn id="28" presetID="16" presetClass="entr" presetSubtype="37" fill="hold" nodeType="after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barn(outVertical)">
                                      <p:cBhvr>
                                        <p:cTn id="30" dur="500"/>
                                        <p:tgtEl>
                                          <p:spTgt spid="8"/>
                                        </p:tgtEl>
                                      </p:cBhvr>
                                    </p:animEffect>
                                  </p:childTnLst>
                                </p:cTn>
                              </p:par>
                            </p:childTnLst>
                          </p:cTn>
                        </p:par>
                        <p:par>
                          <p:cTn id="31" fill="hold">
                            <p:stCondLst>
                              <p:cond delay="2600"/>
                            </p:stCondLst>
                            <p:childTnLst>
                              <p:par>
                                <p:cTn id="32" presetID="22" presetClass="entr" presetSubtype="8" fill="hold" grpId="0" nodeType="after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wipe(left)">
                                      <p:cBhvr>
                                        <p:cTn id="34" dur="500"/>
                                        <p:tgtEl>
                                          <p:spTgt spid="7"/>
                                        </p:tgtEl>
                                      </p:cBhvr>
                                    </p:animEffect>
                                  </p:childTnLst>
                                </p:cTn>
                              </p:par>
                            </p:childTnLst>
                          </p:cTn>
                        </p:par>
                        <p:par>
                          <p:cTn id="35" fill="hold">
                            <p:stCondLst>
                              <p:cond delay="3100"/>
                            </p:stCondLst>
                            <p:childTnLst>
                              <p:par>
                                <p:cTn id="36" presetID="22" presetClass="entr" presetSubtype="8" fill="hold" grpId="0" nodeType="after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wipe(left)">
                                      <p:cBhvr>
                                        <p:cTn id="3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1" grpId="0"/>
      <p:bldP spid="12" grpId="0"/>
      <p:bldP spid="13" grpId="0" animBg="1"/>
      <p:bldP spid="14" grpId="0" animBg="1"/>
      <p:bldP spid="1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空心弧 1"/>
          <p:cNvSpPr/>
          <p:nvPr/>
        </p:nvSpPr>
        <p:spPr>
          <a:xfrm rot="5400000">
            <a:off x="386026" y="1406854"/>
            <a:ext cx="3142978" cy="2924714"/>
          </a:xfrm>
          <a:prstGeom prst="blockArc">
            <a:avLst>
              <a:gd name="adj1" fmla="val 10897210"/>
              <a:gd name="adj2" fmla="val 6953"/>
              <a:gd name="adj3" fmla="val 1246"/>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anchor="ctr"/>
          <a:lstStyle/>
          <a:p>
            <a:pPr algn="ctr" defTabSz="913765" fontAlgn="auto">
              <a:spcBef>
                <a:spcPts val="0"/>
              </a:spcBef>
              <a:spcAft>
                <a:spcPts val="0"/>
              </a:spcAft>
              <a:defRPr/>
            </a:pPr>
            <a:endParaRPr lang="zh-CN" altLang="en-US" sz="2490">
              <a:solidFill>
                <a:prstClr val="black"/>
              </a:solidFill>
              <a:latin typeface="+mj-ea"/>
              <a:ea typeface="+mj-ea"/>
              <a:cs typeface="Arial" panose="020B0604020202020204" pitchFamily="34" charset="0"/>
            </a:endParaRPr>
          </a:p>
        </p:txBody>
      </p:sp>
      <p:cxnSp>
        <p:nvCxnSpPr>
          <p:cNvPr id="3" name="直接连接符 2"/>
          <p:cNvCxnSpPr/>
          <p:nvPr/>
        </p:nvCxnSpPr>
        <p:spPr bwMode="auto">
          <a:xfrm>
            <a:off x="2566927" y="1492084"/>
            <a:ext cx="1441450"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bwMode="auto">
          <a:xfrm>
            <a:off x="2616574" y="4282724"/>
            <a:ext cx="1439863"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bwMode="auto">
          <a:xfrm>
            <a:off x="3438546" y="2438436"/>
            <a:ext cx="1334133"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a:endCxn id="32" idx="2"/>
          </p:cNvCxnSpPr>
          <p:nvPr/>
        </p:nvCxnSpPr>
        <p:spPr bwMode="auto">
          <a:xfrm>
            <a:off x="3294063" y="3423431"/>
            <a:ext cx="1440700"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4961382" y="1136730"/>
            <a:ext cx="954089" cy="323157"/>
          </a:xfrm>
          <a:prstGeom prst="rect">
            <a:avLst/>
          </a:prstGeom>
        </p:spPr>
        <p:txBody>
          <a:bodyPr wrap="none" lIns="91431" tIns="45716" rIns="91431" bIns="45716">
            <a:spAutoFit/>
          </a:bodyPr>
          <a:lstStyle/>
          <a:p>
            <a:r>
              <a:rPr lang="zh-CN" altLang="en-US" sz="1500" dirty="0" smtClean="0">
                <a:solidFill>
                  <a:schemeClr val="accent1"/>
                </a:solidFill>
                <a:latin typeface="+mj-ea"/>
                <a:ea typeface="+mj-ea"/>
              </a:rPr>
              <a:t>标题内容</a:t>
            </a:r>
            <a:endParaRPr lang="zh-CN" altLang="en-US" sz="1500" dirty="0">
              <a:solidFill>
                <a:schemeClr val="accent1"/>
              </a:solidFill>
              <a:latin typeface="+mj-ea"/>
              <a:ea typeface="+mj-ea"/>
            </a:endParaRPr>
          </a:p>
        </p:txBody>
      </p:sp>
      <p:sp>
        <p:nvSpPr>
          <p:cNvPr id="8" name="矩形 47"/>
          <p:cNvSpPr>
            <a:spLocks noChangeArrowheads="1"/>
          </p:cNvSpPr>
          <p:nvPr/>
        </p:nvSpPr>
        <p:spPr bwMode="auto">
          <a:xfrm>
            <a:off x="4932040" y="1369458"/>
            <a:ext cx="3043238" cy="553990"/>
          </a:xfrm>
          <a:prstGeom prst="rect">
            <a:avLst/>
          </a:prstGeom>
          <a:noFill/>
          <a:ln>
            <a:noFill/>
          </a:ln>
        </p:spPr>
        <p:txBody>
          <a:bodyPr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50000"/>
              </a:lnSpc>
              <a:buFont typeface="Arial" panose="020B0604020202020204" pitchFamily="34" charset="0"/>
              <a:buNone/>
            </a:pPr>
            <a:r>
              <a:rPr lang="zh-CN" altLang="en-US" sz="1000" dirty="0">
                <a:solidFill>
                  <a:prstClr val="black"/>
                </a:solidFill>
                <a:latin typeface="+mj-ea"/>
                <a:ea typeface="+mj-ea"/>
              </a:rPr>
              <a:t>点击输入简要文字内容，文字内容需概括精炼，不用多余的文字修饰，言简意赅的说明该项内容。</a:t>
            </a:r>
            <a:endParaRPr lang="en-US" altLang="zh-CN" sz="1000" dirty="0">
              <a:solidFill>
                <a:prstClr val="black"/>
              </a:solidFill>
              <a:latin typeface="+mj-ea"/>
              <a:ea typeface="+mj-ea"/>
            </a:endParaRPr>
          </a:p>
        </p:txBody>
      </p:sp>
      <p:grpSp>
        <p:nvGrpSpPr>
          <p:cNvPr id="9" name="组合 8"/>
          <p:cNvGrpSpPr/>
          <p:nvPr/>
        </p:nvGrpSpPr>
        <p:grpSpPr bwMode="auto">
          <a:xfrm>
            <a:off x="600323" y="1737476"/>
            <a:ext cx="2259643" cy="2259643"/>
            <a:chOff x="1103084" y="2155824"/>
            <a:chExt cx="3176815" cy="3176815"/>
          </a:xfrm>
        </p:grpSpPr>
        <p:sp>
          <p:nvSpPr>
            <p:cNvPr id="10" name="椭圆 9"/>
            <p:cNvSpPr/>
            <p:nvPr/>
          </p:nvSpPr>
          <p:spPr>
            <a:xfrm>
              <a:off x="1103084" y="2155824"/>
              <a:ext cx="3176815" cy="3176815"/>
            </a:xfrm>
            <a:prstGeom prst="ellipse">
              <a:avLst/>
            </a:prstGeom>
            <a:solidFill>
              <a:srgbClr val="CCD0D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fontAlgn="auto">
                <a:spcBef>
                  <a:spcPts val="0"/>
                </a:spcBef>
                <a:spcAft>
                  <a:spcPts val="0"/>
                </a:spcAft>
                <a:defRPr/>
              </a:pPr>
              <a:endParaRPr lang="zh-CN" altLang="en-US">
                <a:solidFill>
                  <a:prstClr val="white"/>
                </a:solidFill>
                <a:latin typeface="+mj-ea"/>
                <a:ea typeface="+mj-ea"/>
                <a:cs typeface="Arial" panose="020B0604020202020204" pitchFamily="34" charset="0"/>
              </a:endParaRPr>
            </a:p>
          </p:txBody>
        </p:sp>
        <p:sp>
          <p:nvSpPr>
            <p:cNvPr id="11" name="椭圆 10"/>
            <p:cNvSpPr/>
            <p:nvPr/>
          </p:nvSpPr>
          <p:spPr>
            <a:xfrm>
              <a:off x="1281790" y="2334530"/>
              <a:ext cx="2819403" cy="2819403"/>
            </a:xfrm>
            <a:prstGeom prst="ellipse">
              <a:avLst/>
            </a:prstGeom>
            <a:blipFill dpi="0" rotWithShape="1">
              <a:blip r:embed="rId3"/>
              <a:srcRect/>
              <a:stretch>
                <a:fillRect l="-20000" r="-2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fontAlgn="auto">
                <a:spcBef>
                  <a:spcPts val="0"/>
                </a:spcBef>
                <a:spcAft>
                  <a:spcPts val="0"/>
                </a:spcAft>
                <a:defRPr/>
              </a:pPr>
              <a:endParaRPr lang="zh-CN" altLang="en-US">
                <a:solidFill>
                  <a:prstClr val="white"/>
                </a:solidFill>
                <a:latin typeface="+mj-ea"/>
                <a:ea typeface="+mj-ea"/>
                <a:cs typeface="Arial" panose="020B0604020202020204" pitchFamily="34" charset="0"/>
              </a:endParaRPr>
            </a:p>
          </p:txBody>
        </p:sp>
      </p:grpSp>
      <p:sp>
        <p:nvSpPr>
          <p:cNvPr id="12" name="椭圆 11"/>
          <p:cNvSpPr/>
          <p:nvPr/>
        </p:nvSpPr>
        <p:spPr>
          <a:xfrm>
            <a:off x="2339752" y="1275606"/>
            <a:ext cx="373310" cy="373310"/>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prstClr val="white"/>
                </a:solidFill>
                <a:latin typeface="+mj-ea"/>
                <a:ea typeface="+mj-ea"/>
              </a:rPr>
              <a:t>1</a:t>
            </a:r>
            <a:endParaRPr lang="zh-CN" altLang="en-US" dirty="0">
              <a:solidFill>
                <a:prstClr val="white"/>
              </a:solidFill>
              <a:latin typeface="+mj-ea"/>
              <a:ea typeface="+mj-ea"/>
            </a:endParaRPr>
          </a:p>
        </p:txBody>
      </p:sp>
      <p:sp>
        <p:nvSpPr>
          <p:cNvPr id="13" name="椭圆 12"/>
          <p:cNvSpPr/>
          <p:nvPr/>
        </p:nvSpPr>
        <p:spPr>
          <a:xfrm>
            <a:off x="3131840" y="2236528"/>
            <a:ext cx="373310" cy="373310"/>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prstClr val="white"/>
                </a:solidFill>
                <a:latin typeface="+mj-ea"/>
                <a:ea typeface="+mj-ea"/>
              </a:rPr>
              <a:t>2</a:t>
            </a:r>
            <a:endParaRPr lang="zh-CN" altLang="en-US" dirty="0">
              <a:solidFill>
                <a:prstClr val="white"/>
              </a:solidFill>
              <a:latin typeface="+mj-ea"/>
              <a:ea typeface="+mj-ea"/>
            </a:endParaRPr>
          </a:p>
        </p:txBody>
      </p:sp>
      <p:sp>
        <p:nvSpPr>
          <p:cNvPr id="14" name="椭圆 13"/>
          <p:cNvSpPr/>
          <p:nvPr/>
        </p:nvSpPr>
        <p:spPr>
          <a:xfrm>
            <a:off x="3110900" y="3218921"/>
            <a:ext cx="373310" cy="373310"/>
          </a:xfrm>
          <a:prstGeom prst="ellipse">
            <a:avLst/>
          </a:prstGeom>
          <a:solidFill>
            <a:schemeClr val="accent3"/>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prstClr val="white"/>
                </a:solidFill>
                <a:latin typeface="+mj-ea"/>
                <a:ea typeface="+mj-ea"/>
              </a:rPr>
              <a:t>3</a:t>
            </a:r>
            <a:endParaRPr lang="zh-CN" altLang="en-US" dirty="0">
              <a:solidFill>
                <a:prstClr val="white"/>
              </a:solidFill>
              <a:latin typeface="+mj-ea"/>
              <a:ea typeface="+mj-ea"/>
            </a:endParaRPr>
          </a:p>
        </p:txBody>
      </p:sp>
      <p:sp>
        <p:nvSpPr>
          <p:cNvPr id="15" name="椭圆 14"/>
          <p:cNvSpPr/>
          <p:nvPr/>
        </p:nvSpPr>
        <p:spPr>
          <a:xfrm>
            <a:off x="2339752" y="4069127"/>
            <a:ext cx="373310" cy="373310"/>
          </a:xfrm>
          <a:prstGeom prst="ellipse">
            <a:avLst/>
          </a:prstGeom>
          <a:solidFill>
            <a:schemeClr val="accent4"/>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prstClr val="white"/>
                </a:solidFill>
                <a:latin typeface="+mj-ea"/>
                <a:ea typeface="+mj-ea"/>
              </a:rPr>
              <a:t>4</a:t>
            </a:r>
            <a:endParaRPr lang="zh-CN" altLang="en-US" dirty="0">
              <a:solidFill>
                <a:prstClr val="white"/>
              </a:solidFill>
              <a:latin typeface="+mj-ea"/>
              <a:ea typeface="+mj-ea"/>
            </a:endParaRPr>
          </a:p>
        </p:txBody>
      </p:sp>
      <p:grpSp>
        <p:nvGrpSpPr>
          <p:cNvPr id="16" name="组合 15"/>
          <p:cNvGrpSpPr/>
          <p:nvPr/>
        </p:nvGrpSpPr>
        <p:grpSpPr>
          <a:xfrm>
            <a:off x="3989630" y="1064722"/>
            <a:ext cx="858956" cy="858956"/>
            <a:chOff x="3989630" y="984316"/>
            <a:chExt cx="858956" cy="858956"/>
          </a:xfrm>
        </p:grpSpPr>
        <p:grpSp>
          <p:nvGrpSpPr>
            <p:cNvPr id="17" name="组合 16"/>
            <p:cNvGrpSpPr/>
            <p:nvPr/>
          </p:nvGrpSpPr>
          <p:grpSpPr>
            <a:xfrm>
              <a:off x="3989630" y="984316"/>
              <a:ext cx="858956" cy="858956"/>
              <a:chOff x="304800" y="673100"/>
              <a:chExt cx="4000500" cy="4000500"/>
            </a:xfrm>
            <a:effectLst>
              <a:outerShdw blurRad="444500" dist="254000" dir="8100000" algn="tr" rotWithShape="0">
                <a:prstClr val="black">
                  <a:alpha val="50000"/>
                </a:prstClr>
              </a:outerShdw>
            </a:effectLst>
          </p:grpSpPr>
          <p:sp>
            <p:nvSpPr>
              <p:cNvPr id="21" name="同心圆 2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22" name="椭圆 21"/>
              <p:cNvSpPr/>
              <p:nvPr/>
            </p:nvSpPr>
            <p:spPr>
              <a:xfrm>
                <a:off x="392112" y="760412"/>
                <a:ext cx="3825876" cy="3825876"/>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grpSp>
          <p:nvGrpSpPr>
            <p:cNvPr id="18" name="组合 54"/>
            <p:cNvGrpSpPr>
              <a:grpSpLocks noChangeAspect="1"/>
            </p:cNvGrpSpPr>
            <p:nvPr/>
          </p:nvGrpSpPr>
          <p:grpSpPr bwMode="auto">
            <a:xfrm>
              <a:off x="4230408" y="1145668"/>
              <a:ext cx="389996" cy="469766"/>
              <a:chOff x="3452849" y="2667439"/>
              <a:chExt cx="239345" cy="288607"/>
            </a:xfrm>
          </p:grpSpPr>
          <p:sp>
            <p:nvSpPr>
              <p:cNvPr id="19" name="Freeform 846"/>
              <p:cNvSpPr/>
              <p:nvPr/>
            </p:nvSpPr>
            <p:spPr bwMode="auto">
              <a:xfrm>
                <a:off x="3452849" y="2721892"/>
                <a:ext cx="239345" cy="234154"/>
              </a:xfrm>
              <a:custGeom>
                <a:avLst/>
                <a:gdLst>
                  <a:gd name="T0" fmla="*/ 29 w 48"/>
                  <a:gd name="T1" fmla="*/ 0 h 47"/>
                  <a:gd name="T2" fmla="*/ 29 w 48"/>
                  <a:gd name="T3" fmla="*/ 7 h 47"/>
                  <a:gd name="T4" fmla="*/ 41 w 48"/>
                  <a:gd name="T5" fmla="*/ 23 h 47"/>
                  <a:gd name="T6" fmla="*/ 24 w 48"/>
                  <a:gd name="T7" fmla="*/ 41 h 47"/>
                  <a:gd name="T8" fmla="*/ 6 w 48"/>
                  <a:gd name="T9" fmla="*/ 23 h 47"/>
                  <a:gd name="T10" fmla="*/ 18 w 48"/>
                  <a:gd name="T11" fmla="*/ 7 h 47"/>
                  <a:gd name="T12" fmla="*/ 18 w 48"/>
                  <a:gd name="T13" fmla="*/ 0 h 47"/>
                  <a:gd name="T14" fmla="*/ 0 w 48"/>
                  <a:gd name="T15" fmla="*/ 23 h 47"/>
                  <a:gd name="T16" fmla="*/ 24 w 48"/>
                  <a:gd name="T17" fmla="*/ 47 h 47"/>
                  <a:gd name="T18" fmla="*/ 48 w 48"/>
                  <a:gd name="T19" fmla="*/ 23 h 47"/>
                  <a:gd name="T20" fmla="*/ 29 w 48"/>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7">
                    <a:moveTo>
                      <a:pt x="29" y="0"/>
                    </a:moveTo>
                    <a:cubicBezTo>
                      <a:pt x="29" y="7"/>
                      <a:pt x="29" y="7"/>
                      <a:pt x="29" y="7"/>
                    </a:cubicBezTo>
                    <a:cubicBezTo>
                      <a:pt x="36" y="9"/>
                      <a:pt x="41" y="16"/>
                      <a:pt x="41" y="23"/>
                    </a:cubicBezTo>
                    <a:cubicBezTo>
                      <a:pt x="41" y="33"/>
                      <a:pt x="33" y="41"/>
                      <a:pt x="24" y="41"/>
                    </a:cubicBezTo>
                    <a:cubicBezTo>
                      <a:pt x="14" y="41"/>
                      <a:pt x="6" y="33"/>
                      <a:pt x="6" y="23"/>
                    </a:cubicBezTo>
                    <a:cubicBezTo>
                      <a:pt x="6" y="16"/>
                      <a:pt x="11" y="9"/>
                      <a:pt x="18" y="7"/>
                    </a:cubicBezTo>
                    <a:cubicBezTo>
                      <a:pt x="18" y="0"/>
                      <a:pt x="18" y="0"/>
                      <a:pt x="18" y="0"/>
                    </a:cubicBezTo>
                    <a:cubicBezTo>
                      <a:pt x="7" y="2"/>
                      <a:pt x="0" y="12"/>
                      <a:pt x="0" y="23"/>
                    </a:cubicBezTo>
                    <a:cubicBezTo>
                      <a:pt x="0" y="37"/>
                      <a:pt x="10" y="47"/>
                      <a:pt x="24" y="47"/>
                    </a:cubicBezTo>
                    <a:cubicBezTo>
                      <a:pt x="37" y="47"/>
                      <a:pt x="48" y="37"/>
                      <a:pt x="48" y="23"/>
                    </a:cubicBezTo>
                    <a:cubicBezTo>
                      <a:pt x="48" y="12"/>
                      <a:pt x="40" y="2"/>
                      <a:pt x="29" y="0"/>
                    </a:cubicBezTo>
                    <a:close/>
                  </a:path>
                </a:pathLst>
              </a:custGeom>
              <a:solidFill>
                <a:schemeClr val="accent1"/>
              </a:solidFill>
              <a:ln>
                <a:noFill/>
              </a:ln>
            </p:spPr>
            <p:txBody>
              <a:bodyPr lIns="121920" tIns="60960" rIns="121920" bIns="60960"/>
              <a:lstStyle/>
              <a:p>
                <a:pPr defTabSz="913765" fontAlgn="auto">
                  <a:spcBef>
                    <a:spcPts val="0"/>
                  </a:spcBef>
                  <a:spcAft>
                    <a:spcPts val="0"/>
                  </a:spcAft>
                  <a:defRPr/>
                </a:pPr>
                <a:endParaRPr lang="zh-CN" altLang="en-US" sz="2490">
                  <a:solidFill>
                    <a:prstClr val="black"/>
                  </a:solidFill>
                  <a:latin typeface="+mj-ea"/>
                  <a:ea typeface="+mj-ea"/>
                  <a:cs typeface="Arial" panose="020B0604020202020204" pitchFamily="34" charset="0"/>
                </a:endParaRPr>
              </a:p>
            </p:txBody>
          </p:sp>
          <p:sp>
            <p:nvSpPr>
              <p:cNvPr id="20" name="Freeform 847"/>
              <p:cNvSpPr/>
              <p:nvPr/>
            </p:nvSpPr>
            <p:spPr bwMode="auto">
              <a:xfrm>
                <a:off x="3547138" y="2667439"/>
                <a:ext cx="44424" cy="138859"/>
              </a:xfrm>
              <a:custGeom>
                <a:avLst/>
                <a:gdLst>
                  <a:gd name="T0" fmla="*/ 7 w 9"/>
                  <a:gd name="T1" fmla="*/ 0 h 28"/>
                  <a:gd name="T2" fmla="*/ 2 w 9"/>
                  <a:gd name="T3" fmla="*/ 0 h 28"/>
                  <a:gd name="T4" fmla="*/ 0 w 9"/>
                  <a:gd name="T5" fmla="*/ 2 h 28"/>
                  <a:gd name="T6" fmla="*/ 0 w 9"/>
                  <a:gd name="T7" fmla="*/ 10 h 28"/>
                  <a:gd name="T8" fmla="*/ 0 w 9"/>
                  <a:gd name="T9" fmla="*/ 16 h 28"/>
                  <a:gd name="T10" fmla="*/ 0 w 9"/>
                  <a:gd name="T11" fmla="*/ 26 h 28"/>
                  <a:gd name="T12" fmla="*/ 2 w 9"/>
                  <a:gd name="T13" fmla="*/ 28 h 28"/>
                  <a:gd name="T14" fmla="*/ 7 w 9"/>
                  <a:gd name="T15" fmla="*/ 28 h 28"/>
                  <a:gd name="T16" fmla="*/ 9 w 9"/>
                  <a:gd name="T17" fmla="*/ 26 h 28"/>
                  <a:gd name="T18" fmla="*/ 9 w 9"/>
                  <a:gd name="T19" fmla="*/ 16 h 28"/>
                  <a:gd name="T20" fmla="*/ 9 w 9"/>
                  <a:gd name="T21" fmla="*/ 10 h 28"/>
                  <a:gd name="T22" fmla="*/ 9 w 9"/>
                  <a:gd name="T23" fmla="*/ 2 h 28"/>
                  <a:gd name="T24" fmla="*/ 7 w 9"/>
                  <a:gd name="T2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28">
                    <a:moveTo>
                      <a:pt x="7" y="0"/>
                    </a:moveTo>
                    <a:cubicBezTo>
                      <a:pt x="2" y="0"/>
                      <a:pt x="2" y="0"/>
                      <a:pt x="2" y="0"/>
                    </a:cubicBezTo>
                    <a:cubicBezTo>
                      <a:pt x="1" y="0"/>
                      <a:pt x="0" y="1"/>
                      <a:pt x="0" y="2"/>
                    </a:cubicBezTo>
                    <a:cubicBezTo>
                      <a:pt x="0" y="10"/>
                      <a:pt x="0" y="10"/>
                      <a:pt x="0" y="10"/>
                    </a:cubicBezTo>
                    <a:cubicBezTo>
                      <a:pt x="0" y="16"/>
                      <a:pt x="0" y="16"/>
                      <a:pt x="0" y="16"/>
                    </a:cubicBezTo>
                    <a:cubicBezTo>
                      <a:pt x="0" y="26"/>
                      <a:pt x="0" y="26"/>
                      <a:pt x="0" y="26"/>
                    </a:cubicBezTo>
                    <a:cubicBezTo>
                      <a:pt x="0" y="27"/>
                      <a:pt x="1" y="28"/>
                      <a:pt x="2" y="28"/>
                    </a:cubicBezTo>
                    <a:cubicBezTo>
                      <a:pt x="7" y="28"/>
                      <a:pt x="7" y="28"/>
                      <a:pt x="7" y="28"/>
                    </a:cubicBezTo>
                    <a:cubicBezTo>
                      <a:pt x="8" y="28"/>
                      <a:pt x="9" y="27"/>
                      <a:pt x="9" y="26"/>
                    </a:cubicBezTo>
                    <a:cubicBezTo>
                      <a:pt x="9" y="16"/>
                      <a:pt x="9" y="16"/>
                      <a:pt x="9" y="16"/>
                    </a:cubicBezTo>
                    <a:cubicBezTo>
                      <a:pt x="9" y="10"/>
                      <a:pt x="9" y="10"/>
                      <a:pt x="9" y="10"/>
                    </a:cubicBezTo>
                    <a:cubicBezTo>
                      <a:pt x="9" y="2"/>
                      <a:pt x="9" y="2"/>
                      <a:pt x="9" y="2"/>
                    </a:cubicBezTo>
                    <a:cubicBezTo>
                      <a:pt x="9" y="1"/>
                      <a:pt x="8" y="0"/>
                      <a:pt x="7" y="0"/>
                    </a:cubicBezTo>
                    <a:close/>
                  </a:path>
                </a:pathLst>
              </a:custGeom>
              <a:solidFill>
                <a:schemeClr val="accent1"/>
              </a:solidFill>
              <a:ln>
                <a:noFill/>
              </a:ln>
            </p:spPr>
            <p:txBody>
              <a:bodyPr lIns="121920" tIns="60960" rIns="121920" bIns="60960"/>
              <a:lstStyle/>
              <a:p>
                <a:pPr defTabSz="913765" fontAlgn="auto">
                  <a:spcBef>
                    <a:spcPts val="0"/>
                  </a:spcBef>
                  <a:spcAft>
                    <a:spcPts val="0"/>
                  </a:spcAft>
                  <a:defRPr/>
                </a:pPr>
                <a:endParaRPr lang="zh-CN" altLang="en-US" sz="2490">
                  <a:solidFill>
                    <a:prstClr val="black"/>
                  </a:solidFill>
                  <a:latin typeface="+mj-ea"/>
                  <a:ea typeface="+mj-ea"/>
                  <a:cs typeface="Arial" panose="020B0604020202020204" pitchFamily="34" charset="0"/>
                </a:endParaRPr>
              </a:p>
            </p:txBody>
          </p:sp>
        </p:grpSp>
      </p:grpSp>
      <p:grpSp>
        <p:nvGrpSpPr>
          <p:cNvPr id="23" name="组合 22"/>
          <p:cNvGrpSpPr/>
          <p:nvPr/>
        </p:nvGrpSpPr>
        <p:grpSpPr>
          <a:xfrm>
            <a:off x="4684712" y="1948340"/>
            <a:ext cx="858956" cy="858956"/>
            <a:chOff x="4684712" y="1948340"/>
            <a:chExt cx="858956" cy="858956"/>
          </a:xfrm>
        </p:grpSpPr>
        <p:grpSp>
          <p:nvGrpSpPr>
            <p:cNvPr id="24" name="组合 23"/>
            <p:cNvGrpSpPr/>
            <p:nvPr/>
          </p:nvGrpSpPr>
          <p:grpSpPr>
            <a:xfrm>
              <a:off x="4684712" y="1948340"/>
              <a:ext cx="858956" cy="858956"/>
              <a:chOff x="304800" y="673100"/>
              <a:chExt cx="4000500" cy="4000500"/>
            </a:xfrm>
            <a:effectLst>
              <a:outerShdw blurRad="444500" dist="254000" dir="8100000" algn="tr" rotWithShape="0">
                <a:prstClr val="black">
                  <a:alpha val="50000"/>
                </a:prstClr>
              </a:outerShdw>
            </a:effectLst>
          </p:grpSpPr>
          <p:sp>
            <p:nvSpPr>
              <p:cNvPr id="26" name="同心圆 2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27" name="椭圆 2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25" name="Freeform 168"/>
            <p:cNvSpPr>
              <a:spLocks noChangeAspect="1" noEditPoints="1"/>
            </p:cNvSpPr>
            <p:nvPr/>
          </p:nvSpPr>
          <p:spPr bwMode="auto">
            <a:xfrm>
              <a:off x="4918327" y="2222412"/>
              <a:ext cx="425533" cy="364326"/>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accent2"/>
            </a:solidFill>
            <a:ln>
              <a:noFill/>
            </a:ln>
          </p:spPr>
          <p:txBody>
            <a:bodyPr lIns="121920" tIns="60960" rIns="121920" bIns="60960"/>
            <a:lstStyle/>
            <a:p>
              <a:pPr defTabSz="913765" fontAlgn="auto">
                <a:spcBef>
                  <a:spcPts val="0"/>
                </a:spcBef>
                <a:spcAft>
                  <a:spcPts val="0"/>
                </a:spcAft>
                <a:defRPr/>
              </a:pPr>
              <a:endParaRPr lang="zh-CN" altLang="en-US" sz="2490">
                <a:solidFill>
                  <a:prstClr val="black"/>
                </a:solidFill>
                <a:latin typeface="+mj-ea"/>
                <a:ea typeface="+mj-ea"/>
                <a:cs typeface="Arial" panose="020B0604020202020204" pitchFamily="34" charset="0"/>
              </a:endParaRPr>
            </a:p>
          </p:txBody>
        </p:sp>
      </p:grpSp>
      <p:grpSp>
        <p:nvGrpSpPr>
          <p:cNvPr id="28" name="组合 27"/>
          <p:cNvGrpSpPr/>
          <p:nvPr/>
        </p:nvGrpSpPr>
        <p:grpSpPr>
          <a:xfrm>
            <a:off x="4716016" y="2993953"/>
            <a:ext cx="858956" cy="858956"/>
            <a:chOff x="4716016" y="2993953"/>
            <a:chExt cx="858956" cy="858956"/>
          </a:xfrm>
        </p:grpSpPr>
        <p:grpSp>
          <p:nvGrpSpPr>
            <p:cNvPr id="29" name="组合 28"/>
            <p:cNvGrpSpPr/>
            <p:nvPr/>
          </p:nvGrpSpPr>
          <p:grpSpPr>
            <a:xfrm>
              <a:off x="4716016" y="2993953"/>
              <a:ext cx="858956" cy="858956"/>
              <a:chOff x="304800" y="673100"/>
              <a:chExt cx="4000500" cy="4000500"/>
            </a:xfrm>
            <a:effectLst>
              <a:outerShdw blurRad="444500" dist="254000" dir="8100000" algn="tr" rotWithShape="0">
                <a:prstClr val="black">
                  <a:alpha val="50000"/>
                </a:prstClr>
              </a:outerShdw>
            </a:effectLst>
          </p:grpSpPr>
          <p:sp>
            <p:nvSpPr>
              <p:cNvPr id="31" name="同心圆 3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32" name="椭圆 3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30" name="Freeform 203"/>
            <p:cNvSpPr>
              <a:spLocks noChangeAspect="1" noEditPoints="1"/>
            </p:cNvSpPr>
            <p:nvPr/>
          </p:nvSpPr>
          <p:spPr bwMode="auto">
            <a:xfrm>
              <a:off x="4972990" y="3242045"/>
              <a:ext cx="370870" cy="356606"/>
            </a:xfrm>
            <a:custGeom>
              <a:avLst/>
              <a:gdLst>
                <a:gd name="T0" fmla="*/ 88 w 218"/>
                <a:gd name="T1" fmla="*/ 43 h 209"/>
                <a:gd name="T2" fmla="*/ 36 w 218"/>
                <a:gd name="T3" fmla="*/ 43 h 209"/>
                <a:gd name="T4" fmla="*/ 26 w 218"/>
                <a:gd name="T5" fmla="*/ 57 h 209"/>
                <a:gd name="T6" fmla="*/ 36 w 218"/>
                <a:gd name="T7" fmla="*/ 71 h 209"/>
                <a:gd name="T8" fmla="*/ 88 w 218"/>
                <a:gd name="T9" fmla="*/ 71 h 209"/>
                <a:gd name="T10" fmla="*/ 88 w 218"/>
                <a:gd name="T11" fmla="*/ 43 h 209"/>
                <a:gd name="T12" fmla="*/ 88 w 218"/>
                <a:gd name="T13" fmla="*/ 43 h 209"/>
                <a:gd name="T14" fmla="*/ 126 w 218"/>
                <a:gd name="T15" fmla="*/ 71 h 209"/>
                <a:gd name="T16" fmla="*/ 187 w 218"/>
                <a:gd name="T17" fmla="*/ 71 h 209"/>
                <a:gd name="T18" fmla="*/ 194 w 218"/>
                <a:gd name="T19" fmla="*/ 71 h 209"/>
                <a:gd name="T20" fmla="*/ 197 w 218"/>
                <a:gd name="T21" fmla="*/ 76 h 209"/>
                <a:gd name="T22" fmla="*/ 213 w 218"/>
                <a:gd name="T23" fmla="*/ 102 h 209"/>
                <a:gd name="T24" fmla="*/ 218 w 218"/>
                <a:gd name="T25" fmla="*/ 109 h 209"/>
                <a:gd name="T26" fmla="*/ 213 w 218"/>
                <a:gd name="T27" fmla="*/ 114 h 209"/>
                <a:gd name="T28" fmla="*/ 197 w 218"/>
                <a:gd name="T29" fmla="*/ 140 h 209"/>
                <a:gd name="T30" fmla="*/ 194 w 218"/>
                <a:gd name="T31" fmla="*/ 147 h 209"/>
                <a:gd name="T32" fmla="*/ 187 w 218"/>
                <a:gd name="T33" fmla="*/ 147 h 209"/>
                <a:gd name="T34" fmla="*/ 126 w 218"/>
                <a:gd name="T35" fmla="*/ 147 h 209"/>
                <a:gd name="T36" fmla="*/ 126 w 218"/>
                <a:gd name="T37" fmla="*/ 180 h 209"/>
                <a:gd name="T38" fmla="*/ 180 w 218"/>
                <a:gd name="T39" fmla="*/ 180 h 209"/>
                <a:gd name="T40" fmla="*/ 180 w 218"/>
                <a:gd name="T41" fmla="*/ 209 h 209"/>
                <a:gd name="T42" fmla="*/ 40 w 218"/>
                <a:gd name="T43" fmla="*/ 209 h 209"/>
                <a:gd name="T44" fmla="*/ 40 w 218"/>
                <a:gd name="T45" fmla="*/ 180 h 209"/>
                <a:gd name="T46" fmla="*/ 90 w 218"/>
                <a:gd name="T47" fmla="*/ 180 h 209"/>
                <a:gd name="T48" fmla="*/ 90 w 218"/>
                <a:gd name="T49" fmla="*/ 95 h 209"/>
                <a:gd name="T50" fmla="*/ 29 w 218"/>
                <a:gd name="T51" fmla="*/ 95 h 209"/>
                <a:gd name="T52" fmla="*/ 22 w 218"/>
                <a:gd name="T53" fmla="*/ 95 h 209"/>
                <a:gd name="T54" fmla="*/ 19 w 218"/>
                <a:gd name="T55" fmla="*/ 88 h 209"/>
                <a:gd name="T56" fmla="*/ 3 w 218"/>
                <a:gd name="T57" fmla="*/ 62 h 209"/>
                <a:gd name="T58" fmla="*/ 0 w 218"/>
                <a:gd name="T59" fmla="*/ 57 h 209"/>
                <a:gd name="T60" fmla="*/ 3 w 218"/>
                <a:gd name="T61" fmla="*/ 50 h 209"/>
                <a:gd name="T62" fmla="*/ 19 w 218"/>
                <a:gd name="T63" fmla="*/ 24 h 209"/>
                <a:gd name="T64" fmla="*/ 22 w 218"/>
                <a:gd name="T65" fmla="*/ 19 h 209"/>
                <a:gd name="T66" fmla="*/ 29 w 218"/>
                <a:gd name="T67" fmla="*/ 19 h 209"/>
                <a:gd name="T68" fmla="*/ 90 w 218"/>
                <a:gd name="T69" fmla="*/ 19 h 209"/>
                <a:gd name="T70" fmla="*/ 90 w 218"/>
                <a:gd name="T71" fmla="*/ 15 h 209"/>
                <a:gd name="T72" fmla="*/ 109 w 218"/>
                <a:gd name="T73" fmla="*/ 0 h 209"/>
                <a:gd name="T74" fmla="*/ 126 w 218"/>
                <a:gd name="T75" fmla="*/ 15 h 209"/>
                <a:gd name="T76" fmla="*/ 126 w 218"/>
                <a:gd name="T77" fmla="*/ 71 h 209"/>
                <a:gd name="T78" fmla="*/ 126 w 218"/>
                <a:gd name="T79" fmla="*/ 71 h 209"/>
                <a:gd name="T80" fmla="*/ 182 w 218"/>
                <a:gd name="T81" fmla="*/ 93 h 209"/>
                <a:gd name="T82" fmla="*/ 128 w 218"/>
                <a:gd name="T83" fmla="*/ 93 h 209"/>
                <a:gd name="T84" fmla="*/ 128 w 218"/>
                <a:gd name="T85" fmla="*/ 123 h 209"/>
                <a:gd name="T86" fmla="*/ 182 w 218"/>
                <a:gd name="T87" fmla="*/ 123 h 209"/>
                <a:gd name="T88" fmla="*/ 192 w 218"/>
                <a:gd name="T89" fmla="*/ 109 h 209"/>
                <a:gd name="T90" fmla="*/ 182 w 218"/>
                <a:gd name="T91" fmla="*/ 93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8" h="209">
                  <a:moveTo>
                    <a:pt x="88" y="43"/>
                  </a:moveTo>
                  <a:lnTo>
                    <a:pt x="36" y="43"/>
                  </a:lnTo>
                  <a:lnTo>
                    <a:pt x="26" y="57"/>
                  </a:lnTo>
                  <a:lnTo>
                    <a:pt x="36" y="71"/>
                  </a:lnTo>
                  <a:lnTo>
                    <a:pt x="88" y="71"/>
                  </a:lnTo>
                  <a:lnTo>
                    <a:pt x="88" y="43"/>
                  </a:lnTo>
                  <a:lnTo>
                    <a:pt x="88" y="43"/>
                  </a:lnTo>
                  <a:close/>
                  <a:moveTo>
                    <a:pt x="126" y="71"/>
                  </a:moveTo>
                  <a:lnTo>
                    <a:pt x="187" y="71"/>
                  </a:lnTo>
                  <a:lnTo>
                    <a:pt x="194" y="71"/>
                  </a:lnTo>
                  <a:lnTo>
                    <a:pt x="197" y="76"/>
                  </a:lnTo>
                  <a:lnTo>
                    <a:pt x="213" y="102"/>
                  </a:lnTo>
                  <a:lnTo>
                    <a:pt x="218" y="109"/>
                  </a:lnTo>
                  <a:lnTo>
                    <a:pt x="213" y="114"/>
                  </a:lnTo>
                  <a:lnTo>
                    <a:pt x="197" y="140"/>
                  </a:lnTo>
                  <a:lnTo>
                    <a:pt x="194" y="147"/>
                  </a:lnTo>
                  <a:lnTo>
                    <a:pt x="187" y="147"/>
                  </a:lnTo>
                  <a:lnTo>
                    <a:pt x="126" y="147"/>
                  </a:lnTo>
                  <a:lnTo>
                    <a:pt x="126" y="180"/>
                  </a:lnTo>
                  <a:lnTo>
                    <a:pt x="180" y="180"/>
                  </a:lnTo>
                  <a:lnTo>
                    <a:pt x="180" y="209"/>
                  </a:lnTo>
                  <a:lnTo>
                    <a:pt x="40" y="209"/>
                  </a:lnTo>
                  <a:lnTo>
                    <a:pt x="40" y="180"/>
                  </a:lnTo>
                  <a:lnTo>
                    <a:pt x="90" y="180"/>
                  </a:lnTo>
                  <a:lnTo>
                    <a:pt x="90" y="95"/>
                  </a:lnTo>
                  <a:lnTo>
                    <a:pt x="29" y="95"/>
                  </a:lnTo>
                  <a:lnTo>
                    <a:pt x="22" y="95"/>
                  </a:lnTo>
                  <a:lnTo>
                    <a:pt x="19" y="88"/>
                  </a:lnTo>
                  <a:lnTo>
                    <a:pt x="3" y="62"/>
                  </a:lnTo>
                  <a:lnTo>
                    <a:pt x="0" y="57"/>
                  </a:lnTo>
                  <a:lnTo>
                    <a:pt x="3" y="50"/>
                  </a:lnTo>
                  <a:lnTo>
                    <a:pt x="19" y="24"/>
                  </a:lnTo>
                  <a:lnTo>
                    <a:pt x="22" y="19"/>
                  </a:lnTo>
                  <a:lnTo>
                    <a:pt x="29" y="19"/>
                  </a:lnTo>
                  <a:lnTo>
                    <a:pt x="90" y="19"/>
                  </a:lnTo>
                  <a:lnTo>
                    <a:pt x="90" y="15"/>
                  </a:lnTo>
                  <a:lnTo>
                    <a:pt x="109" y="0"/>
                  </a:lnTo>
                  <a:lnTo>
                    <a:pt x="126" y="15"/>
                  </a:lnTo>
                  <a:lnTo>
                    <a:pt x="126" y="71"/>
                  </a:lnTo>
                  <a:lnTo>
                    <a:pt x="126" y="71"/>
                  </a:lnTo>
                  <a:close/>
                  <a:moveTo>
                    <a:pt x="182" y="93"/>
                  </a:moveTo>
                  <a:lnTo>
                    <a:pt x="128" y="93"/>
                  </a:lnTo>
                  <a:lnTo>
                    <a:pt x="128" y="123"/>
                  </a:lnTo>
                  <a:lnTo>
                    <a:pt x="182" y="123"/>
                  </a:lnTo>
                  <a:lnTo>
                    <a:pt x="192" y="109"/>
                  </a:lnTo>
                  <a:lnTo>
                    <a:pt x="182" y="93"/>
                  </a:lnTo>
                  <a:close/>
                </a:path>
              </a:pathLst>
            </a:custGeom>
            <a:solidFill>
              <a:schemeClr val="accent3"/>
            </a:solidFill>
            <a:ln>
              <a:noFill/>
            </a:ln>
          </p:spPr>
          <p:txBody>
            <a:bodyPr lIns="121920" tIns="60960" rIns="121920" bIns="60960"/>
            <a:lstStyle/>
            <a:p>
              <a:pPr defTabSz="913765" fontAlgn="auto">
                <a:spcBef>
                  <a:spcPts val="0"/>
                </a:spcBef>
                <a:spcAft>
                  <a:spcPts val="0"/>
                </a:spcAft>
                <a:defRPr/>
              </a:pPr>
              <a:endParaRPr lang="zh-CN" altLang="en-US" sz="2490">
                <a:solidFill>
                  <a:prstClr val="black"/>
                </a:solidFill>
                <a:latin typeface="+mj-ea"/>
                <a:ea typeface="+mj-ea"/>
                <a:cs typeface="Arial" panose="020B0604020202020204" pitchFamily="34" charset="0"/>
              </a:endParaRPr>
            </a:p>
          </p:txBody>
        </p:sp>
      </p:grpSp>
      <p:grpSp>
        <p:nvGrpSpPr>
          <p:cNvPr id="33" name="组合 32"/>
          <p:cNvGrpSpPr/>
          <p:nvPr/>
        </p:nvGrpSpPr>
        <p:grpSpPr>
          <a:xfrm>
            <a:off x="3996846" y="3864636"/>
            <a:ext cx="858956" cy="858956"/>
            <a:chOff x="3996846" y="3864636"/>
            <a:chExt cx="858956" cy="858956"/>
          </a:xfrm>
        </p:grpSpPr>
        <p:grpSp>
          <p:nvGrpSpPr>
            <p:cNvPr id="34" name="组合 33"/>
            <p:cNvGrpSpPr/>
            <p:nvPr/>
          </p:nvGrpSpPr>
          <p:grpSpPr>
            <a:xfrm>
              <a:off x="3996846" y="3864636"/>
              <a:ext cx="858956" cy="858956"/>
              <a:chOff x="304800" y="673100"/>
              <a:chExt cx="4000500" cy="4000500"/>
            </a:xfrm>
            <a:effectLst>
              <a:outerShdw blurRad="444500" dist="254000" dir="8100000" algn="tr" rotWithShape="0">
                <a:prstClr val="black">
                  <a:alpha val="50000"/>
                </a:prstClr>
              </a:outerShdw>
            </a:effectLst>
          </p:grpSpPr>
          <p:sp>
            <p:nvSpPr>
              <p:cNvPr id="36" name="同心圆 3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37" name="椭圆 3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35" name="Freeform 110"/>
            <p:cNvSpPr>
              <a:spLocks noChangeAspect="1" noEditPoints="1"/>
            </p:cNvSpPr>
            <p:nvPr/>
          </p:nvSpPr>
          <p:spPr bwMode="auto">
            <a:xfrm>
              <a:off x="4211960" y="4064356"/>
              <a:ext cx="424516" cy="376344"/>
            </a:xfrm>
            <a:custGeom>
              <a:avLst/>
              <a:gdLst>
                <a:gd name="T0" fmla="*/ 55 w 100"/>
                <a:gd name="T1" fmla="*/ 4 h 88"/>
                <a:gd name="T2" fmla="*/ 76 w 100"/>
                <a:gd name="T3" fmla="*/ 41 h 88"/>
                <a:gd name="T4" fmla="*/ 76 w 100"/>
                <a:gd name="T5" fmla="*/ 41 h 88"/>
                <a:gd name="T6" fmla="*/ 98 w 100"/>
                <a:gd name="T7" fmla="*/ 79 h 88"/>
                <a:gd name="T8" fmla="*/ 96 w 100"/>
                <a:gd name="T9" fmla="*/ 87 h 88"/>
                <a:gd name="T10" fmla="*/ 92 w 100"/>
                <a:gd name="T11" fmla="*/ 88 h 88"/>
                <a:gd name="T12" fmla="*/ 92 w 100"/>
                <a:gd name="T13" fmla="*/ 88 h 88"/>
                <a:gd name="T14" fmla="*/ 49 w 100"/>
                <a:gd name="T15" fmla="*/ 88 h 88"/>
                <a:gd name="T16" fmla="*/ 7 w 100"/>
                <a:gd name="T17" fmla="*/ 88 h 88"/>
                <a:gd name="T18" fmla="*/ 0 w 100"/>
                <a:gd name="T19" fmla="*/ 82 h 88"/>
                <a:gd name="T20" fmla="*/ 1 w 100"/>
                <a:gd name="T21" fmla="*/ 78 h 88"/>
                <a:gd name="T22" fmla="*/ 23 w 100"/>
                <a:gd name="T23" fmla="*/ 41 h 88"/>
                <a:gd name="T24" fmla="*/ 23 w 100"/>
                <a:gd name="T25" fmla="*/ 41 h 88"/>
                <a:gd name="T26" fmla="*/ 44 w 100"/>
                <a:gd name="T27" fmla="*/ 4 h 88"/>
                <a:gd name="T28" fmla="*/ 53 w 100"/>
                <a:gd name="T29" fmla="*/ 2 h 88"/>
                <a:gd name="T30" fmla="*/ 55 w 100"/>
                <a:gd name="T31" fmla="*/ 4 h 88"/>
                <a:gd name="T32" fmla="*/ 44 w 100"/>
                <a:gd name="T33" fmla="*/ 34 h 88"/>
                <a:gd name="T34" fmla="*/ 44 w 100"/>
                <a:gd name="T35" fmla="*/ 37 h 88"/>
                <a:gd name="T36" fmla="*/ 46 w 100"/>
                <a:gd name="T37" fmla="*/ 62 h 88"/>
                <a:gd name="T38" fmla="*/ 52 w 100"/>
                <a:gd name="T39" fmla="*/ 62 h 88"/>
                <a:gd name="T40" fmla="*/ 54 w 100"/>
                <a:gd name="T41" fmla="*/ 37 h 88"/>
                <a:gd name="T42" fmla="*/ 54 w 100"/>
                <a:gd name="T43" fmla="*/ 34 h 88"/>
                <a:gd name="T44" fmla="*/ 44 w 100"/>
                <a:gd name="T45" fmla="*/ 34 h 88"/>
                <a:gd name="T46" fmla="*/ 49 w 100"/>
                <a:gd name="T47" fmla="*/ 72 h 88"/>
                <a:gd name="T48" fmla="*/ 53 w 100"/>
                <a:gd name="T49" fmla="*/ 69 h 88"/>
                <a:gd name="T50" fmla="*/ 49 w 100"/>
                <a:gd name="T51" fmla="*/ 65 h 88"/>
                <a:gd name="T52" fmla="*/ 45 w 100"/>
                <a:gd name="T53" fmla="*/ 69 h 88"/>
                <a:gd name="T54" fmla="*/ 49 w 100"/>
                <a:gd name="T55" fmla="*/ 72 h 88"/>
                <a:gd name="T56" fmla="*/ 65 w 100"/>
                <a:gd name="T57" fmla="*/ 48 h 88"/>
                <a:gd name="T58" fmla="*/ 49 w 100"/>
                <a:gd name="T59" fmla="*/ 20 h 88"/>
                <a:gd name="T60" fmla="*/ 34 w 100"/>
                <a:gd name="T61" fmla="*/ 47 h 88"/>
                <a:gd name="T62" fmla="*/ 33 w 100"/>
                <a:gd name="T63" fmla="*/ 48 h 88"/>
                <a:gd name="T64" fmla="*/ 17 w 100"/>
                <a:gd name="T65" fmla="*/ 75 h 88"/>
                <a:gd name="T66" fmla="*/ 49 w 100"/>
                <a:gd name="T67" fmla="*/ 75 h 88"/>
                <a:gd name="T68" fmla="*/ 81 w 100"/>
                <a:gd name="T69" fmla="*/ 75 h 88"/>
                <a:gd name="T70" fmla="*/ 65 w 100"/>
                <a:gd name="T71" fmla="*/ 48 h 88"/>
                <a:gd name="T72" fmla="*/ 65 w 100"/>
                <a:gd name="T73" fmla="*/ 4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0" h="88">
                  <a:moveTo>
                    <a:pt x="55" y="4"/>
                  </a:moveTo>
                  <a:cubicBezTo>
                    <a:pt x="76" y="41"/>
                    <a:pt x="76" y="41"/>
                    <a:pt x="76" y="41"/>
                  </a:cubicBezTo>
                  <a:cubicBezTo>
                    <a:pt x="76" y="41"/>
                    <a:pt x="76" y="41"/>
                    <a:pt x="76" y="41"/>
                  </a:cubicBezTo>
                  <a:cubicBezTo>
                    <a:pt x="98" y="79"/>
                    <a:pt x="98" y="79"/>
                    <a:pt x="98" y="79"/>
                  </a:cubicBezTo>
                  <a:cubicBezTo>
                    <a:pt x="100" y="82"/>
                    <a:pt x="99" y="85"/>
                    <a:pt x="96" y="87"/>
                  </a:cubicBezTo>
                  <a:cubicBezTo>
                    <a:pt x="95" y="88"/>
                    <a:pt x="93" y="88"/>
                    <a:pt x="92" y="88"/>
                  </a:cubicBezTo>
                  <a:cubicBezTo>
                    <a:pt x="92" y="88"/>
                    <a:pt x="92" y="88"/>
                    <a:pt x="92" y="88"/>
                  </a:cubicBezTo>
                  <a:cubicBezTo>
                    <a:pt x="49" y="88"/>
                    <a:pt x="49" y="88"/>
                    <a:pt x="49" y="88"/>
                  </a:cubicBezTo>
                  <a:cubicBezTo>
                    <a:pt x="7" y="88"/>
                    <a:pt x="7" y="88"/>
                    <a:pt x="7" y="88"/>
                  </a:cubicBezTo>
                  <a:cubicBezTo>
                    <a:pt x="3" y="88"/>
                    <a:pt x="0" y="85"/>
                    <a:pt x="0" y="82"/>
                  </a:cubicBezTo>
                  <a:cubicBezTo>
                    <a:pt x="0" y="80"/>
                    <a:pt x="1" y="79"/>
                    <a:pt x="1" y="78"/>
                  </a:cubicBezTo>
                  <a:cubicBezTo>
                    <a:pt x="23" y="41"/>
                    <a:pt x="23" y="41"/>
                    <a:pt x="23" y="41"/>
                  </a:cubicBezTo>
                  <a:cubicBezTo>
                    <a:pt x="23" y="41"/>
                    <a:pt x="23" y="41"/>
                    <a:pt x="23" y="41"/>
                  </a:cubicBezTo>
                  <a:cubicBezTo>
                    <a:pt x="44" y="4"/>
                    <a:pt x="44" y="4"/>
                    <a:pt x="44" y="4"/>
                  </a:cubicBezTo>
                  <a:cubicBezTo>
                    <a:pt x="46" y="1"/>
                    <a:pt x="50" y="0"/>
                    <a:pt x="53" y="2"/>
                  </a:cubicBezTo>
                  <a:cubicBezTo>
                    <a:pt x="54" y="3"/>
                    <a:pt x="54" y="3"/>
                    <a:pt x="55" y="4"/>
                  </a:cubicBezTo>
                  <a:close/>
                  <a:moveTo>
                    <a:pt x="44" y="34"/>
                  </a:moveTo>
                  <a:cubicBezTo>
                    <a:pt x="44" y="37"/>
                    <a:pt x="44" y="37"/>
                    <a:pt x="44" y="37"/>
                  </a:cubicBezTo>
                  <a:cubicBezTo>
                    <a:pt x="46" y="62"/>
                    <a:pt x="46" y="62"/>
                    <a:pt x="46" y="62"/>
                  </a:cubicBezTo>
                  <a:cubicBezTo>
                    <a:pt x="52" y="62"/>
                    <a:pt x="52" y="62"/>
                    <a:pt x="52" y="62"/>
                  </a:cubicBezTo>
                  <a:cubicBezTo>
                    <a:pt x="54" y="37"/>
                    <a:pt x="54" y="37"/>
                    <a:pt x="54" y="37"/>
                  </a:cubicBezTo>
                  <a:cubicBezTo>
                    <a:pt x="54" y="34"/>
                    <a:pt x="54" y="34"/>
                    <a:pt x="54" y="34"/>
                  </a:cubicBezTo>
                  <a:cubicBezTo>
                    <a:pt x="44" y="34"/>
                    <a:pt x="44" y="34"/>
                    <a:pt x="44" y="34"/>
                  </a:cubicBezTo>
                  <a:close/>
                  <a:moveTo>
                    <a:pt x="49" y="72"/>
                  </a:moveTo>
                  <a:cubicBezTo>
                    <a:pt x="52" y="72"/>
                    <a:pt x="53" y="71"/>
                    <a:pt x="53" y="69"/>
                  </a:cubicBezTo>
                  <a:cubicBezTo>
                    <a:pt x="53" y="66"/>
                    <a:pt x="51" y="65"/>
                    <a:pt x="49" y="65"/>
                  </a:cubicBezTo>
                  <a:cubicBezTo>
                    <a:pt x="47" y="65"/>
                    <a:pt x="45" y="66"/>
                    <a:pt x="45" y="69"/>
                  </a:cubicBezTo>
                  <a:cubicBezTo>
                    <a:pt x="45" y="71"/>
                    <a:pt x="47" y="72"/>
                    <a:pt x="49" y="72"/>
                  </a:cubicBezTo>
                  <a:close/>
                  <a:moveTo>
                    <a:pt x="65" y="48"/>
                  </a:moveTo>
                  <a:cubicBezTo>
                    <a:pt x="49" y="20"/>
                    <a:pt x="49" y="20"/>
                    <a:pt x="49" y="20"/>
                  </a:cubicBezTo>
                  <a:cubicBezTo>
                    <a:pt x="34" y="47"/>
                    <a:pt x="34" y="47"/>
                    <a:pt x="34" y="47"/>
                  </a:cubicBezTo>
                  <a:cubicBezTo>
                    <a:pt x="34" y="48"/>
                    <a:pt x="34" y="48"/>
                    <a:pt x="33" y="48"/>
                  </a:cubicBezTo>
                  <a:cubicBezTo>
                    <a:pt x="17" y="75"/>
                    <a:pt x="17" y="75"/>
                    <a:pt x="17" y="75"/>
                  </a:cubicBezTo>
                  <a:cubicBezTo>
                    <a:pt x="49" y="75"/>
                    <a:pt x="49" y="75"/>
                    <a:pt x="49" y="75"/>
                  </a:cubicBezTo>
                  <a:cubicBezTo>
                    <a:pt x="81" y="75"/>
                    <a:pt x="81" y="75"/>
                    <a:pt x="81" y="75"/>
                  </a:cubicBezTo>
                  <a:cubicBezTo>
                    <a:pt x="65" y="48"/>
                    <a:pt x="65" y="48"/>
                    <a:pt x="65" y="48"/>
                  </a:cubicBezTo>
                  <a:cubicBezTo>
                    <a:pt x="65" y="48"/>
                    <a:pt x="65" y="48"/>
                    <a:pt x="65" y="48"/>
                  </a:cubicBezTo>
                  <a:close/>
                </a:path>
              </a:pathLst>
            </a:custGeom>
            <a:solidFill>
              <a:schemeClr val="accent4"/>
            </a:solidFill>
            <a:ln>
              <a:noFill/>
            </a:ln>
          </p:spPr>
          <p:txBody>
            <a:bodyPr lIns="121920" tIns="60960" rIns="121920" bIns="60960"/>
            <a:lstStyle/>
            <a:p>
              <a:pPr defTabSz="913765" fontAlgn="auto">
                <a:spcBef>
                  <a:spcPts val="0"/>
                </a:spcBef>
                <a:spcAft>
                  <a:spcPts val="0"/>
                </a:spcAft>
                <a:defRPr/>
              </a:pPr>
              <a:endParaRPr lang="zh-CN" altLang="en-US" sz="2490">
                <a:solidFill>
                  <a:prstClr val="black"/>
                </a:solidFill>
                <a:latin typeface="+mj-ea"/>
                <a:ea typeface="+mj-ea"/>
                <a:cs typeface="Arial" panose="020B0604020202020204" pitchFamily="34" charset="0"/>
              </a:endParaRPr>
            </a:p>
          </p:txBody>
        </p:sp>
      </p:grpSp>
      <p:sp>
        <p:nvSpPr>
          <p:cNvPr id="38" name="矩形 37"/>
          <p:cNvSpPr/>
          <p:nvPr/>
        </p:nvSpPr>
        <p:spPr>
          <a:xfrm>
            <a:off x="5609454" y="1997065"/>
            <a:ext cx="954089" cy="323157"/>
          </a:xfrm>
          <a:prstGeom prst="rect">
            <a:avLst/>
          </a:prstGeom>
        </p:spPr>
        <p:txBody>
          <a:bodyPr wrap="none" lIns="91431" tIns="45716" rIns="91431" bIns="45716">
            <a:spAutoFit/>
          </a:bodyPr>
          <a:lstStyle/>
          <a:p>
            <a:r>
              <a:rPr lang="zh-CN" altLang="en-US" sz="1500" dirty="0" smtClean="0">
                <a:solidFill>
                  <a:schemeClr val="accent2"/>
                </a:solidFill>
                <a:latin typeface="+mj-ea"/>
                <a:ea typeface="+mj-ea"/>
              </a:rPr>
              <a:t>标题内容</a:t>
            </a:r>
            <a:endParaRPr lang="zh-CN" altLang="en-US" sz="1500" dirty="0">
              <a:solidFill>
                <a:schemeClr val="accent2"/>
              </a:solidFill>
              <a:latin typeface="+mj-ea"/>
              <a:ea typeface="+mj-ea"/>
            </a:endParaRPr>
          </a:p>
        </p:txBody>
      </p:sp>
      <p:sp>
        <p:nvSpPr>
          <p:cNvPr id="39" name="矩形 47"/>
          <p:cNvSpPr>
            <a:spLocks noChangeArrowheads="1"/>
          </p:cNvSpPr>
          <p:nvPr/>
        </p:nvSpPr>
        <p:spPr bwMode="auto">
          <a:xfrm>
            <a:off x="5580112" y="2229793"/>
            <a:ext cx="3043238" cy="553990"/>
          </a:xfrm>
          <a:prstGeom prst="rect">
            <a:avLst/>
          </a:prstGeom>
          <a:noFill/>
          <a:ln>
            <a:noFill/>
          </a:ln>
        </p:spPr>
        <p:txBody>
          <a:bodyPr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50000"/>
              </a:lnSpc>
              <a:buFont typeface="Arial" panose="020B0604020202020204" pitchFamily="34" charset="0"/>
              <a:buNone/>
            </a:pPr>
            <a:r>
              <a:rPr lang="zh-CN" altLang="en-US" sz="1000" dirty="0">
                <a:solidFill>
                  <a:prstClr val="black"/>
                </a:solidFill>
                <a:latin typeface="+mj-ea"/>
                <a:ea typeface="+mj-ea"/>
              </a:rPr>
              <a:t>点击输入简要文字内容，文字内容需概括精炼，不用多余的文字修饰，言简意赅的说明该项内容。</a:t>
            </a:r>
            <a:endParaRPr lang="en-US" altLang="zh-CN" sz="1000" dirty="0">
              <a:solidFill>
                <a:prstClr val="black"/>
              </a:solidFill>
              <a:latin typeface="+mj-ea"/>
              <a:ea typeface="+mj-ea"/>
            </a:endParaRPr>
          </a:p>
        </p:txBody>
      </p:sp>
      <p:sp>
        <p:nvSpPr>
          <p:cNvPr id="40" name="矩形 39"/>
          <p:cNvSpPr/>
          <p:nvPr/>
        </p:nvSpPr>
        <p:spPr>
          <a:xfrm>
            <a:off x="5684012" y="3028040"/>
            <a:ext cx="954089" cy="323157"/>
          </a:xfrm>
          <a:prstGeom prst="rect">
            <a:avLst/>
          </a:prstGeom>
        </p:spPr>
        <p:txBody>
          <a:bodyPr wrap="none" lIns="91431" tIns="45716" rIns="91431" bIns="45716">
            <a:spAutoFit/>
          </a:bodyPr>
          <a:lstStyle/>
          <a:p>
            <a:r>
              <a:rPr lang="zh-CN" altLang="en-US" sz="1500" dirty="0" smtClean="0">
                <a:solidFill>
                  <a:schemeClr val="accent3"/>
                </a:solidFill>
                <a:latin typeface="+mj-ea"/>
                <a:ea typeface="+mj-ea"/>
              </a:rPr>
              <a:t>标题内容</a:t>
            </a:r>
            <a:endParaRPr lang="zh-CN" altLang="en-US" sz="1500" dirty="0">
              <a:solidFill>
                <a:schemeClr val="accent3"/>
              </a:solidFill>
              <a:latin typeface="+mj-ea"/>
              <a:ea typeface="+mj-ea"/>
            </a:endParaRPr>
          </a:p>
        </p:txBody>
      </p:sp>
      <p:sp>
        <p:nvSpPr>
          <p:cNvPr id="41" name="矩形 47"/>
          <p:cNvSpPr>
            <a:spLocks noChangeArrowheads="1"/>
          </p:cNvSpPr>
          <p:nvPr/>
        </p:nvSpPr>
        <p:spPr bwMode="auto">
          <a:xfrm>
            <a:off x="5654670" y="3260768"/>
            <a:ext cx="3043238" cy="553990"/>
          </a:xfrm>
          <a:prstGeom prst="rect">
            <a:avLst/>
          </a:prstGeom>
          <a:noFill/>
          <a:ln>
            <a:noFill/>
          </a:ln>
        </p:spPr>
        <p:txBody>
          <a:bodyPr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50000"/>
              </a:lnSpc>
              <a:buFont typeface="Arial" panose="020B0604020202020204" pitchFamily="34" charset="0"/>
              <a:buNone/>
            </a:pPr>
            <a:r>
              <a:rPr lang="zh-CN" altLang="en-US" sz="1000" dirty="0">
                <a:solidFill>
                  <a:prstClr val="black"/>
                </a:solidFill>
                <a:latin typeface="+mj-ea"/>
                <a:ea typeface="+mj-ea"/>
              </a:rPr>
              <a:t>点击输入简要文字内容，文字内容需概括精炼，不用多余的文字修饰，言简意赅的说明该项内容。</a:t>
            </a:r>
            <a:endParaRPr lang="en-US" altLang="zh-CN" sz="1000" dirty="0">
              <a:solidFill>
                <a:prstClr val="black"/>
              </a:solidFill>
              <a:latin typeface="+mj-ea"/>
              <a:ea typeface="+mj-ea"/>
            </a:endParaRPr>
          </a:p>
        </p:txBody>
      </p:sp>
      <p:sp>
        <p:nvSpPr>
          <p:cNvPr id="42" name="矩形 41"/>
          <p:cNvSpPr/>
          <p:nvPr/>
        </p:nvSpPr>
        <p:spPr>
          <a:xfrm>
            <a:off x="5009017" y="3972459"/>
            <a:ext cx="954089" cy="323157"/>
          </a:xfrm>
          <a:prstGeom prst="rect">
            <a:avLst/>
          </a:prstGeom>
        </p:spPr>
        <p:txBody>
          <a:bodyPr wrap="none" lIns="91431" tIns="45716" rIns="91431" bIns="45716">
            <a:spAutoFit/>
          </a:bodyPr>
          <a:lstStyle/>
          <a:p>
            <a:r>
              <a:rPr lang="zh-CN" altLang="en-US" sz="1500" dirty="0" smtClean="0">
                <a:solidFill>
                  <a:schemeClr val="accent4"/>
                </a:solidFill>
                <a:latin typeface="+mj-ea"/>
                <a:ea typeface="+mj-ea"/>
              </a:rPr>
              <a:t>标题内容</a:t>
            </a:r>
            <a:endParaRPr lang="zh-CN" altLang="en-US" sz="1500" dirty="0">
              <a:solidFill>
                <a:schemeClr val="accent4"/>
              </a:solidFill>
              <a:latin typeface="+mj-ea"/>
              <a:ea typeface="+mj-ea"/>
            </a:endParaRPr>
          </a:p>
        </p:txBody>
      </p:sp>
      <p:sp>
        <p:nvSpPr>
          <p:cNvPr id="43" name="矩形 47"/>
          <p:cNvSpPr>
            <a:spLocks noChangeArrowheads="1"/>
          </p:cNvSpPr>
          <p:nvPr/>
        </p:nvSpPr>
        <p:spPr bwMode="auto">
          <a:xfrm>
            <a:off x="4979675" y="4205187"/>
            <a:ext cx="3043238" cy="553990"/>
          </a:xfrm>
          <a:prstGeom prst="rect">
            <a:avLst/>
          </a:prstGeom>
          <a:noFill/>
          <a:ln>
            <a:noFill/>
          </a:ln>
        </p:spPr>
        <p:txBody>
          <a:bodyPr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50000"/>
              </a:lnSpc>
              <a:buFont typeface="Arial" panose="020B0604020202020204" pitchFamily="34" charset="0"/>
              <a:buNone/>
            </a:pPr>
            <a:r>
              <a:rPr lang="zh-CN" altLang="en-US" sz="1000" dirty="0">
                <a:solidFill>
                  <a:prstClr val="black"/>
                </a:solidFill>
                <a:latin typeface="+mj-ea"/>
                <a:ea typeface="+mj-ea"/>
              </a:rPr>
              <a:t>点击输入简要文字内容，文字内容需概括精炼，不用多余的文字修饰，言简意赅的说明该项内容。</a:t>
            </a:r>
            <a:endParaRPr lang="en-US" altLang="zh-CN" sz="1000" dirty="0">
              <a:solidFill>
                <a:prstClr val="black"/>
              </a:solidFill>
              <a:latin typeface="+mj-ea"/>
              <a:ea typeface="+mj-ea"/>
            </a:endParaRPr>
          </a:p>
        </p:txBody>
      </p:sp>
    </p:spTree>
  </p:cSld>
  <p:clrMapOvr>
    <a:masterClrMapping/>
  </p:clrMapOvr>
  <mc:AlternateContent xmlns:mc="http://schemas.openxmlformats.org/markup-compatibility/2006" xmlns:p14="http://schemas.microsoft.com/office/powerpoint/2010/main">
    <mc:Choice Requires="p14">
      <p:transition spd="slow" p14:dur="1200" advTm="10000">
        <p14:prism/>
      </p:transition>
    </mc:Choice>
    <mc:Fallback xmlns="">
      <p:transition spd="slow" advTm="10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250"/>
                                      </p:stCondLst>
                                      <p:childTnLst>
                                        <p:set>
                                          <p:cBhvr>
                                            <p:cTn id="6" dur="1" fill="hold">
                                              <p:stCondLst>
                                                <p:cond delay="0"/>
                                              </p:stCondLst>
                                            </p:cTn>
                                            <p:tgtEl>
                                              <p:spTgt spid="9"/>
                                            </p:tgtEl>
                                            <p:attrNameLst>
                                              <p:attrName>style.visibility</p:attrName>
                                            </p:attrNameLst>
                                          </p:cBhvr>
                                          <p:to>
                                            <p:strVal val="visible"/>
                                          </p:to>
                                        </p:set>
                                        <p:anim calcmode="lin" valueType="num">
                                          <p:cBhvr>
                                            <p:cTn id="7" dur="400" fill="hold"/>
                                            <p:tgtEl>
                                              <p:spTgt spid="9"/>
                                            </p:tgtEl>
                                            <p:attrNameLst>
                                              <p:attrName>ppt_w</p:attrName>
                                            </p:attrNameLst>
                                          </p:cBhvr>
                                          <p:tavLst>
                                            <p:tav tm="0">
                                              <p:val>
                                                <p:fltVal val="0"/>
                                              </p:val>
                                            </p:tav>
                                            <p:tav tm="100000">
                                              <p:val>
                                                <p:strVal val="#ppt_w"/>
                                              </p:val>
                                            </p:tav>
                                          </p:tavLst>
                                        </p:anim>
                                        <p:anim calcmode="lin" valueType="num">
                                          <p:cBhvr>
                                            <p:cTn id="8" dur="400" fill="hold"/>
                                            <p:tgtEl>
                                              <p:spTgt spid="9"/>
                                            </p:tgtEl>
                                            <p:attrNameLst>
                                              <p:attrName>ppt_h</p:attrName>
                                            </p:attrNameLst>
                                          </p:cBhvr>
                                          <p:tavLst>
                                            <p:tav tm="0">
                                              <p:val>
                                                <p:fltVal val="0"/>
                                              </p:val>
                                            </p:tav>
                                            <p:tav tm="100000">
                                              <p:val>
                                                <p:strVal val="#ppt_h"/>
                                              </p:val>
                                            </p:tav>
                                          </p:tavLst>
                                        </p:anim>
                                        <p:animEffect transition="in" filter="fade">
                                          <p:cBhvr>
                                            <p:cTn id="9" dur="400"/>
                                            <p:tgtEl>
                                              <p:spTgt spid="9"/>
                                            </p:tgtEl>
                                          </p:cBhvr>
                                        </p:animEffect>
                                      </p:childTnLst>
                                    </p:cTn>
                                  </p:par>
                                </p:childTnLst>
                              </p:cTn>
                            </p:par>
                            <p:par>
                              <p:cTn id="10" fill="hold">
                                <p:stCondLst>
                                  <p:cond delay="750"/>
                                </p:stCondLst>
                                <p:childTnLst>
                                  <p:par>
                                    <p:cTn id="11" presetID="22" presetClass="entr" presetSubtype="1"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up)">
                                          <p:cBhvr>
                                            <p:cTn id="13" dur="350"/>
                                            <p:tgtEl>
                                              <p:spTgt spid="2"/>
                                            </p:tgtEl>
                                          </p:cBhvr>
                                        </p:animEffect>
                                      </p:childTnLst>
                                    </p:cTn>
                                  </p:par>
                                </p:childTnLst>
                              </p:cTn>
                            </p:par>
                            <p:par>
                              <p:cTn id="14" fill="hold">
                                <p:stCondLst>
                                  <p:cond delay="1250"/>
                                </p:stCondLst>
                                <p:childTnLst>
                                  <p:par>
                                    <p:cTn id="15" presetID="53" presetClass="entr" presetSubtype="16"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childTnLst>
                              </p:cTn>
                            </p:par>
                            <p:par>
                              <p:cTn id="20" fill="hold">
                                <p:stCondLst>
                                  <p:cond delay="1750"/>
                                </p:stCondLst>
                                <p:childTnLst>
                                  <p:par>
                                    <p:cTn id="21" presetID="22" presetClass="entr" presetSubtype="8"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left)">
                                          <p:cBhvr>
                                            <p:cTn id="23" dur="500"/>
                                            <p:tgtEl>
                                              <p:spTgt spid="3"/>
                                            </p:tgtEl>
                                          </p:cBhvr>
                                        </p:animEffect>
                                      </p:childTnLst>
                                    </p:cTn>
                                  </p:par>
                                </p:childTnLst>
                              </p:cTn>
                            </p:par>
                            <p:par>
                              <p:cTn id="24" fill="hold">
                                <p:stCondLst>
                                  <p:cond delay="2250"/>
                                </p:stCondLst>
                                <p:childTnLst>
                                  <p:par>
                                    <p:cTn id="25" presetID="2" presetClass="entr" presetSubtype="2" fill="hold" nodeType="afterEffect" p14:presetBounceEnd="40000">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14:bounceEnd="40000">
                                          <p:cBhvr additive="base">
                                            <p:cTn id="27" dur="500" fill="hold"/>
                                            <p:tgtEl>
                                              <p:spTgt spid="16"/>
                                            </p:tgtEl>
                                            <p:attrNameLst>
                                              <p:attrName>ppt_x</p:attrName>
                                            </p:attrNameLst>
                                          </p:cBhvr>
                                          <p:tavLst>
                                            <p:tav tm="0">
                                              <p:val>
                                                <p:strVal val="1+#ppt_w/2"/>
                                              </p:val>
                                            </p:tav>
                                            <p:tav tm="100000">
                                              <p:val>
                                                <p:strVal val="#ppt_x"/>
                                              </p:val>
                                            </p:tav>
                                          </p:tavLst>
                                        </p:anim>
                                        <p:anim calcmode="lin" valueType="num" p14:bounceEnd="40000">
                                          <p:cBhvr additive="base">
                                            <p:cTn id="28" dur="500" fill="hold"/>
                                            <p:tgtEl>
                                              <p:spTgt spid="16"/>
                                            </p:tgtEl>
                                            <p:attrNameLst>
                                              <p:attrName>ppt_y</p:attrName>
                                            </p:attrNameLst>
                                          </p:cBhvr>
                                          <p:tavLst>
                                            <p:tav tm="0">
                                              <p:val>
                                                <p:strVal val="#ppt_y"/>
                                              </p:val>
                                            </p:tav>
                                            <p:tav tm="100000">
                                              <p:val>
                                                <p:strVal val="#ppt_y"/>
                                              </p:val>
                                            </p:tav>
                                          </p:tavLst>
                                        </p:anim>
                                      </p:childTnLst>
                                    </p:cTn>
                                  </p:par>
                                </p:childTnLst>
                              </p:cTn>
                            </p:par>
                            <p:par>
                              <p:cTn id="29" fill="hold">
                                <p:stCondLst>
                                  <p:cond delay="2750"/>
                                </p:stCondLst>
                                <p:childTnLst>
                                  <p:par>
                                    <p:cTn id="30" presetID="22" presetClass="entr" presetSubtype="8"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left)">
                                          <p:cBhvr>
                                            <p:cTn id="32" dur="500"/>
                                            <p:tgtEl>
                                              <p:spTgt spid="7"/>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left)">
                                          <p:cBhvr>
                                            <p:cTn id="35" dur="500"/>
                                            <p:tgtEl>
                                              <p:spTgt spid="8"/>
                                            </p:tgtEl>
                                          </p:cBhvr>
                                        </p:animEffect>
                                      </p:childTnLst>
                                    </p:cTn>
                                  </p:par>
                                  <p:par>
                                    <p:cTn id="36" presetID="53" presetClass="entr" presetSubtype="16" fill="hold" grpId="0" nodeType="withEffect">
                                      <p:stCondLst>
                                        <p:cond delay="750"/>
                                      </p:stCondLst>
                                      <p:childTnLst>
                                        <p:set>
                                          <p:cBhvr>
                                            <p:cTn id="37" dur="1" fill="hold">
                                              <p:stCondLst>
                                                <p:cond delay="0"/>
                                              </p:stCondLst>
                                            </p:cTn>
                                            <p:tgtEl>
                                              <p:spTgt spid="13"/>
                                            </p:tgtEl>
                                            <p:attrNameLst>
                                              <p:attrName>style.visibility</p:attrName>
                                            </p:attrNameLst>
                                          </p:cBhvr>
                                          <p:to>
                                            <p:strVal val="visible"/>
                                          </p:to>
                                        </p:set>
                                        <p:anim calcmode="lin" valueType="num">
                                          <p:cBhvr>
                                            <p:cTn id="38" dur="500" fill="hold"/>
                                            <p:tgtEl>
                                              <p:spTgt spid="13"/>
                                            </p:tgtEl>
                                            <p:attrNameLst>
                                              <p:attrName>ppt_w</p:attrName>
                                            </p:attrNameLst>
                                          </p:cBhvr>
                                          <p:tavLst>
                                            <p:tav tm="0">
                                              <p:val>
                                                <p:fltVal val="0"/>
                                              </p:val>
                                            </p:tav>
                                            <p:tav tm="100000">
                                              <p:val>
                                                <p:strVal val="#ppt_w"/>
                                              </p:val>
                                            </p:tav>
                                          </p:tavLst>
                                        </p:anim>
                                        <p:anim calcmode="lin" valueType="num">
                                          <p:cBhvr>
                                            <p:cTn id="39" dur="500" fill="hold"/>
                                            <p:tgtEl>
                                              <p:spTgt spid="13"/>
                                            </p:tgtEl>
                                            <p:attrNameLst>
                                              <p:attrName>ppt_h</p:attrName>
                                            </p:attrNameLst>
                                          </p:cBhvr>
                                          <p:tavLst>
                                            <p:tav tm="0">
                                              <p:val>
                                                <p:fltVal val="0"/>
                                              </p:val>
                                            </p:tav>
                                            <p:tav tm="100000">
                                              <p:val>
                                                <p:strVal val="#ppt_h"/>
                                              </p:val>
                                            </p:tav>
                                          </p:tavLst>
                                        </p:anim>
                                        <p:animEffect transition="in" filter="fade">
                                          <p:cBhvr>
                                            <p:cTn id="40" dur="500"/>
                                            <p:tgtEl>
                                              <p:spTgt spid="13"/>
                                            </p:tgtEl>
                                          </p:cBhvr>
                                        </p:animEffect>
                                      </p:childTnLst>
                                    </p:cTn>
                                  </p:par>
                                </p:childTnLst>
                              </p:cTn>
                            </p:par>
                            <p:par>
                              <p:cTn id="41" fill="hold">
                                <p:stCondLst>
                                  <p:cond delay="3250"/>
                                </p:stCondLst>
                                <p:childTnLst>
                                  <p:par>
                                    <p:cTn id="42" presetID="22" presetClass="entr" presetSubtype="8" fill="hold" nodeType="afterEffect">
                                      <p:stCondLst>
                                        <p:cond delay="0"/>
                                      </p:stCondLst>
                                      <p:childTnLst>
                                        <p:set>
                                          <p:cBhvr>
                                            <p:cTn id="43" dur="1" fill="hold">
                                              <p:stCondLst>
                                                <p:cond delay="0"/>
                                              </p:stCondLst>
                                            </p:cTn>
                                            <p:tgtEl>
                                              <p:spTgt spid="5"/>
                                            </p:tgtEl>
                                            <p:attrNameLst>
                                              <p:attrName>style.visibility</p:attrName>
                                            </p:attrNameLst>
                                          </p:cBhvr>
                                          <p:to>
                                            <p:strVal val="visible"/>
                                          </p:to>
                                        </p:set>
                                        <p:animEffect transition="in" filter="wipe(left)">
                                          <p:cBhvr>
                                            <p:cTn id="44" dur="500"/>
                                            <p:tgtEl>
                                              <p:spTgt spid="5"/>
                                            </p:tgtEl>
                                          </p:cBhvr>
                                        </p:animEffect>
                                      </p:childTnLst>
                                    </p:cTn>
                                  </p:par>
                                </p:childTnLst>
                              </p:cTn>
                            </p:par>
                            <p:par>
                              <p:cTn id="45" fill="hold">
                                <p:stCondLst>
                                  <p:cond delay="3750"/>
                                </p:stCondLst>
                                <p:childTnLst>
                                  <p:par>
                                    <p:cTn id="46" presetID="2" presetClass="entr" presetSubtype="2" fill="hold" nodeType="afterEffect" p14:presetBounceEnd="40000">
                                      <p:stCondLst>
                                        <p:cond delay="0"/>
                                      </p:stCondLst>
                                      <p:childTnLst>
                                        <p:set>
                                          <p:cBhvr>
                                            <p:cTn id="47" dur="1" fill="hold">
                                              <p:stCondLst>
                                                <p:cond delay="0"/>
                                              </p:stCondLst>
                                            </p:cTn>
                                            <p:tgtEl>
                                              <p:spTgt spid="23"/>
                                            </p:tgtEl>
                                            <p:attrNameLst>
                                              <p:attrName>style.visibility</p:attrName>
                                            </p:attrNameLst>
                                          </p:cBhvr>
                                          <p:to>
                                            <p:strVal val="visible"/>
                                          </p:to>
                                        </p:set>
                                        <p:anim calcmode="lin" valueType="num" p14:bounceEnd="40000">
                                          <p:cBhvr additive="base">
                                            <p:cTn id="48" dur="500" fill="hold"/>
                                            <p:tgtEl>
                                              <p:spTgt spid="23"/>
                                            </p:tgtEl>
                                            <p:attrNameLst>
                                              <p:attrName>ppt_x</p:attrName>
                                            </p:attrNameLst>
                                          </p:cBhvr>
                                          <p:tavLst>
                                            <p:tav tm="0">
                                              <p:val>
                                                <p:strVal val="1+#ppt_w/2"/>
                                              </p:val>
                                            </p:tav>
                                            <p:tav tm="100000">
                                              <p:val>
                                                <p:strVal val="#ppt_x"/>
                                              </p:val>
                                            </p:tav>
                                          </p:tavLst>
                                        </p:anim>
                                        <p:anim calcmode="lin" valueType="num" p14:bounceEnd="40000">
                                          <p:cBhvr additive="base">
                                            <p:cTn id="49" dur="500" fill="hold"/>
                                            <p:tgtEl>
                                              <p:spTgt spid="23"/>
                                            </p:tgtEl>
                                            <p:attrNameLst>
                                              <p:attrName>ppt_y</p:attrName>
                                            </p:attrNameLst>
                                          </p:cBhvr>
                                          <p:tavLst>
                                            <p:tav tm="0">
                                              <p:val>
                                                <p:strVal val="#ppt_y"/>
                                              </p:val>
                                            </p:tav>
                                            <p:tav tm="100000">
                                              <p:val>
                                                <p:strVal val="#ppt_y"/>
                                              </p:val>
                                            </p:tav>
                                          </p:tavLst>
                                        </p:anim>
                                      </p:childTnLst>
                                    </p:cTn>
                                  </p:par>
                                </p:childTnLst>
                              </p:cTn>
                            </p:par>
                            <p:par>
                              <p:cTn id="50" fill="hold">
                                <p:stCondLst>
                                  <p:cond delay="4250"/>
                                </p:stCondLst>
                                <p:childTnLst>
                                  <p:par>
                                    <p:cTn id="51" presetID="22" presetClass="entr" presetSubtype="8" fill="hold" grpId="0" nodeType="afterEffect">
                                      <p:stCondLst>
                                        <p:cond delay="0"/>
                                      </p:stCondLst>
                                      <p:childTnLst>
                                        <p:set>
                                          <p:cBhvr>
                                            <p:cTn id="52" dur="1" fill="hold">
                                              <p:stCondLst>
                                                <p:cond delay="0"/>
                                              </p:stCondLst>
                                            </p:cTn>
                                            <p:tgtEl>
                                              <p:spTgt spid="38"/>
                                            </p:tgtEl>
                                            <p:attrNameLst>
                                              <p:attrName>style.visibility</p:attrName>
                                            </p:attrNameLst>
                                          </p:cBhvr>
                                          <p:to>
                                            <p:strVal val="visible"/>
                                          </p:to>
                                        </p:set>
                                        <p:animEffect transition="in" filter="wipe(left)">
                                          <p:cBhvr>
                                            <p:cTn id="53" dur="500"/>
                                            <p:tgtEl>
                                              <p:spTgt spid="38"/>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39"/>
                                            </p:tgtEl>
                                            <p:attrNameLst>
                                              <p:attrName>style.visibility</p:attrName>
                                            </p:attrNameLst>
                                          </p:cBhvr>
                                          <p:to>
                                            <p:strVal val="visible"/>
                                          </p:to>
                                        </p:set>
                                        <p:animEffect transition="in" filter="wipe(left)">
                                          <p:cBhvr>
                                            <p:cTn id="56" dur="500"/>
                                            <p:tgtEl>
                                              <p:spTgt spid="39"/>
                                            </p:tgtEl>
                                          </p:cBhvr>
                                        </p:animEffect>
                                      </p:childTnLst>
                                    </p:cTn>
                                  </p:par>
                                  <p:par>
                                    <p:cTn id="57" presetID="53" presetClass="entr" presetSubtype="16" fill="hold" grpId="0" nodeType="withEffect">
                                      <p:stCondLst>
                                        <p:cond delay="750"/>
                                      </p:stCondLst>
                                      <p:childTnLst>
                                        <p:set>
                                          <p:cBhvr>
                                            <p:cTn id="58" dur="1" fill="hold">
                                              <p:stCondLst>
                                                <p:cond delay="0"/>
                                              </p:stCondLst>
                                            </p:cTn>
                                            <p:tgtEl>
                                              <p:spTgt spid="14"/>
                                            </p:tgtEl>
                                            <p:attrNameLst>
                                              <p:attrName>style.visibility</p:attrName>
                                            </p:attrNameLst>
                                          </p:cBhvr>
                                          <p:to>
                                            <p:strVal val="visible"/>
                                          </p:to>
                                        </p:set>
                                        <p:anim calcmode="lin" valueType="num">
                                          <p:cBhvr>
                                            <p:cTn id="59" dur="500" fill="hold"/>
                                            <p:tgtEl>
                                              <p:spTgt spid="14"/>
                                            </p:tgtEl>
                                            <p:attrNameLst>
                                              <p:attrName>ppt_w</p:attrName>
                                            </p:attrNameLst>
                                          </p:cBhvr>
                                          <p:tavLst>
                                            <p:tav tm="0">
                                              <p:val>
                                                <p:fltVal val="0"/>
                                              </p:val>
                                            </p:tav>
                                            <p:tav tm="100000">
                                              <p:val>
                                                <p:strVal val="#ppt_w"/>
                                              </p:val>
                                            </p:tav>
                                          </p:tavLst>
                                        </p:anim>
                                        <p:anim calcmode="lin" valueType="num">
                                          <p:cBhvr>
                                            <p:cTn id="60" dur="500" fill="hold"/>
                                            <p:tgtEl>
                                              <p:spTgt spid="14"/>
                                            </p:tgtEl>
                                            <p:attrNameLst>
                                              <p:attrName>ppt_h</p:attrName>
                                            </p:attrNameLst>
                                          </p:cBhvr>
                                          <p:tavLst>
                                            <p:tav tm="0">
                                              <p:val>
                                                <p:fltVal val="0"/>
                                              </p:val>
                                            </p:tav>
                                            <p:tav tm="100000">
                                              <p:val>
                                                <p:strVal val="#ppt_h"/>
                                              </p:val>
                                            </p:tav>
                                          </p:tavLst>
                                        </p:anim>
                                        <p:animEffect transition="in" filter="fade">
                                          <p:cBhvr>
                                            <p:cTn id="61" dur="500"/>
                                            <p:tgtEl>
                                              <p:spTgt spid="14"/>
                                            </p:tgtEl>
                                          </p:cBhvr>
                                        </p:animEffect>
                                      </p:childTnLst>
                                    </p:cTn>
                                  </p:par>
                                </p:childTnLst>
                              </p:cTn>
                            </p:par>
                            <p:par>
                              <p:cTn id="62" fill="hold">
                                <p:stCondLst>
                                  <p:cond delay="4750"/>
                                </p:stCondLst>
                                <p:childTnLst>
                                  <p:par>
                                    <p:cTn id="63" presetID="22" presetClass="entr" presetSubtype="8" fill="hold" nodeType="afterEffect">
                                      <p:stCondLst>
                                        <p:cond delay="0"/>
                                      </p:stCondLst>
                                      <p:childTnLst>
                                        <p:set>
                                          <p:cBhvr>
                                            <p:cTn id="64" dur="1" fill="hold">
                                              <p:stCondLst>
                                                <p:cond delay="0"/>
                                              </p:stCondLst>
                                            </p:cTn>
                                            <p:tgtEl>
                                              <p:spTgt spid="6"/>
                                            </p:tgtEl>
                                            <p:attrNameLst>
                                              <p:attrName>style.visibility</p:attrName>
                                            </p:attrNameLst>
                                          </p:cBhvr>
                                          <p:to>
                                            <p:strVal val="visible"/>
                                          </p:to>
                                        </p:set>
                                        <p:animEffect transition="in" filter="wipe(left)">
                                          <p:cBhvr>
                                            <p:cTn id="65" dur="500"/>
                                            <p:tgtEl>
                                              <p:spTgt spid="6"/>
                                            </p:tgtEl>
                                          </p:cBhvr>
                                        </p:animEffect>
                                      </p:childTnLst>
                                    </p:cTn>
                                  </p:par>
                                </p:childTnLst>
                              </p:cTn>
                            </p:par>
                            <p:par>
                              <p:cTn id="66" fill="hold">
                                <p:stCondLst>
                                  <p:cond delay="5250"/>
                                </p:stCondLst>
                                <p:childTnLst>
                                  <p:par>
                                    <p:cTn id="67" presetID="2" presetClass="entr" presetSubtype="2" fill="hold" nodeType="afterEffect" p14:presetBounceEnd="40000">
                                      <p:stCondLst>
                                        <p:cond delay="0"/>
                                      </p:stCondLst>
                                      <p:childTnLst>
                                        <p:set>
                                          <p:cBhvr>
                                            <p:cTn id="68" dur="1" fill="hold">
                                              <p:stCondLst>
                                                <p:cond delay="0"/>
                                              </p:stCondLst>
                                            </p:cTn>
                                            <p:tgtEl>
                                              <p:spTgt spid="28"/>
                                            </p:tgtEl>
                                            <p:attrNameLst>
                                              <p:attrName>style.visibility</p:attrName>
                                            </p:attrNameLst>
                                          </p:cBhvr>
                                          <p:to>
                                            <p:strVal val="visible"/>
                                          </p:to>
                                        </p:set>
                                        <p:anim calcmode="lin" valueType="num" p14:bounceEnd="40000">
                                          <p:cBhvr additive="base">
                                            <p:cTn id="69" dur="500" fill="hold"/>
                                            <p:tgtEl>
                                              <p:spTgt spid="28"/>
                                            </p:tgtEl>
                                            <p:attrNameLst>
                                              <p:attrName>ppt_x</p:attrName>
                                            </p:attrNameLst>
                                          </p:cBhvr>
                                          <p:tavLst>
                                            <p:tav tm="0">
                                              <p:val>
                                                <p:strVal val="1+#ppt_w/2"/>
                                              </p:val>
                                            </p:tav>
                                            <p:tav tm="100000">
                                              <p:val>
                                                <p:strVal val="#ppt_x"/>
                                              </p:val>
                                            </p:tav>
                                          </p:tavLst>
                                        </p:anim>
                                        <p:anim calcmode="lin" valueType="num" p14:bounceEnd="40000">
                                          <p:cBhvr additive="base">
                                            <p:cTn id="70" dur="500" fill="hold"/>
                                            <p:tgtEl>
                                              <p:spTgt spid="28"/>
                                            </p:tgtEl>
                                            <p:attrNameLst>
                                              <p:attrName>ppt_y</p:attrName>
                                            </p:attrNameLst>
                                          </p:cBhvr>
                                          <p:tavLst>
                                            <p:tav tm="0">
                                              <p:val>
                                                <p:strVal val="#ppt_y"/>
                                              </p:val>
                                            </p:tav>
                                            <p:tav tm="100000">
                                              <p:val>
                                                <p:strVal val="#ppt_y"/>
                                              </p:val>
                                            </p:tav>
                                          </p:tavLst>
                                        </p:anim>
                                      </p:childTnLst>
                                    </p:cTn>
                                  </p:par>
                                </p:childTnLst>
                              </p:cTn>
                            </p:par>
                            <p:par>
                              <p:cTn id="71" fill="hold">
                                <p:stCondLst>
                                  <p:cond delay="5750"/>
                                </p:stCondLst>
                                <p:childTnLst>
                                  <p:par>
                                    <p:cTn id="72" presetID="22" presetClass="entr" presetSubtype="8" fill="hold" grpId="0" nodeType="afterEffect">
                                      <p:stCondLst>
                                        <p:cond delay="0"/>
                                      </p:stCondLst>
                                      <p:childTnLst>
                                        <p:set>
                                          <p:cBhvr>
                                            <p:cTn id="73" dur="1" fill="hold">
                                              <p:stCondLst>
                                                <p:cond delay="0"/>
                                              </p:stCondLst>
                                            </p:cTn>
                                            <p:tgtEl>
                                              <p:spTgt spid="40"/>
                                            </p:tgtEl>
                                            <p:attrNameLst>
                                              <p:attrName>style.visibility</p:attrName>
                                            </p:attrNameLst>
                                          </p:cBhvr>
                                          <p:to>
                                            <p:strVal val="visible"/>
                                          </p:to>
                                        </p:set>
                                        <p:animEffect transition="in" filter="wipe(left)">
                                          <p:cBhvr>
                                            <p:cTn id="74" dur="500"/>
                                            <p:tgtEl>
                                              <p:spTgt spid="40"/>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41"/>
                                            </p:tgtEl>
                                            <p:attrNameLst>
                                              <p:attrName>style.visibility</p:attrName>
                                            </p:attrNameLst>
                                          </p:cBhvr>
                                          <p:to>
                                            <p:strVal val="visible"/>
                                          </p:to>
                                        </p:set>
                                        <p:animEffect transition="in" filter="wipe(left)">
                                          <p:cBhvr>
                                            <p:cTn id="77" dur="500"/>
                                            <p:tgtEl>
                                              <p:spTgt spid="41"/>
                                            </p:tgtEl>
                                          </p:cBhvr>
                                        </p:animEffect>
                                      </p:childTnLst>
                                    </p:cTn>
                                  </p:par>
                                  <p:par>
                                    <p:cTn id="78" presetID="53" presetClass="entr" presetSubtype="16" fill="hold" grpId="0" nodeType="withEffect">
                                      <p:stCondLst>
                                        <p:cond delay="750"/>
                                      </p:stCondLst>
                                      <p:childTnLst>
                                        <p:set>
                                          <p:cBhvr>
                                            <p:cTn id="79" dur="1" fill="hold">
                                              <p:stCondLst>
                                                <p:cond delay="0"/>
                                              </p:stCondLst>
                                            </p:cTn>
                                            <p:tgtEl>
                                              <p:spTgt spid="15"/>
                                            </p:tgtEl>
                                            <p:attrNameLst>
                                              <p:attrName>style.visibility</p:attrName>
                                            </p:attrNameLst>
                                          </p:cBhvr>
                                          <p:to>
                                            <p:strVal val="visible"/>
                                          </p:to>
                                        </p:set>
                                        <p:anim calcmode="lin" valueType="num">
                                          <p:cBhvr>
                                            <p:cTn id="80" dur="500" fill="hold"/>
                                            <p:tgtEl>
                                              <p:spTgt spid="15"/>
                                            </p:tgtEl>
                                            <p:attrNameLst>
                                              <p:attrName>ppt_w</p:attrName>
                                            </p:attrNameLst>
                                          </p:cBhvr>
                                          <p:tavLst>
                                            <p:tav tm="0">
                                              <p:val>
                                                <p:fltVal val="0"/>
                                              </p:val>
                                            </p:tav>
                                            <p:tav tm="100000">
                                              <p:val>
                                                <p:strVal val="#ppt_w"/>
                                              </p:val>
                                            </p:tav>
                                          </p:tavLst>
                                        </p:anim>
                                        <p:anim calcmode="lin" valueType="num">
                                          <p:cBhvr>
                                            <p:cTn id="81" dur="500" fill="hold"/>
                                            <p:tgtEl>
                                              <p:spTgt spid="15"/>
                                            </p:tgtEl>
                                            <p:attrNameLst>
                                              <p:attrName>ppt_h</p:attrName>
                                            </p:attrNameLst>
                                          </p:cBhvr>
                                          <p:tavLst>
                                            <p:tav tm="0">
                                              <p:val>
                                                <p:fltVal val="0"/>
                                              </p:val>
                                            </p:tav>
                                            <p:tav tm="100000">
                                              <p:val>
                                                <p:strVal val="#ppt_h"/>
                                              </p:val>
                                            </p:tav>
                                          </p:tavLst>
                                        </p:anim>
                                        <p:animEffect transition="in" filter="fade">
                                          <p:cBhvr>
                                            <p:cTn id="82" dur="500"/>
                                            <p:tgtEl>
                                              <p:spTgt spid="15"/>
                                            </p:tgtEl>
                                          </p:cBhvr>
                                        </p:animEffect>
                                      </p:childTnLst>
                                    </p:cTn>
                                  </p:par>
                                </p:childTnLst>
                              </p:cTn>
                            </p:par>
                            <p:par>
                              <p:cTn id="83" fill="hold">
                                <p:stCondLst>
                                  <p:cond delay="6250"/>
                                </p:stCondLst>
                                <p:childTnLst>
                                  <p:par>
                                    <p:cTn id="84" presetID="22" presetClass="entr" presetSubtype="8" fill="hold" nodeType="afterEffect">
                                      <p:stCondLst>
                                        <p:cond delay="0"/>
                                      </p:stCondLst>
                                      <p:childTnLst>
                                        <p:set>
                                          <p:cBhvr>
                                            <p:cTn id="85" dur="1" fill="hold">
                                              <p:stCondLst>
                                                <p:cond delay="0"/>
                                              </p:stCondLst>
                                            </p:cTn>
                                            <p:tgtEl>
                                              <p:spTgt spid="4"/>
                                            </p:tgtEl>
                                            <p:attrNameLst>
                                              <p:attrName>style.visibility</p:attrName>
                                            </p:attrNameLst>
                                          </p:cBhvr>
                                          <p:to>
                                            <p:strVal val="visible"/>
                                          </p:to>
                                        </p:set>
                                        <p:animEffect transition="in" filter="wipe(left)">
                                          <p:cBhvr>
                                            <p:cTn id="86" dur="500"/>
                                            <p:tgtEl>
                                              <p:spTgt spid="4"/>
                                            </p:tgtEl>
                                          </p:cBhvr>
                                        </p:animEffect>
                                      </p:childTnLst>
                                    </p:cTn>
                                  </p:par>
                                </p:childTnLst>
                              </p:cTn>
                            </p:par>
                            <p:par>
                              <p:cTn id="87" fill="hold">
                                <p:stCondLst>
                                  <p:cond delay="6750"/>
                                </p:stCondLst>
                                <p:childTnLst>
                                  <p:par>
                                    <p:cTn id="88" presetID="2" presetClass="entr" presetSubtype="2" fill="hold" nodeType="afterEffect" p14:presetBounceEnd="40000">
                                      <p:stCondLst>
                                        <p:cond delay="0"/>
                                      </p:stCondLst>
                                      <p:childTnLst>
                                        <p:set>
                                          <p:cBhvr>
                                            <p:cTn id="89" dur="1" fill="hold">
                                              <p:stCondLst>
                                                <p:cond delay="0"/>
                                              </p:stCondLst>
                                            </p:cTn>
                                            <p:tgtEl>
                                              <p:spTgt spid="33"/>
                                            </p:tgtEl>
                                            <p:attrNameLst>
                                              <p:attrName>style.visibility</p:attrName>
                                            </p:attrNameLst>
                                          </p:cBhvr>
                                          <p:to>
                                            <p:strVal val="visible"/>
                                          </p:to>
                                        </p:set>
                                        <p:anim calcmode="lin" valueType="num" p14:bounceEnd="40000">
                                          <p:cBhvr additive="base">
                                            <p:cTn id="90" dur="500" fill="hold"/>
                                            <p:tgtEl>
                                              <p:spTgt spid="33"/>
                                            </p:tgtEl>
                                            <p:attrNameLst>
                                              <p:attrName>ppt_x</p:attrName>
                                            </p:attrNameLst>
                                          </p:cBhvr>
                                          <p:tavLst>
                                            <p:tav tm="0">
                                              <p:val>
                                                <p:strVal val="1+#ppt_w/2"/>
                                              </p:val>
                                            </p:tav>
                                            <p:tav tm="100000">
                                              <p:val>
                                                <p:strVal val="#ppt_x"/>
                                              </p:val>
                                            </p:tav>
                                          </p:tavLst>
                                        </p:anim>
                                        <p:anim calcmode="lin" valueType="num" p14:bounceEnd="40000">
                                          <p:cBhvr additive="base">
                                            <p:cTn id="91" dur="500" fill="hold"/>
                                            <p:tgtEl>
                                              <p:spTgt spid="33"/>
                                            </p:tgtEl>
                                            <p:attrNameLst>
                                              <p:attrName>ppt_y</p:attrName>
                                            </p:attrNameLst>
                                          </p:cBhvr>
                                          <p:tavLst>
                                            <p:tav tm="0">
                                              <p:val>
                                                <p:strVal val="#ppt_y"/>
                                              </p:val>
                                            </p:tav>
                                            <p:tav tm="100000">
                                              <p:val>
                                                <p:strVal val="#ppt_y"/>
                                              </p:val>
                                            </p:tav>
                                          </p:tavLst>
                                        </p:anim>
                                      </p:childTnLst>
                                    </p:cTn>
                                  </p:par>
                                </p:childTnLst>
                              </p:cTn>
                            </p:par>
                            <p:par>
                              <p:cTn id="92" fill="hold">
                                <p:stCondLst>
                                  <p:cond delay="7250"/>
                                </p:stCondLst>
                                <p:childTnLst>
                                  <p:par>
                                    <p:cTn id="93" presetID="22" presetClass="entr" presetSubtype="8" fill="hold" grpId="0" nodeType="afterEffect">
                                      <p:stCondLst>
                                        <p:cond delay="0"/>
                                      </p:stCondLst>
                                      <p:childTnLst>
                                        <p:set>
                                          <p:cBhvr>
                                            <p:cTn id="94" dur="1" fill="hold">
                                              <p:stCondLst>
                                                <p:cond delay="0"/>
                                              </p:stCondLst>
                                            </p:cTn>
                                            <p:tgtEl>
                                              <p:spTgt spid="42"/>
                                            </p:tgtEl>
                                            <p:attrNameLst>
                                              <p:attrName>style.visibility</p:attrName>
                                            </p:attrNameLst>
                                          </p:cBhvr>
                                          <p:to>
                                            <p:strVal val="visible"/>
                                          </p:to>
                                        </p:set>
                                        <p:animEffect transition="in" filter="wipe(left)">
                                          <p:cBhvr>
                                            <p:cTn id="95" dur="500"/>
                                            <p:tgtEl>
                                              <p:spTgt spid="42"/>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43"/>
                                            </p:tgtEl>
                                            <p:attrNameLst>
                                              <p:attrName>style.visibility</p:attrName>
                                            </p:attrNameLst>
                                          </p:cBhvr>
                                          <p:to>
                                            <p:strVal val="visible"/>
                                          </p:to>
                                        </p:set>
                                        <p:animEffect transition="in" filter="wipe(left)">
                                          <p:cBhvr>
                                            <p:cTn id="98"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2" grpId="0" animBg="1"/>
          <p:bldP spid="13" grpId="0" animBg="1"/>
          <p:bldP spid="14" grpId="0" animBg="1"/>
          <p:bldP spid="15" grpId="0" animBg="1"/>
          <p:bldP spid="38" grpId="0"/>
          <p:bldP spid="39" grpId="0"/>
          <p:bldP spid="40" grpId="0"/>
          <p:bldP spid="41" grpId="0"/>
          <p:bldP spid="42" grpId="0"/>
          <p:bldP spid="4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250"/>
                                      </p:stCondLst>
                                      <p:childTnLst>
                                        <p:set>
                                          <p:cBhvr>
                                            <p:cTn id="6" dur="1" fill="hold">
                                              <p:stCondLst>
                                                <p:cond delay="0"/>
                                              </p:stCondLst>
                                            </p:cTn>
                                            <p:tgtEl>
                                              <p:spTgt spid="9"/>
                                            </p:tgtEl>
                                            <p:attrNameLst>
                                              <p:attrName>style.visibility</p:attrName>
                                            </p:attrNameLst>
                                          </p:cBhvr>
                                          <p:to>
                                            <p:strVal val="visible"/>
                                          </p:to>
                                        </p:set>
                                        <p:anim calcmode="lin" valueType="num">
                                          <p:cBhvr>
                                            <p:cTn id="7" dur="400" fill="hold"/>
                                            <p:tgtEl>
                                              <p:spTgt spid="9"/>
                                            </p:tgtEl>
                                            <p:attrNameLst>
                                              <p:attrName>ppt_w</p:attrName>
                                            </p:attrNameLst>
                                          </p:cBhvr>
                                          <p:tavLst>
                                            <p:tav tm="0">
                                              <p:val>
                                                <p:fltVal val="0"/>
                                              </p:val>
                                            </p:tav>
                                            <p:tav tm="100000">
                                              <p:val>
                                                <p:strVal val="#ppt_w"/>
                                              </p:val>
                                            </p:tav>
                                          </p:tavLst>
                                        </p:anim>
                                        <p:anim calcmode="lin" valueType="num">
                                          <p:cBhvr>
                                            <p:cTn id="8" dur="400" fill="hold"/>
                                            <p:tgtEl>
                                              <p:spTgt spid="9"/>
                                            </p:tgtEl>
                                            <p:attrNameLst>
                                              <p:attrName>ppt_h</p:attrName>
                                            </p:attrNameLst>
                                          </p:cBhvr>
                                          <p:tavLst>
                                            <p:tav tm="0">
                                              <p:val>
                                                <p:fltVal val="0"/>
                                              </p:val>
                                            </p:tav>
                                            <p:tav tm="100000">
                                              <p:val>
                                                <p:strVal val="#ppt_h"/>
                                              </p:val>
                                            </p:tav>
                                          </p:tavLst>
                                        </p:anim>
                                        <p:animEffect transition="in" filter="fade">
                                          <p:cBhvr>
                                            <p:cTn id="9" dur="400"/>
                                            <p:tgtEl>
                                              <p:spTgt spid="9"/>
                                            </p:tgtEl>
                                          </p:cBhvr>
                                        </p:animEffect>
                                      </p:childTnLst>
                                    </p:cTn>
                                  </p:par>
                                </p:childTnLst>
                              </p:cTn>
                            </p:par>
                            <p:par>
                              <p:cTn id="10" fill="hold">
                                <p:stCondLst>
                                  <p:cond delay="750"/>
                                </p:stCondLst>
                                <p:childTnLst>
                                  <p:par>
                                    <p:cTn id="11" presetID="22" presetClass="entr" presetSubtype="1"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up)">
                                          <p:cBhvr>
                                            <p:cTn id="13" dur="350"/>
                                            <p:tgtEl>
                                              <p:spTgt spid="2"/>
                                            </p:tgtEl>
                                          </p:cBhvr>
                                        </p:animEffect>
                                      </p:childTnLst>
                                    </p:cTn>
                                  </p:par>
                                </p:childTnLst>
                              </p:cTn>
                            </p:par>
                            <p:par>
                              <p:cTn id="14" fill="hold">
                                <p:stCondLst>
                                  <p:cond delay="1250"/>
                                </p:stCondLst>
                                <p:childTnLst>
                                  <p:par>
                                    <p:cTn id="15" presetID="53" presetClass="entr" presetSubtype="16"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childTnLst>
                              </p:cTn>
                            </p:par>
                            <p:par>
                              <p:cTn id="20" fill="hold">
                                <p:stCondLst>
                                  <p:cond delay="1750"/>
                                </p:stCondLst>
                                <p:childTnLst>
                                  <p:par>
                                    <p:cTn id="21" presetID="22" presetClass="entr" presetSubtype="8"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left)">
                                          <p:cBhvr>
                                            <p:cTn id="23" dur="500"/>
                                            <p:tgtEl>
                                              <p:spTgt spid="3"/>
                                            </p:tgtEl>
                                          </p:cBhvr>
                                        </p:animEffect>
                                      </p:childTnLst>
                                    </p:cTn>
                                  </p:par>
                                </p:childTnLst>
                              </p:cTn>
                            </p:par>
                            <p:par>
                              <p:cTn id="24" fill="hold">
                                <p:stCondLst>
                                  <p:cond delay="2250"/>
                                </p:stCondLst>
                                <p:childTnLst>
                                  <p:par>
                                    <p:cTn id="25" presetID="2" presetClass="entr" presetSubtype="2" fill="hold" nodeType="after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additive="base">
                                            <p:cTn id="27" dur="500" fill="hold"/>
                                            <p:tgtEl>
                                              <p:spTgt spid="16"/>
                                            </p:tgtEl>
                                            <p:attrNameLst>
                                              <p:attrName>ppt_x</p:attrName>
                                            </p:attrNameLst>
                                          </p:cBhvr>
                                          <p:tavLst>
                                            <p:tav tm="0">
                                              <p:val>
                                                <p:strVal val="1+#ppt_w/2"/>
                                              </p:val>
                                            </p:tav>
                                            <p:tav tm="100000">
                                              <p:val>
                                                <p:strVal val="#ppt_x"/>
                                              </p:val>
                                            </p:tav>
                                          </p:tavLst>
                                        </p:anim>
                                        <p:anim calcmode="lin" valueType="num">
                                          <p:cBhvr additive="base">
                                            <p:cTn id="28" dur="500" fill="hold"/>
                                            <p:tgtEl>
                                              <p:spTgt spid="16"/>
                                            </p:tgtEl>
                                            <p:attrNameLst>
                                              <p:attrName>ppt_y</p:attrName>
                                            </p:attrNameLst>
                                          </p:cBhvr>
                                          <p:tavLst>
                                            <p:tav tm="0">
                                              <p:val>
                                                <p:strVal val="#ppt_y"/>
                                              </p:val>
                                            </p:tav>
                                            <p:tav tm="100000">
                                              <p:val>
                                                <p:strVal val="#ppt_y"/>
                                              </p:val>
                                            </p:tav>
                                          </p:tavLst>
                                        </p:anim>
                                      </p:childTnLst>
                                    </p:cTn>
                                  </p:par>
                                </p:childTnLst>
                              </p:cTn>
                            </p:par>
                            <p:par>
                              <p:cTn id="29" fill="hold">
                                <p:stCondLst>
                                  <p:cond delay="2750"/>
                                </p:stCondLst>
                                <p:childTnLst>
                                  <p:par>
                                    <p:cTn id="30" presetID="22" presetClass="entr" presetSubtype="8"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left)">
                                          <p:cBhvr>
                                            <p:cTn id="32" dur="500"/>
                                            <p:tgtEl>
                                              <p:spTgt spid="7"/>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left)">
                                          <p:cBhvr>
                                            <p:cTn id="35" dur="500"/>
                                            <p:tgtEl>
                                              <p:spTgt spid="8"/>
                                            </p:tgtEl>
                                          </p:cBhvr>
                                        </p:animEffect>
                                      </p:childTnLst>
                                    </p:cTn>
                                  </p:par>
                                  <p:par>
                                    <p:cTn id="36" presetID="53" presetClass="entr" presetSubtype="16" fill="hold" grpId="0" nodeType="withEffect">
                                      <p:stCondLst>
                                        <p:cond delay="750"/>
                                      </p:stCondLst>
                                      <p:childTnLst>
                                        <p:set>
                                          <p:cBhvr>
                                            <p:cTn id="37" dur="1" fill="hold">
                                              <p:stCondLst>
                                                <p:cond delay="0"/>
                                              </p:stCondLst>
                                            </p:cTn>
                                            <p:tgtEl>
                                              <p:spTgt spid="13"/>
                                            </p:tgtEl>
                                            <p:attrNameLst>
                                              <p:attrName>style.visibility</p:attrName>
                                            </p:attrNameLst>
                                          </p:cBhvr>
                                          <p:to>
                                            <p:strVal val="visible"/>
                                          </p:to>
                                        </p:set>
                                        <p:anim calcmode="lin" valueType="num">
                                          <p:cBhvr>
                                            <p:cTn id="38" dur="500" fill="hold"/>
                                            <p:tgtEl>
                                              <p:spTgt spid="13"/>
                                            </p:tgtEl>
                                            <p:attrNameLst>
                                              <p:attrName>ppt_w</p:attrName>
                                            </p:attrNameLst>
                                          </p:cBhvr>
                                          <p:tavLst>
                                            <p:tav tm="0">
                                              <p:val>
                                                <p:fltVal val="0"/>
                                              </p:val>
                                            </p:tav>
                                            <p:tav tm="100000">
                                              <p:val>
                                                <p:strVal val="#ppt_w"/>
                                              </p:val>
                                            </p:tav>
                                          </p:tavLst>
                                        </p:anim>
                                        <p:anim calcmode="lin" valueType="num">
                                          <p:cBhvr>
                                            <p:cTn id="39" dur="500" fill="hold"/>
                                            <p:tgtEl>
                                              <p:spTgt spid="13"/>
                                            </p:tgtEl>
                                            <p:attrNameLst>
                                              <p:attrName>ppt_h</p:attrName>
                                            </p:attrNameLst>
                                          </p:cBhvr>
                                          <p:tavLst>
                                            <p:tav tm="0">
                                              <p:val>
                                                <p:fltVal val="0"/>
                                              </p:val>
                                            </p:tav>
                                            <p:tav tm="100000">
                                              <p:val>
                                                <p:strVal val="#ppt_h"/>
                                              </p:val>
                                            </p:tav>
                                          </p:tavLst>
                                        </p:anim>
                                        <p:animEffect transition="in" filter="fade">
                                          <p:cBhvr>
                                            <p:cTn id="40" dur="500"/>
                                            <p:tgtEl>
                                              <p:spTgt spid="13"/>
                                            </p:tgtEl>
                                          </p:cBhvr>
                                        </p:animEffect>
                                      </p:childTnLst>
                                    </p:cTn>
                                  </p:par>
                                </p:childTnLst>
                              </p:cTn>
                            </p:par>
                            <p:par>
                              <p:cTn id="41" fill="hold">
                                <p:stCondLst>
                                  <p:cond delay="3250"/>
                                </p:stCondLst>
                                <p:childTnLst>
                                  <p:par>
                                    <p:cTn id="42" presetID="22" presetClass="entr" presetSubtype="8" fill="hold" nodeType="afterEffect">
                                      <p:stCondLst>
                                        <p:cond delay="0"/>
                                      </p:stCondLst>
                                      <p:childTnLst>
                                        <p:set>
                                          <p:cBhvr>
                                            <p:cTn id="43" dur="1" fill="hold">
                                              <p:stCondLst>
                                                <p:cond delay="0"/>
                                              </p:stCondLst>
                                            </p:cTn>
                                            <p:tgtEl>
                                              <p:spTgt spid="5"/>
                                            </p:tgtEl>
                                            <p:attrNameLst>
                                              <p:attrName>style.visibility</p:attrName>
                                            </p:attrNameLst>
                                          </p:cBhvr>
                                          <p:to>
                                            <p:strVal val="visible"/>
                                          </p:to>
                                        </p:set>
                                        <p:animEffect transition="in" filter="wipe(left)">
                                          <p:cBhvr>
                                            <p:cTn id="44" dur="500"/>
                                            <p:tgtEl>
                                              <p:spTgt spid="5"/>
                                            </p:tgtEl>
                                          </p:cBhvr>
                                        </p:animEffect>
                                      </p:childTnLst>
                                    </p:cTn>
                                  </p:par>
                                </p:childTnLst>
                              </p:cTn>
                            </p:par>
                            <p:par>
                              <p:cTn id="45" fill="hold">
                                <p:stCondLst>
                                  <p:cond delay="3750"/>
                                </p:stCondLst>
                                <p:childTnLst>
                                  <p:par>
                                    <p:cTn id="46" presetID="2" presetClass="entr" presetSubtype="2" fill="hold" nodeType="afterEffect">
                                      <p:stCondLst>
                                        <p:cond delay="0"/>
                                      </p:stCondLst>
                                      <p:childTnLst>
                                        <p:set>
                                          <p:cBhvr>
                                            <p:cTn id="47" dur="1" fill="hold">
                                              <p:stCondLst>
                                                <p:cond delay="0"/>
                                              </p:stCondLst>
                                            </p:cTn>
                                            <p:tgtEl>
                                              <p:spTgt spid="23"/>
                                            </p:tgtEl>
                                            <p:attrNameLst>
                                              <p:attrName>style.visibility</p:attrName>
                                            </p:attrNameLst>
                                          </p:cBhvr>
                                          <p:to>
                                            <p:strVal val="visible"/>
                                          </p:to>
                                        </p:set>
                                        <p:anim calcmode="lin" valueType="num">
                                          <p:cBhvr additive="base">
                                            <p:cTn id="48" dur="500" fill="hold"/>
                                            <p:tgtEl>
                                              <p:spTgt spid="23"/>
                                            </p:tgtEl>
                                            <p:attrNameLst>
                                              <p:attrName>ppt_x</p:attrName>
                                            </p:attrNameLst>
                                          </p:cBhvr>
                                          <p:tavLst>
                                            <p:tav tm="0">
                                              <p:val>
                                                <p:strVal val="1+#ppt_w/2"/>
                                              </p:val>
                                            </p:tav>
                                            <p:tav tm="100000">
                                              <p:val>
                                                <p:strVal val="#ppt_x"/>
                                              </p:val>
                                            </p:tav>
                                          </p:tavLst>
                                        </p:anim>
                                        <p:anim calcmode="lin" valueType="num">
                                          <p:cBhvr additive="base">
                                            <p:cTn id="49" dur="500" fill="hold"/>
                                            <p:tgtEl>
                                              <p:spTgt spid="23"/>
                                            </p:tgtEl>
                                            <p:attrNameLst>
                                              <p:attrName>ppt_y</p:attrName>
                                            </p:attrNameLst>
                                          </p:cBhvr>
                                          <p:tavLst>
                                            <p:tav tm="0">
                                              <p:val>
                                                <p:strVal val="#ppt_y"/>
                                              </p:val>
                                            </p:tav>
                                            <p:tav tm="100000">
                                              <p:val>
                                                <p:strVal val="#ppt_y"/>
                                              </p:val>
                                            </p:tav>
                                          </p:tavLst>
                                        </p:anim>
                                      </p:childTnLst>
                                    </p:cTn>
                                  </p:par>
                                </p:childTnLst>
                              </p:cTn>
                            </p:par>
                            <p:par>
                              <p:cTn id="50" fill="hold">
                                <p:stCondLst>
                                  <p:cond delay="4250"/>
                                </p:stCondLst>
                                <p:childTnLst>
                                  <p:par>
                                    <p:cTn id="51" presetID="22" presetClass="entr" presetSubtype="8" fill="hold" grpId="0" nodeType="afterEffect">
                                      <p:stCondLst>
                                        <p:cond delay="0"/>
                                      </p:stCondLst>
                                      <p:childTnLst>
                                        <p:set>
                                          <p:cBhvr>
                                            <p:cTn id="52" dur="1" fill="hold">
                                              <p:stCondLst>
                                                <p:cond delay="0"/>
                                              </p:stCondLst>
                                            </p:cTn>
                                            <p:tgtEl>
                                              <p:spTgt spid="38"/>
                                            </p:tgtEl>
                                            <p:attrNameLst>
                                              <p:attrName>style.visibility</p:attrName>
                                            </p:attrNameLst>
                                          </p:cBhvr>
                                          <p:to>
                                            <p:strVal val="visible"/>
                                          </p:to>
                                        </p:set>
                                        <p:animEffect transition="in" filter="wipe(left)">
                                          <p:cBhvr>
                                            <p:cTn id="53" dur="500"/>
                                            <p:tgtEl>
                                              <p:spTgt spid="38"/>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39"/>
                                            </p:tgtEl>
                                            <p:attrNameLst>
                                              <p:attrName>style.visibility</p:attrName>
                                            </p:attrNameLst>
                                          </p:cBhvr>
                                          <p:to>
                                            <p:strVal val="visible"/>
                                          </p:to>
                                        </p:set>
                                        <p:animEffect transition="in" filter="wipe(left)">
                                          <p:cBhvr>
                                            <p:cTn id="56" dur="500"/>
                                            <p:tgtEl>
                                              <p:spTgt spid="39"/>
                                            </p:tgtEl>
                                          </p:cBhvr>
                                        </p:animEffect>
                                      </p:childTnLst>
                                    </p:cTn>
                                  </p:par>
                                  <p:par>
                                    <p:cTn id="57" presetID="53" presetClass="entr" presetSubtype="16" fill="hold" grpId="0" nodeType="withEffect">
                                      <p:stCondLst>
                                        <p:cond delay="750"/>
                                      </p:stCondLst>
                                      <p:childTnLst>
                                        <p:set>
                                          <p:cBhvr>
                                            <p:cTn id="58" dur="1" fill="hold">
                                              <p:stCondLst>
                                                <p:cond delay="0"/>
                                              </p:stCondLst>
                                            </p:cTn>
                                            <p:tgtEl>
                                              <p:spTgt spid="14"/>
                                            </p:tgtEl>
                                            <p:attrNameLst>
                                              <p:attrName>style.visibility</p:attrName>
                                            </p:attrNameLst>
                                          </p:cBhvr>
                                          <p:to>
                                            <p:strVal val="visible"/>
                                          </p:to>
                                        </p:set>
                                        <p:anim calcmode="lin" valueType="num">
                                          <p:cBhvr>
                                            <p:cTn id="59" dur="500" fill="hold"/>
                                            <p:tgtEl>
                                              <p:spTgt spid="14"/>
                                            </p:tgtEl>
                                            <p:attrNameLst>
                                              <p:attrName>ppt_w</p:attrName>
                                            </p:attrNameLst>
                                          </p:cBhvr>
                                          <p:tavLst>
                                            <p:tav tm="0">
                                              <p:val>
                                                <p:fltVal val="0"/>
                                              </p:val>
                                            </p:tav>
                                            <p:tav tm="100000">
                                              <p:val>
                                                <p:strVal val="#ppt_w"/>
                                              </p:val>
                                            </p:tav>
                                          </p:tavLst>
                                        </p:anim>
                                        <p:anim calcmode="lin" valueType="num">
                                          <p:cBhvr>
                                            <p:cTn id="60" dur="500" fill="hold"/>
                                            <p:tgtEl>
                                              <p:spTgt spid="14"/>
                                            </p:tgtEl>
                                            <p:attrNameLst>
                                              <p:attrName>ppt_h</p:attrName>
                                            </p:attrNameLst>
                                          </p:cBhvr>
                                          <p:tavLst>
                                            <p:tav tm="0">
                                              <p:val>
                                                <p:fltVal val="0"/>
                                              </p:val>
                                            </p:tav>
                                            <p:tav tm="100000">
                                              <p:val>
                                                <p:strVal val="#ppt_h"/>
                                              </p:val>
                                            </p:tav>
                                          </p:tavLst>
                                        </p:anim>
                                        <p:animEffect transition="in" filter="fade">
                                          <p:cBhvr>
                                            <p:cTn id="61" dur="500"/>
                                            <p:tgtEl>
                                              <p:spTgt spid="14"/>
                                            </p:tgtEl>
                                          </p:cBhvr>
                                        </p:animEffect>
                                      </p:childTnLst>
                                    </p:cTn>
                                  </p:par>
                                </p:childTnLst>
                              </p:cTn>
                            </p:par>
                            <p:par>
                              <p:cTn id="62" fill="hold">
                                <p:stCondLst>
                                  <p:cond delay="4750"/>
                                </p:stCondLst>
                                <p:childTnLst>
                                  <p:par>
                                    <p:cTn id="63" presetID="22" presetClass="entr" presetSubtype="8" fill="hold" nodeType="afterEffect">
                                      <p:stCondLst>
                                        <p:cond delay="0"/>
                                      </p:stCondLst>
                                      <p:childTnLst>
                                        <p:set>
                                          <p:cBhvr>
                                            <p:cTn id="64" dur="1" fill="hold">
                                              <p:stCondLst>
                                                <p:cond delay="0"/>
                                              </p:stCondLst>
                                            </p:cTn>
                                            <p:tgtEl>
                                              <p:spTgt spid="6"/>
                                            </p:tgtEl>
                                            <p:attrNameLst>
                                              <p:attrName>style.visibility</p:attrName>
                                            </p:attrNameLst>
                                          </p:cBhvr>
                                          <p:to>
                                            <p:strVal val="visible"/>
                                          </p:to>
                                        </p:set>
                                        <p:animEffect transition="in" filter="wipe(left)">
                                          <p:cBhvr>
                                            <p:cTn id="65" dur="500"/>
                                            <p:tgtEl>
                                              <p:spTgt spid="6"/>
                                            </p:tgtEl>
                                          </p:cBhvr>
                                        </p:animEffect>
                                      </p:childTnLst>
                                    </p:cTn>
                                  </p:par>
                                </p:childTnLst>
                              </p:cTn>
                            </p:par>
                            <p:par>
                              <p:cTn id="66" fill="hold">
                                <p:stCondLst>
                                  <p:cond delay="5250"/>
                                </p:stCondLst>
                                <p:childTnLst>
                                  <p:par>
                                    <p:cTn id="67" presetID="2" presetClass="entr" presetSubtype="2" fill="hold" nodeType="afterEffect">
                                      <p:stCondLst>
                                        <p:cond delay="0"/>
                                      </p:stCondLst>
                                      <p:childTnLst>
                                        <p:set>
                                          <p:cBhvr>
                                            <p:cTn id="68" dur="1" fill="hold">
                                              <p:stCondLst>
                                                <p:cond delay="0"/>
                                              </p:stCondLst>
                                            </p:cTn>
                                            <p:tgtEl>
                                              <p:spTgt spid="28"/>
                                            </p:tgtEl>
                                            <p:attrNameLst>
                                              <p:attrName>style.visibility</p:attrName>
                                            </p:attrNameLst>
                                          </p:cBhvr>
                                          <p:to>
                                            <p:strVal val="visible"/>
                                          </p:to>
                                        </p:set>
                                        <p:anim calcmode="lin" valueType="num">
                                          <p:cBhvr additive="base">
                                            <p:cTn id="69" dur="500" fill="hold"/>
                                            <p:tgtEl>
                                              <p:spTgt spid="28"/>
                                            </p:tgtEl>
                                            <p:attrNameLst>
                                              <p:attrName>ppt_x</p:attrName>
                                            </p:attrNameLst>
                                          </p:cBhvr>
                                          <p:tavLst>
                                            <p:tav tm="0">
                                              <p:val>
                                                <p:strVal val="1+#ppt_w/2"/>
                                              </p:val>
                                            </p:tav>
                                            <p:tav tm="100000">
                                              <p:val>
                                                <p:strVal val="#ppt_x"/>
                                              </p:val>
                                            </p:tav>
                                          </p:tavLst>
                                        </p:anim>
                                        <p:anim calcmode="lin" valueType="num">
                                          <p:cBhvr additive="base">
                                            <p:cTn id="70" dur="500" fill="hold"/>
                                            <p:tgtEl>
                                              <p:spTgt spid="28"/>
                                            </p:tgtEl>
                                            <p:attrNameLst>
                                              <p:attrName>ppt_y</p:attrName>
                                            </p:attrNameLst>
                                          </p:cBhvr>
                                          <p:tavLst>
                                            <p:tav tm="0">
                                              <p:val>
                                                <p:strVal val="#ppt_y"/>
                                              </p:val>
                                            </p:tav>
                                            <p:tav tm="100000">
                                              <p:val>
                                                <p:strVal val="#ppt_y"/>
                                              </p:val>
                                            </p:tav>
                                          </p:tavLst>
                                        </p:anim>
                                      </p:childTnLst>
                                    </p:cTn>
                                  </p:par>
                                </p:childTnLst>
                              </p:cTn>
                            </p:par>
                            <p:par>
                              <p:cTn id="71" fill="hold">
                                <p:stCondLst>
                                  <p:cond delay="5750"/>
                                </p:stCondLst>
                                <p:childTnLst>
                                  <p:par>
                                    <p:cTn id="72" presetID="22" presetClass="entr" presetSubtype="8" fill="hold" grpId="0" nodeType="afterEffect">
                                      <p:stCondLst>
                                        <p:cond delay="0"/>
                                      </p:stCondLst>
                                      <p:childTnLst>
                                        <p:set>
                                          <p:cBhvr>
                                            <p:cTn id="73" dur="1" fill="hold">
                                              <p:stCondLst>
                                                <p:cond delay="0"/>
                                              </p:stCondLst>
                                            </p:cTn>
                                            <p:tgtEl>
                                              <p:spTgt spid="40"/>
                                            </p:tgtEl>
                                            <p:attrNameLst>
                                              <p:attrName>style.visibility</p:attrName>
                                            </p:attrNameLst>
                                          </p:cBhvr>
                                          <p:to>
                                            <p:strVal val="visible"/>
                                          </p:to>
                                        </p:set>
                                        <p:animEffect transition="in" filter="wipe(left)">
                                          <p:cBhvr>
                                            <p:cTn id="74" dur="500"/>
                                            <p:tgtEl>
                                              <p:spTgt spid="40"/>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41"/>
                                            </p:tgtEl>
                                            <p:attrNameLst>
                                              <p:attrName>style.visibility</p:attrName>
                                            </p:attrNameLst>
                                          </p:cBhvr>
                                          <p:to>
                                            <p:strVal val="visible"/>
                                          </p:to>
                                        </p:set>
                                        <p:animEffect transition="in" filter="wipe(left)">
                                          <p:cBhvr>
                                            <p:cTn id="77" dur="500"/>
                                            <p:tgtEl>
                                              <p:spTgt spid="41"/>
                                            </p:tgtEl>
                                          </p:cBhvr>
                                        </p:animEffect>
                                      </p:childTnLst>
                                    </p:cTn>
                                  </p:par>
                                  <p:par>
                                    <p:cTn id="78" presetID="53" presetClass="entr" presetSubtype="16" fill="hold" grpId="0" nodeType="withEffect">
                                      <p:stCondLst>
                                        <p:cond delay="750"/>
                                      </p:stCondLst>
                                      <p:childTnLst>
                                        <p:set>
                                          <p:cBhvr>
                                            <p:cTn id="79" dur="1" fill="hold">
                                              <p:stCondLst>
                                                <p:cond delay="0"/>
                                              </p:stCondLst>
                                            </p:cTn>
                                            <p:tgtEl>
                                              <p:spTgt spid="15"/>
                                            </p:tgtEl>
                                            <p:attrNameLst>
                                              <p:attrName>style.visibility</p:attrName>
                                            </p:attrNameLst>
                                          </p:cBhvr>
                                          <p:to>
                                            <p:strVal val="visible"/>
                                          </p:to>
                                        </p:set>
                                        <p:anim calcmode="lin" valueType="num">
                                          <p:cBhvr>
                                            <p:cTn id="80" dur="500" fill="hold"/>
                                            <p:tgtEl>
                                              <p:spTgt spid="15"/>
                                            </p:tgtEl>
                                            <p:attrNameLst>
                                              <p:attrName>ppt_w</p:attrName>
                                            </p:attrNameLst>
                                          </p:cBhvr>
                                          <p:tavLst>
                                            <p:tav tm="0">
                                              <p:val>
                                                <p:fltVal val="0"/>
                                              </p:val>
                                            </p:tav>
                                            <p:tav tm="100000">
                                              <p:val>
                                                <p:strVal val="#ppt_w"/>
                                              </p:val>
                                            </p:tav>
                                          </p:tavLst>
                                        </p:anim>
                                        <p:anim calcmode="lin" valueType="num">
                                          <p:cBhvr>
                                            <p:cTn id="81" dur="500" fill="hold"/>
                                            <p:tgtEl>
                                              <p:spTgt spid="15"/>
                                            </p:tgtEl>
                                            <p:attrNameLst>
                                              <p:attrName>ppt_h</p:attrName>
                                            </p:attrNameLst>
                                          </p:cBhvr>
                                          <p:tavLst>
                                            <p:tav tm="0">
                                              <p:val>
                                                <p:fltVal val="0"/>
                                              </p:val>
                                            </p:tav>
                                            <p:tav tm="100000">
                                              <p:val>
                                                <p:strVal val="#ppt_h"/>
                                              </p:val>
                                            </p:tav>
                                          </p:tavLst>
                                        </p:anim>
                                        <p:animEffect transition="in" filter="fade">
                                          <p:cBhvr>
                                            <p:cTn id="82" dur="500"/>
                                            <p:tgtEl>
                                              <p:spTgt spid="15"/>
                                            </p:tgtEl>
                                          </p:cBhvr>
                                        </p:animEffect>
                                      </p:childTnLst>
                                    </p:cTn>
                                  </p:par>
                                </p:childTnLst>
                              </p:cTn>
                            </p:par>
                            <p:par>
                              <p:cTn id="83" fill="hold">
                                <p:stCondLst>
                                  <p:cond delay="6250"/>
                                </p:stCondLst>
                                <p:childTnLst>
                                  <p:par>
                                    <p:cTn id="84" presetID="22" presetClass="entr" presetSubtype="8" fill="hold" nodeType="afterEffect">
                                      <p:stCondLst>
                                        <p:cond delay="0"/>
                                      </p:stCondLst>
                                      <p:childTnLst>
                                        <p:set>
                                          <p:cBhvr>
                                            <p:cTn id="85" dur="1" fill="hold">
                                              <p:stCondLst>
                                                <p:cond delay="0"/>
                                              </p:stCondLst>
                                            </p:cTn>
                                            <p:tgtEl>
                                              <p:spTgt spid="4"/>
                                            </p:tgtEl>
                                            <p:attrNameLst>
                                              <p:attrName>style.visibility</p:attrName>
                                            </p:attrNameLst>
                                          </p:cBhvr>
                                          <p:to>
                                            <p:strVal val="visible"/>
                                          </p:to>
                                        </p:set>
                                        <p:animEffect transition="in" filter="wipe(left)">
                                          <p:cBhvr>
                                            <p:cTn id="86" dur="500"/>
                                            <p:tgtEl>
                                              <p:spTgt spid="4"/>
                                            </p:tgtEl>
                                          </p:cBhvr>
                                        </p:animEffect>
                                      </p:childTnLst>
                                    </p:cTn>
                                  </p:par>
                                </p:childTnLst>
                              </p:cTn>
                            </p:par>
                            <p:par>
                              <p:cTn id="87" fill="hold">
                                <p:stCondLst>
                                  <p:cond delay="6750"/>
                                </p:stCondLst>
                                <p:childTnLst>
                                  <p:par>
                                    <p:cTn id="88" presetID="2" presetClass="entr" presetSubtype="2" fill="hold" nodeType="afterEffect">
                                      <p:stCondLst>
                                        <p:cond delay="0"/>
                                      </p:stCondLst>
                                      <p:childTnLst>
                                        <p:set>
                                          <p:cBhvr>
                                            <p:cTn id="89" dur="1" fill="hold">
                                              <p:stCondLst>
                                                <p:cond delay="0"/>
                                              </p:stCondLst>
                                            </p:cTn>
                                            <p:tgtEl>
                                              <p:spTgt spid="33"/>
                                            </p:tgtEl>
                                            <p:attrNameLst>
                                              <p:attrName>style.visibility</p:attrName>
                                            </p:attrNameLst>
                                          </p:cBhvr>
                                          <p:to>
                                            <p:strVal val="visible"/>
                                          </p:to>
                                        </p:set>
                                        <p:anim calcmode="lin" valueType="num">
                                          <p:cBhvr additive="base">
                                            <p:cTn id="90" dur="500" fill="hold"/>
                                            <p:tgtEl>
                                              <p:spTgt spid="33"/>
                                            </p:tgtEl>
                                            <p:attrNameLst>
                                              <p:attrName>ppt_x</p:attrName>
                                            </p:attrNameLst>
                                          </p:cBhvr>
                                          <p:tavLst>
                                            <p:tav tm="0">
                                              <p:val>
                                                <p:strVal val="1+#ppt_w/2"/>
                                              </p:val>
                                            </p:tav>
                                            <p:tav tm="100000">
                                              <p:val>
                                                <p:strVal val="#ppt_x"/>
                                              </p:val>
                                            </p:tav>
                                          </p:tavLst>
                                        </p:anim>
                                        <p:anim calcmode="lin" valueType="num">
                                          <p:cBhvr additive="base">
                                            <p:cTn id="91" dur="500" fill="hold"/>
                                            <p:tgtEl>
                                              <p:spTgt spid="33"/>
                                            </p:tgtEl>
                                            <p:attrNameLst>
                                              <p:attrName>ppt_y</p:attrName>
                                            </p:attrNameLst>
                                          </p:cBhvr>
                                          <p:tavLst>
                                            <p:tav tm="0">
                                              <p:val>
                                                <p:strVal val="#ppt_y"/>
                                              </p:val>
                                            </p:tav>
                                            <p:tav tm="100000">
                                              <p:val>
                                                <p:strVal val="#ppt_y"/>
                                              </p:val>
                                            </p:tav>
                                          </p:tavLst>
                                        </p:anim>
                                      </p:childTnLst>
                                    </p:cTn>
                                  </p:par>
                                </p:childTnLst>
                              </p:cTn>
                            </p:par>
                            <p:par>
                              <p:cTn id="92" fill="hold">
                                <p:stCondLst>
                                  <p:cond delay="7250"/>
                                </p:stCondLst>
                                <p:childTnLst>
                                  <p:par>
                                    <p:cTn id="93" presetID="22" presetClass="entr" presetSubtype="8" fill="hold" grpId="0" nodeType="afterEffect">
                                      <p:stCondLst>
                                        <p:cond delay="0"/>
                                      </p:stCondLst>
                                      <p:childTnLst>
                                        <p:set>
                                          <p:cBhvr>
                                            <p:cTn id="94" dur="1" fill="hold">
                                              <p:stCondLst>
                                                <p:cond delay="0"/>
                                              </p:stCondLst>
                                            </p:cTn>
                                            <p:tgtEl>
                                              <p:spTgt spid="42"/>
                                            </p:tgtEl>
                                            <p:attrNameLst>
                                              <p:attrName>style.visibility</p:attrName>
                                            </p:attrNameLst>
                                          </p:cBhvr>
                                          <p:to>
                                            <p:strVal val="visible"/>
                                          </p:to>
                                        </p:set>
                                        <p:animEffect transition="in" filter="wipe(left)">
                                          <p:cBhvr>
                                            <p:cTn id="95" dur="500"/>
                                            <p:tgtEl>
                                              <p:spTgt spid="42"/>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43"/>
                                            </p:tgtEl>
                                            <p:attrNameLst>
                                              <p:attrName>style.visibility</p:attrName>
                                            </p:attrNameLst>
                                          </p:cBhvr>
                                          <p:to>
                                            <p:strVal val="visible"/>
                                          </p:to>
                                        </p:set>
                                        <p:animEffect transition="in" filter="wipe(left)">
                                          <p:cBhvr>
                                            <p:cTn id="98"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2" grpId="0" animBg="1"/>
          <p:bldP spid="13" grpId="0" animBg="1"/>
          <p:bldP spid="14" grpId="0" animBg="1"/>
          <p:bldP spid="15" grpId="0" animBg="1"/>
          <p:bldP spid="38" grpId="0"/>
          <p:bldP spid="39" grpId="0"/>
          <p:bldP spid="40" grpId="0"/>
          <p:bldP spid="41" grpId="0"/>
          <p:bldP spid="42" grpId="0"/>
          <p:bldP spid="43"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3851922" y="1707654"/>
            <a:ext cx="2954655" cy="1077218"/>
          </a:xfrm>
          <a:prstGeom prst="rect">
            <a:avLst/>
          </a:prstGeom>
          <a:noFill/>
        </p:spPr>
        <p:txBody>
          <a:bodyPr wrap="none" rtlCol="0">
            <a:spAutoFit/>
          </a:bodyPr>
          <a:lstStyle/>
          <a:p>
            <a:pPr marL="0" lvl="1"/>
            <a:r>
              <a:rPr lang="zh-CN" altLang="en-US" sz="1400" b="1" dirty="0" smtClean="0">
                <a:solidFill>
                  <a:srgbClr val="080808"/>
                </a:solidFill>
                <a:latin typeface="微软雅黑" panose="020B0503020204020204" pitchFamily="34" charset="-122"/>
                <a:ea typeface="微软雅黑" panose="020B0503020204020204" pitchFamily="34" charset="-122"/>
              </a:rPr>
              <a:t> </a:t>
            </a:r>
            <a:r>
              <a:rPr lang="zh-CN" altLang="en-US" sz="2800" b="1" dirty="0" smtClean="0">
                <a:solidFill>
                  <a:srgbClr val="080808"/>
                </a:solidFill>
                <a:latin typeface="微软雅黑" panose="020B0503020204020204" pitchFamily="34" charset="-122"/>
                <a:ea typeface="微软雅黑" panose="020B0503020204020204" pitchFamily="34" charset="-122"/>
              </a:rPr>
              <a:t>第三部分</a:t>
            </a:r>
            <a:endParaRPr lang="en-US" altLang="zh-CN" sz="2800" b="1" dirty="0">
              <a:solidFill>
                <a:srgbClr val="080808"/>
              </a:solidFill>
              <a:latin typeface="微软雅黑" panose="020B0503020204020204" pitchFamily="34" charset="-122"/>
              <a:ea typeface="微软雅黑" panose="020B0503020204020204" pitchFamily="34" charset="-122"/>
            </a:endParaRPr>
          </a:p>
          <a:p>
            <a:pPr marL="0" lvl="1" algn="ctr"/>
            <a:r>
              <a:rPr lang="zh-CN" altLang="en-US" sz="3600" b="1" dirty="0" smtClean="0">
                <a:solidFill>
                  <a:schemeClr val="accent3"/>
                </a:solidFill>
                <a:latin typeface="微软雅黑" panose="020B0503020204020204" pitchFamily="34" charset="-122"/>
                <a:ea typeface="微软雅黑" panose="020B0503020204020204" pitchFamily="34" charset="-122"/>
              </a:rPr>
              <a:t>标题文字内容</a:t>
            </a:r>
            <a:endParaRPr lang="en-US" altLang="zh-CN" sz="3600" b="1" dirty="0" smtClean="0">
              <a:solidFill>
                <a:schemeClr val="accent3"/>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flipV="1">
            <a:off x="3635896" y="1635646"/>
            <a:ext cx="0" cy="1924424"/>
          </a:xfrm>
          <a:prstGeom prst="line">
            <a:avLst/>
          </a:prstGeom>
          <a:ln w="12700">
            <a:solidFill>
              <a:srgbClr val="080808"/>
            </a:solidFill>
            <a:prstDash val="dash"/>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2317896" y="3229730"/>
            <a:ext cx="902846" cy="246221"/>
          </a:xfrm>
          <a:prstGeom prst="rect">
            <a:avLst/>
          </a:prstGeom>
          <a:noFill/>
        </p:spPr>
        <p:txBody>
          <a:bodyPr wrap="square" lIns="0" tIns="0" rIns="0" bIns="0" rtlCol="0">
            <a:spAutoFit/>
          </a:bodyPr>
          <a:lstStyle/>
          <a:p>
            <a:r>
              <a:rPr lang="en-US" altLang="zh-CN" sz="1600" dirty="0" smtClean="0">
                <a:solidFill>
                  <a:srgbClr val="080808"/>
                </a:solidFill>
                <a:latin typeface="微软雅黑" panose="020B0503020204020204" pitchFamily="34" charset="-122"/>
                <a:ea typeface="微软雅黑" panose="020B0503020204020204" pitchFamily="34" charset="-122"/>
              </a:rPr>
              <a:t>PART 03</a:t>
            </a:r>
            <a:endParaRPr lang="zh-CN" altLang="en-US" sz="1600" dirty="0" smtClean="0">
              <a:solidFill>
                <a:srgbClr val="080808"/>
              </a:solidFill>
              <a:latin typeface="微软雅黑" panose="020B0503020204020204" pitchFamily="34" charset="-122"/>
              <a:ea typeface="微软雅黑" panose="020B0503020204020204" pitchFamily="34" charset="-122"/>
            </a:endParaRPr>
          </a:p>
        </p:txBody>
      </p:sp>
      <p:grpSp>
        <p:nvGrpSpPr>
          <p:cNvPr id="16" name="组合 15"/>
          <p:cNvGrpSpPr/>
          <p:nvPr/>
        </p:nvGrpSpPr>
        <p:grpSpPr>
          <a:xfrm>
            <a:off x="2123728" y="1707656"/>
            <a:ext cx="1197175" cy="1197175"/>
            <a:chOff x="304800" y="673100"/>
            <a:chExt cx="4000500" cy="4000500"/>
          </a:xfrm>
          <a:effectLst>
            <a:outerShdw blurRad="444500" dist="254000" dir="810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ndParaRPr>
            </a:p>
          </p:txBody>
        </p:sp>
        <p:sp>
          <p:nvSpPr>
            <p:cNvPr id="19" name="椭圆 1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ndParaRPr>
            </a:p>
          </p:txBody>
        </p:sp>
      </p:grpSp>
      <p:sp>
        <p:nvSpPr>
          <p:cNvPr id="25" name="TextBox 24"/>
          <p:cNvSpPr txBox="1"/>
          <p:nvPr/>
        </p:nvSpPr>
        <p:spPr>
          <a:xfrm>
            <a:off x="3948592" y="2787774"/>
            <a:ext cx="1027882" cy="245726"/>
          </a:xfrm>
          <a:prstGeom prst="rect">
            <a:avLst/>
          </a:prstGeom>
          <a:noFill/>
        </p:spPr>
        <p:txBody>
          <a:bodyPr wrap="square" lIns="60469" tIns="30235" rIns="60469" bIns="30235" rtlCol="0">
            <a:spAutoFit/>
          </a:bodyPr>
          <a:lstStyle/>
          <a:p>
            <a:r>
              <a:rPr lang="en-US" altLang="zh-CN" sz="1200" dirty="0" smtClean="0">
                <a:solidFill>
                  <a:srgbClr val="080808"/>
                </a:solidFill>
                <a:latin typeface="微软雅黑" panose="020B0503020204020204" pitchFamily="34" charset="-122"/>
                <a:ea typeface="微软雅黑" panose="020B0503020204020204" pitchFamily="34" charset="-122"/>
              </a:rPr>
              <a:t>※ </a:t>
            </a:r>
            <a:r>
              <a:rPr lang="zh-CN" altLang="en-US" sz="1200" dirty="0" smtClean="0">
                <a:solidFill>
                  <a:srgbClr val="080808"/>
                </a:solidFill>
                <a:latin typeface="微软雅黑" panose="020B0503020204020204" pitchFamily="34" charset="-122"/>
                <a:ea typeface="微软雅黑" panose="020B0503020204020204" pitchFamily="34" charset="-122"/>
              </a:rPr>
              <a:t>添加内容</a:t>
            </a:r>
            <a:endParaRPr lang="zh-CN" altLang="en-US" sz="1200" dirty="0">
              <a:solidFill>
                <a:srgbClr val="080808"/>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5001263" y="2787774"/>
            <a:ext cx="985236" cy="245726"/>
          </a:xfrm>
          <a:prstGeom prst="rect">
            <a:avLst/>
          </a:prstGeom>
          <a:noFill/>
        </p:spPr>
        <p:txBody>
          <a:bodyPr wrap="square" lIns="60469" tIns="30235" rIns="60469" bIns="30235" rtlCol="0">
            <a:spAutoFit/>
          </a:bodyPr>
          <a:lstStyle/>
          <a:p>
            <a:r>
              <a:rPr lang="en-US" altLang="zh-CN" sz="1200" dirty="0" smtClean="0">
                <a:solidFill>
                  <a:srgbClr val="080808"/>
                </a:solidFill>
                <a:latin typeface="微软雅黑" panose="020B0503020204020204" pitchFamily="34" charset="-122"/>
                <a:ea typeface="微软雅黑" panose="020B0503020204020204" pitchFamily="34" charset="-122"/>
              </a:rPr>
              <a:t>※ </a:t>
            </a:r>
            <a:r>
              <a:rPr lang="zh-CN" altLang="en-US" sz="1200" dirty="0" smtClean="0">
                <a:solidFill>
                  <a:srgbClr val="080808"/>
                </a:solidFill>
                <a:latin typeface="微软雅黑" panose="020B0503020204020204" pitchFamily="34" charset="-122"/>
                <a:ea typeface="微软雅黑" panose="020B0503020204020204" pitchFamily="34" charset="-122"/>
              </a:rPr>
              <a:t>添加</a:t>
            </a:r>
            <a:r>
              <a:rPr lang="zh-CN" altLang="en-US" sz="1200" dirty="0">
                <a:solidFill>
                  <a:srgbClr val="080808"/>
                </a:solidFill>
                <a:latin typeface="微软雅黑" panose="020B0503020204020204" pitchFamily="34" charset="-122"/>
                <a:ea typeface="微软雅黑" panose="020B0503020204020204" pitchFamily="34" charset="-122"/>
              </a:rPr>
              <a:t>内容</a:t>
            </a:r>
          </a:p>
        </p:txBody>
      </p:sp>
      <p:sp>
        <p:nvSpPr>
          <p:cNvPr id="27" name="TextBox 26"/>
          <p:cNvSpPr txBox="1"/>
          <p:nvPr/>
        </p:nvSpPr>
        <p:spPr>
          <a:xfrm>
            <a:off x="6011289" y="2787774"/>
            <a:ext cx="1027882" cy="245726"/>
          </a:xfrm>
          <a:prstGeom prst="rect">
            <a:avLst/>
          </a:prstGeom>
          <a:noFill/>
        </p:spPr>
        <p:txBody>
          <a:bodyPr wrap="square" lIns="60469" tIns="30235" rIns="60469" bIns="30235" rtlCol="0">
            <a:spAutoFit/>
          </a:bodyPr>
          <a:lstStyle/>
          <a:p>
            <a:r>
              <a:rPr lang="en-US" altLang="zh-CN" sz="1200" dirty="0" smtClean="0">
                <a:solidFill>
                  <a:srgbClr val="080808"/>
                </a:solidFill>
                <a:latin typeface="微软雅黑" panose="020B0503020204020204" pitchFamily="34" charset="-122"/>
                <a:ea typeface="微软雅黑" panose="020B0503020204020204" pitchFamily="34" charset="-122"/>
              </a:rPr>
              <a:t>※ </a:t>
            </a:r>
            <a:r>
              <a:rPr lang="zh-CN" altLang="en-US" sz="1200" dirty="0" smtClean="0">
                <a:solidFill>
                  <a:srgbClr val="080808"/>
                </a:solidFill>
                <a:latin typeface="微软雅黑" panose="020B0503020204020204" pitchFamily="34" charset="-122"/>
                <a:ea typeface="微软雅黑" panose="020B0503020204020204" pitchFamily="34" charset="-122"/>
              </a:rPr>
              <a:t>添加</a:t>
            </a:r>
            <a:r>
              <a:rPr lang="zh-CN" altLang="en-US" sz="1200" dirty="0">
                <a:solidFill>
                  <a:srgbClr val="080808"/>
                </a:solidFill>
                <a:latin typeface="微软雅黑" panose="020B0503020204020204" pitchFamily="34" charset="-122"/>
                <a:ea typeface="微软雅黑" panose="020B0503020204020204" pitchFamily="34" charset="-122"/>
              </a:rPr>
              <a:t>内容</a:t>
            </a:r>
          </a:p>
        </p:txBody>
      </p:sp>
      <p:sp>
        <p:nvSpPr>
          <p:cNvPr id="28" name="TextBox 27"/>
          <p:cNvSpPr txBox="1"/>
          <p:nvPr/>
        </p:nvSpPr>
        <p:spPr>
          <a:xfrm>
            <a:off x="3948592" y="3134845"/>
            <a:ext cx="985236" cy="245726"/>
          </a:xfrm>
          <a:prstGeom prst="rect">
            <a:avLst/>
          </a:prstGeom>
          <a:noFill/>
        </p:spPr>
        <p:txBody>
          <a:bodyPr wrap="square" lIns="60469" tIns="30235" rIns="60469" bIns="30235" rtlCol="0">
            <a:spAutoFit/>
          </a:bodyPr>
          <a:lstStyle/>
          <a:p>
            <a:r>
              <a:rPr lang="en-US" altLang="zh-CN" sz="1200" dirty="0" smtClean="0">
                <a:solidFill>
                  <a:srgbClr val="080808"/>
                </a:solidFill>
                <a:latin typeface="微软雅黑" panose="020B0503020204020204" pitchFamily="34" charset="-122"/>
                <a:ea typeface="微软雅黑" panose="020B0503020204020204" pitchFamily="34" charset="-122"/>
              </a:rPr>
              <a:t>※ </a:t>
            </a:r>
            <a:r>
              <a:rPr lang="zh-CN" altLang="en-US" sz="1200" dirty="0" smtClean="0">
                <a:solidFill>
                  <a:srgbClr val="080808"/>
                </a:solidFill>
                <a:latin typeface="微软雅黑" panose="020B0503020204020204" pitchFamily="34" charset="-122"/>
                <a:ea typeface="微软雅黑" panose="020B0503020204020204" pitchFamily="34" charset="-122"/>
              </a:rPr>
              <a:t>添加</a:t>
            </a:r>
            <a:r>
              <a:rPr lang="zh-CN" altLang="en-US" sz="1200" dirty="0">
                <a:solidFill>
                  <a:srgbClr val="080808"/>
                </a:solidFill>
                <a:latin typeface="微软雅黑" panose="020B0503020204020204" pitchFamily="34" charset="-122"/>
                <a:ea typeface="微软雅黑" panose="020B0503020204020204" pitchFamily="34" charset="-122"/>
              </a:rPr>
              <a:t>内容</a:t>
            </a:r>
          </a:p>
        </p:txBody>
      </p:sp>
      <p:sp>
        <p:nvSpPr>
          <p:cNvPr id="29" name="TextBox 28"/>
          <p:cNvSpPr txBox="1"/>
          <p:nvPr/>
        </p:nvSpPr>
        <p:spPr>
          <a:xfrm>
            <a:off x="5001264" y="3134845"/>
            <a:ext cx="985236" cy="245726"/>
          </a:xfrm>
          <a:prstGeom prst="rect">
            <a:avLst/>
          </a:prstGeom>
          <a:noFill/>
        </p:spPr>
        <p:txBody>
          <a:bodyPr wrap="square" lIns="60469" tIns="30235" rIns="60469" bIns="30235" rtlCol="0">
            <a:spAutoFit/>
          </a:bodyPr>
          <a:lstStyle/>
          <a:p>
            <a:r>
              <a:rPr lang="en-US" altLang="zh-CN" sz="1200" dirty="0" smtClean="0">
                <a:solidFill>
                  <a:srgbClr val="080808"/>
                </a:solidFill>
                <a:latin typeface="微软雅黑" panose="020B0503020204020204" pitchFamily="34" charset="-122"/>
                <a:ea typeface="微软雅黑" panose="020B0503020204020204" pitchFamily="34" charset="-122"/>
              </a:rPr>
              <a:t>※ </a:t>
            </a:r>
            <a:r>
              <a:rPr lang="zh-CN" altLang="en-US" sz="1200" dirty="0" smtClean="0">
                <a:solidFill>
                  <a:srgbClr val="080808"/>
                </a:solidFill>
                <a:latin typeface="微软雅黑" panose="020B0503020204020204" pitchFamily="34" charset="-122"/>
                <a:ea typeface="微软雅黑" panose="020B0503020204020204" pitchFamily="34" charset="-122"/>
              </a:rPr>
              <a:t>添加</a:t>
            </a:r>
            <a:r>
              <a:rPr lang="zh-CN" altLang="en-US" sz="1200" dirty="0">
                <a:solidFill>
                  <a:srgbClr val="080808"/>
                </a:solidFill>
                <a:latin typeface="微软雅黑" panose="020B0503020204020204" pitchFamily="34" charset="-122"/>
                <a:ea typeface="微软雅黑" panose="020B0503020204020204" pitchFamily="34" charset="-122"/>
              </a:rPr>
              <a:t>内容</a:t>
            </a:r>
          </a:p>
        </p:txBody>
      </p:sp>
      <p:sp>
        <p:nvSpPr>
          <p:cNvPr id="30" name="TextBox 29"/>
          <p:cNvSpPr txBox="1"/>
          <p:nvPr/>
        </p:nvSpPr>
        <p:spPr>
          <a:xfrm>
            <a:off x="6010903" y="3134845"/>
            <a:ext cx="985236" cy="245726"/>
          </a:xfrm>
          <a:prstGeom prst="rect">
            <a:avLst/>
          </a:prstGeom>
          <a:noFill/>
        </p:spPr>
        <p:txBody>
          <a:bodyPr wrap="square" lIns="60469" tIns="30235" rIns="60469" bIns="30235" rtlCol="0">
            <a:spAutoFit/>
          </a:bodyPr>
          <a:lstStyle/>
          <a:p>
            <a:r>
              <a:rPr lang="en-US" altLang="zh-CN" sz="1200" dirty="0" smtClean="0">
                <a:solidFill>
                  <a:srgbClr val="080808"/>
                </a:solidFill>
                <a:latin typeface="微软雅黑" panose="020B0503020204020204" pitchFamily="34" charset="-122"/>
                <a:ea typeface="微软雅黑" panose="020B0503020204020204" pitchFamily="34" charset="-122"/>
              </a:rPr>
              <a:t>※ </a:t>
            </a:r>
            <a:r>
              <a:rPr lang="zh-CN" altLang="en-US" sz="1200" dirty="0" smtClean="0">
                <a:solidFill>
                  <a:srgbClr val="080808"/>
                </a:solidFill>
                <a:latin typeface="微软雅黑" panose="020B0503020204020204" pitchFamily="34" charset="-122"/>
                <a:ea typeface="微软雅黑" panose="020B0503020204020204" pitchFamily="34" charset="-122"/>
              </a:rPr>
              <a:t>添加</a:t>
            </a:r>
            <a:r>
              <a:rPr lang="zh-CN" altLang="en-US" sz="1200" dirty="0">
                <a:solidFill>
                  <a:srgbClr val="080808"/>
                </a:solidFill>
                <a:latin typeface="微软雅黑" panose="020B0503020204020204" pitchFamily="34" charset="-122"/>
                <a:ea typeface="微软雅黑" panose="020B0503020204020204" pitchFamily="34" charset="-122"/>
              </a:rPr>
              <a:t>内容</a:t>
            </a:r>
          </a:p>
        </p:txBody>
      </p:sp>
      <p:sp>
        <p:nvSpPr>
          <p:cNvPr id="75" name="TextBox 13"/>
          <p:cNvSpPr txBox="1"/>
          <p:nvPr/>
        </p:nvSpPr>
        <p:spPr>
          <a:xfrm>
            <a:off x="2344338" y="1921522"/>
            <a:ext cx="902846" cy="769441"/>
          </a:xfrm>
          <a:prstGeom prst="rect">
            <a:avLst/>
          </a:prstGeom>
          <a:noFill/>
        </p:spPr>
        <p:txBody>
          <a:bodyPr wrap="square" lIns="0" tIns="0" rIns="0" bIns="0" rtlCol="0">
            <a:spAutoFit/>
          </a:bodyPr>
          <a:lstStyle/>
          <a:p>
            <a:r>
              <a:rPr lang="en-US" altLang="zh-CN" sz="5000" b="1" dirty="0" smtClean="0">
                <a:solidFill>
                  <a:schemeClr val="accent3"/>
                </a:solidFill>
                <a:latin typeface="微软雅黑" panose="020B0503020204020204" pitchFamily="34" charset="-122"/>
                <a:ea typeface="微软雅黑" panose="020B0503020204020204" pitchFamily="34" charset="-122"/>
              </a:rPr>
              <a:t>03</a:t>
            </a:r>
            <a:endParaRPr lang="zh-CN" altLang="en-US" sz="5000" b="1" dirty="0" smtClean="0">
              <a:solidFill>
                <a:schemeClr val="accent3"/>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advTm="4000">
        <p14:prism dir="u"/>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childTnLst>
                          </p:cTn>
                        </p:par>
                        <p:par>
                          <p:cTn id="12" fill="hold">
                            <p:stCondLst>
                              <p:cond delay="1000"/>
                            </p:stCondLst>
                            <p:childTnLst>
                              <p:par>
                                <p:cTn id="13" presetID="47" presetClass="entr" presetSubtype="0" fill="hold" grpId="0" nodeType="afterEffect">
                                  <p:stCondLst>
                                    <p:cond delay="0"/>
                                  </p:stCondLst>
                                  <p:childTnLst>
                                    <p:set>
                                      <p:cBhvr>
                                        <p:cTn id="14" dur="1" fill="hold">
                                          <p:stCondLst>
                                            <p:cond delay="0"/>
                                          </p:stCondLst>
                                        </p:cTn>
                                        <p:tgtEl>
                                          <p:spTgt spid="75"/>
                                        </p:tgtEl>
                                        <p:attrNameLst>
                                          <p:attrName>style.visibility</p:attrName>
                                        </p:attrNameLst>
                                      </p:cBhvr>
                                      <p:to>
                                        <p:strVal val="visible"/>
                                      </p:to>
                                    </p:set>
                                    <p:animEffect transition="in" filter="fade">
                                      <p:cBhvr>
                                        <p:cTn id="15" dur="500"/>
                                        <p:tgtEl>
                                          <p:spTgt spid="75"/>
                                        </p:tgtEl>
                                      </p:cBhvr>
                                    </p:animEffect>
                                    <p:anim calcmode="lin" valueType="num">
                                      <p:cBhvr>
                                        <p:cTn id="16" dur="500" fill="hold"/>
                                        <p:tgtEl>
                                          <p:spTgt spid="75"/>
                                        </p:tgtEl>
                                        <p:attrNameLst>
                                          <p:attrName>ppt_x</p:attrName>
                                        </p:attrNameLst>
                                      </p:cBhvr>
                                      <p:tavLst>
                                        <p:tav tm="0">
                                          <p:val>
                                            <p:strVal val="#ppt_x"/>
                                          </p:val>
                                        </p:tav>
                                        <p:tav tm="100000">
                                          <p:val>
                                            <p:strVal val="#ppt_x"/>
                                          </p:val>
                                        </p:tav>
                                      </p:tavLst>
                                    </p:anim>
                                    <p:anim calcmode="lin" valueType="num">
                                      <p:cBhvr>
                                        <p:cTn id="17" dur="500" fill="hold"/>
                                        <p:tgtEl>
                                          <p:spTgt spid="75"/>
                                        </p:tgtEl>
                                        <p:attrNameLst>
                                          <p:attrName>ppt_y</p:attrName>
                                        </p:attrNameLst>
                                      </p:cBhvr>
                                      <p:tavLst>
                                        <p:tav tm="0">
                                          <p:val>
                                            <p:strVal val="#ppt_y-.1"/>
                                          </p:val>
                                        </p:tav>
                                        <p:tav tm="100000">
                                          <p:val>
                                            <p:strVal val="#ppt_y"/>
                                          </p:val>
                                        </p:tav>
                                      </p:tavLst>
                                    </p:anim>
                                  </p:childTnLst>
                                </p:cTn>
                              </p:par>
                            </p:childTnLst>
                          </p:cTn>
                        </p:par>
                        <p:par>
                          <p:cTn id="18" fill="hold">
                            <p:stCondLst>
                              <p:cond delay="1500"/>
                            </p:stCondLst>
                            <p:childTnLst>
                              <p:par>
                                <p:cTn id="19" presetID="12" presetClass="entr" presetSubtype="8"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p:tgtEl>
                                          <p:spTgt spid="12"/>
                                        </p:tgtEl>
                                        <p:attrNameLst>
                                          <p:attrName>ppt_x</p:attrName>
                                        </p:attrNameLst>
                                      </p:cBhvr>
                                      <p:tavLst>
                                        <p:tav tm="0">
                                          <p:val>
                                            <p:strVal val="#ppt_x-#ppt_w*1.125000"/>
                                          </p:val>
                                        </p:tav>
                                        <p:tav tm="100000">
                                          <p:val>
                                            <p:strVal val="#ppt_x"/>
                                          </p:val>
                                        </p:tav>
                                      </p:tavLst>
                                    </p:anim>
                                    <p:animEffect transition="in" filter="wipe(right)">
                                      <p:cBhvr>
                                        <p:cTn id="22" dur="500"/>
                                        <p:tgtEl>
                                          <p:spTgt spid="12"/>
                                        </p:tgtEl>
                                      </p:cBhvr>
                                    </p:animEffect>
                                  </p:childTnLst>
                                </p:cTn>
                              </p:par>
                            </p:childTnLst>
                          </p:cTn>
                        </p:par>
                        <p:par>
                          <p:cTn id="23" fill="hold">
                            <p:stCondLst>
                              <p:cond delay="2000"/>
                            </p:stCondLst>
                            <p:childTnLst>
                              <p:par>
                                <p:cTn id="24" presetID="47" presetClass="entr" presetSubtype="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anim calcmode="lin" valueType="num">
                                      <p:cBhvr>
                                        <p:cTn id="27" dur="500" fill="hold"/>
                                        <p:tgtEl>
                                          <p:spTgt spid="14"/>
                                        </p:tgtEl>
                                        <p:attrNameLst>
                                          <p:attrName>ppt_x</p:attrName>
                                        </p:attrNameLst>
                                      </p:cBhvr>
                                      <p:tavLst>
                                        <p:tav tm="0">
                                          <p:val>
                                            <p:strVal val="#ppt_x"/>
                                          </p:val>
                                        </p:tav>
                                        <p:tav tm="100000">
                                          <p:val>
                                            <p:strVal val="#ppt_x"/>
                                          </p:val>
                                        </p:tav>
                                      </p:tavLst>
                                    </p:anim>
                                    <p:anim calcmode="lin" valueType="num">
                                      <p:cBhvr>
                                        <p:cTn id="28" dur="500" fill="hold"/>
                                        <p:tgtEl>
                                          <p:spTgt spid="14"/>
                                        </p:tgtEl>
                                        <p:attrNameLst>
                                          <p:attrName>ppt_y</p:attrName>
                                        </p:attrNameLst>
                                      </p:cBhvr>
                                      <p:tavLst>
                                        <p:tav tm="0">
                                          <p:val>
                                            <p:strVal val="#ppt_y-.1"/>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25"/>
                                        </p:tgtEl>
                                        <p:attrNameLst>
                                          <p:attrName>style.visibility</p:attrName>
                                        </p:attrNameLst>
                                      </p:cBhvr>
                                      <p:to>
                                        <p:strVal val="visible"/>
                                      </p:to>
                                    </p:set>
                                    <p:anim calcmode="lin" valueType="num">
                                      <p:cBhvr additive="base">
                                        <p:cTn id="32" dur="500" fill="hold"/>
                                        <p:tgtEl>
                                          <p:spTgt spid="25"/>
                                        </p:tgtEl>
                                        <p:attrNameLst>
                                          <p:attrName>ppt_x</p:attrName>
                                        </p:attrNameLst>
                                      </p:cBhvr>
                                      <p:tavLst>
                                        <p:tav tm="0">
                                          <p:val>
                                            <p:strVal val="#ppt_x"/>
                                          </p:val>
                                        </p:tav>
                                        <p:tav tm="100000">
                                          <p:val>
                                            <p:strVal val="#ppt_x"/>
                                          </p:val>
                                        </p:tav>
                                      </p:tavLst>
                                    </p:anim>
                                    <p:anim calcmode="lin" valueType="num">
                                      <p:cBhvr additive="base">
                                        <p:cTn id="33" dur="500" fill="hold"/>
                                        <p:tgtEl>
                                          <p:spTgt spid="25"/>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200"/>
                                  </p:stCondLst>
                                  <p:childTnLst>
                                    <p:set>
                                      <p:cBhvr>
                                        <p:cTn id="35" dur="1" fill="hold">
                                          <p:stCondLst>
                                            <p:cond delay="0"/>
                                          </p:stCondLst>
                                        </p:cTn>
                                        <p:tgtEl>
                                          <p:spTgt spid="26"/>
                                        </p:tgtEl>
                                        <p:attrNameLst>
                                          <p:attrName>style.visibility</p:attrName>
                                        </p:attrNameLst>
                                      </p:cBhvr>
                                      <p:to>
                                        <p:strVal val="visible"/>
                                      </p:to>
                                    </p:set>
                                    <p:anim calcmode="lin" valueType="num">
                                      <p:cBhvr additive="base">
                                        <p:cTn id="36" dur="500" fill="hold"/>
                                        <p:tgtEl>
                                          <p:spTgt spid="26"/>
                                        </p:tgtEl>
                                        <p:attrNameLst>
                                          <p:attrName>ppt_x</p:attrName>
                                        </p:attrNameLst>
                                      </p:cBhvr>
                                      <p:tavLst>
                                        <p:tav tm="0">
                                          <p:val>
                                            <p:strVal val="#ppt_x"/>
                                          </p:val>
                                        </p:tav>
                                        <p:tav tm="100000">
                                          <p:val>
                                            <p:strVal val="#ppt_x"/>
                                          </p:val>
                                        </p:tav>
                                      </p:tavLst>
                                    </p:anim>
                                    <p:anim calcmode="lin" valueType="num">
                                      <p:cBhvr additive="base">
                                        <p:cTn id="37" dur="500" fill="hold"/>
                                        <p:tgtEl>
                                          <p:spTgt spid="26"/>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400"/>
                                  </p:stCondLst>
                                  <p:childTnLst>
                                    <p:set>
                                      <p:cBhvr>
                                        <p:cTn id="39" dur="1" fill="hold">
                                          <p:stCondLst>
                                            <p:cond delay="0"/>
                                          </p:stCondLst>
                                        </p:cTn>
                                        <p:tgtEl>
                                          <p:spTgt spid="27"/>
                                        </p:tgtEl>
                                        <p:attrNameLst>
                                          <p:attrName>style.visibility</p:attrName>
                                        </p:attrNameLst>
                                      </p:cBhvr>
                                      <p:to>
                                        <p:strVal val="visible"/>
                                      </p:to>
                                    </p:set>
                                    <p:anim calcmode="lin" valueType="num">
                                      <p:cBhvr additive="base">
                                        <p:cTn id="40" dur="500" fill="hold"/>
                                        <p:tgtEl>
                                          <p:spTgt spid="27"/>
                                        </p:tgtEl>
                                        <p:attrNameLst>
                                          <p:attrName>ppt_x</p:attrName>
                                        </p:attrNameLst>
                                      </p:cBhvr>
                                      <p:tavLst>
                                        <p:tav tm="0">
                                          <p:val>
                                            <p:strVal val="#ppt_x"/>
                                          </p:val>
                                        </p:tav>
                                        <p:tav tm="100000">
                                          <p:val>
                                            <p:strVal val="#ppt_x"/>
                                          </p:val>
                                        </p:tav>
                                      </p:tavLst>
                                    </p:anim>
                                    <p:anim calcmode="lin" valueType="num">
                                      <p:cBhvr additive="base">
                                        <p:cTn id="41" dur="500" fill="hold"/>
                                        <p:tgtEl>
                                          <p:spTgt spid="27"/>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600"/>
                                  </p:stCondLst>
                                  <p:childTnLst>
                                    <p:set>
                                      <p:cBhvr>
                                        <p:cTn id="43" dur="1" fill="hold">
                                          <p:stCondLst>
                                            <p:cond delay="0"/>
                                          </p:stCondLst>
                                        </p:cTn>
                                        <p:tgtEl>
                                          <p:spTgt spid="28"/>
                                        </p:tgtEl>
                                        <p:attrNameLst>
                                          <p:attrName>style.visibility</p:attrName>
                                        </p:attrNameLst>
                                      </p:cBhvr>
                                      <p:to>
                                        <p:strVal val="visible"/>
                                      </p:to>
                                    </p:set>
                                    <p:anim calcmode="lin" valueType="num">
                                      <p:cBhvr additive="base">
                                        <p:cTn id="44" dur="500" fill="hold"/>
                                        <p:tgtEl>
                                          <p:spTgt spid="28"/>
                                        </p:tgtEl>
                                        <p:attrNameLst>
                                          <p:attrName>ppt_x</p:attrName>
                                        </p:attrNameLst>
                                      </p:cBhvr>
                                      <p:tavLst>
                                        <p:tav tm="0">
                                          <p:val>
                                            <p:strVal val="#ppt_x"/>
                                          </p:val>
                                        </p:tav>
                                        <p:tav tm="100000">
                                          <p:val>
                                            <p:strVal val="#ppt_x"/>
                                          </p:val>
                                        </p:tav>
                                      </p:tavLst>
                                    </p:anim>
                                    <p:anim calcmode="lin" valueType="num">
                                      <p:cBhvr additive="base">
                                        <p:cTn id="45" dur="500" fill="hold"/>
                                        <p:tgtEl>
                                          <p:spTgt spid="28"/>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800"/>
                                  </p:stCondLst>
                                  <p:childTnLst>
                                    <p:set>
                                      <p:cBhvr>
                                        <p:cTn id="47" dur="1" fill="hold">
                                          <p:stCondLst>
                                            <p:cond delay="0"/>
                                          </p:stCondLst>
                                        </p:cTn>
                                        <p:tgtEl>
                                          <p:spTgt spid="29"/>
                                        </p:tgtEl>
                                        <p:attrNameLst>
                                          <p:attrName>style.visibility</p:attrName>
                                        </p:attrNameLst>
                                      </p:cBhvr>
                                      <p:to>
                                        <p:strVal val="visible"/>
                                      </p:to>
                                    </p:set>
                                    <p:anim calcmode="lin" valueType="num">
                                      <p:cBhvr additive="base">
                                        <p:cTn id="48" dur="500" fill="hold"/>
                                        <p:tgtEl>
                                          <p:spTgt spid="29"/>
                                        </p:tgtEl>
                                        <p:attrNameLst>
                                          <p:attrName>ppt_x</p:attrName>
                                        </p:attrNameLst>
                                      </p:cBhvr>
                                      <p:tavLst>
                                        <p:tav tm="0">
                                          <p:val>
                                            <p:strVal val="#ppt_x"/>
                                          </p:val>
                                        </p:tav>
                                        <p:tav tm="100000">
                                          <p:val>
                                            <p:strVal val="#ppt_x"/>
                                          </p:val>
                                        </p:tav>
                                      </p:tavLst>
                                    </p:anim>
                                    <p:anim calcmode="lin" valueType="num">
                                      <p:cBhvr additive="base">
                                        <p:cTn id="49" dur="500" fill="hold"/>
                                        <p:tgtEl>
                                          <p:spTgt spid="29"/>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1000"/>
                                  </p:stCondLst>
                                  <p:childTnLst>
                                    <p:set>
                                      <p:cBhvr>
                                        <p:cTn id="51" dur="1" fill="hold">
                                          <p:stCondLst>
                                            <p:cond delay="0"/>
                                          </p:stCondLst>
                                        </p:cTn>
                                        <p:tgtEl>
                                          <p:spTgt spid="30"/>
                                        </p:tgtEl>
                                        <p:attrNameLst>
                                          <p:attrName>style.visibility</p:attrName>
                                        </p:attrNameLst>
                                      </p:cBhvr>
                                      <p:to>
                                        <p:strVal val="visible"/>
                                      </p:to>
                                    </p:set>
                                    <p:anim calcmode="lin" valueType="num">
                                      <p:cBhvr additive="base">
                                        <p:cTn id="52" dur="500" fill="hold"/>
                                        <p:tgtEl>
                                          <p:spTgt spid="30"/>
                                        </p:tgtEl>
                                        <p:attrNameLst>
                                          <p:attrName>ppt_x</p:attrName>
                                        </p:attrNameLst>
                                      </p:cBhvr>
                                      <p:tavLst>
                                        <p:tav tm="0">
                                          <p:val>
                                            <p:strVal val="#ppt_x"/>
                                          </p:val>
                                        </p:tav>
                                        <p:tav tm="100000">
                                          <p:val>
                                            <p:strVal val="#ppt_x"/>
                                          </p:val>
                                        </p:tav>
                                      </p:tavLst>
                                    </p:anim>
                                    <p:anim calcmode="lin" valueType="num">
                                      <p:cBhvr additive="base">
                                        <p:cTn id="53"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25" grpId="0"/>
      <p:bldP spid="26" grpId="0"/>
      <p:bldP spid="27" grpId="0"/>
      <p:bldP spid="28" grpId="0"/>
      <p:bldP spid="29" grpId="0"/>
      <p:bldP spid="30" grpId="0"/>
      <p:bldP spid="7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696760" y="2478038"/>
            <a:ext cx="5864847" cy="1326356"/>
            <a:chOff x="1601528" y="2724944"/>
            <a:chExt cx="5864847" cy="1075184"/>
          </a:xfrm>
        </p:grpSpPr>
        <p:cxnSp>
          <p:nvCxnSpPr>
            <p:cNvPr id="3" name="Straight Connector 30"/>
            <p:cNvCxnSpPr/>
            <p:nvPr/>
          </p:nvCxnSpPr>
          <p:spPr>
            <a:xfrm>
              <a:off x="1601528" y="2724944"/>
              <a:ext cx="0" cy="1075184"/>
            </a:xfrm>
            <a:prstGeom prst="line">
              <a:avLst/>
            </a:prstGeom>
            <a:ln w="1905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4" name="Straight Connector 35"/>
            <p:cNvCxnSpPr/>
            <p:nvPr/>
          </p:nvCxnSpPr>
          <p:spPr>
            <a:xfrm>
              <a:off x="3067740" y="2724944"/>
              <a:ext cx="0" cy="1075184"/>
            </a:xfrm>
            <a:prstGeom prst="line">
              <a:avLst/>
            </a:prstGeom>
            <a:ln w="1905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5" name="Straight Connector 52"/>
            <p:cNvCxnSpPr/>
            <p:nvPr/>
          </p:nvCxnSpPr>
          <p:spPr>
            <a:xfrm>
              <a:off x="4533952" y="2724944"/>
              <a:ext cx="0" cy="1075184"/>
            </a:xfrm>
            <a:prstGeom prst="line">
              <a:avLst/>
            </a:prstGeom>
            <a:ln w="1905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63"/>
            <p:cNvCxnSpPr/>
            <p:nvPr/>
          </p:nvCxnSpPr>
          <p:spPr>
            <a:xfrm>
              <a:off x="6000164" y="2724944"/>
              <a:ext cx="0" cy="1075184"/>
            </a:xfrm>
            <a:prstGeom prst="line">
              <a:avLst/>
            </a:prstGeom>
            <a:ln w="1905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7"/>
            <p:cNvCxnSpPr/>
            <p:nvPr/>
          </p:nvCxnSpPr>
          <p:spPr>
            <a:xfrm>
              <a:off x="7466375" y="2724944"/>
              <a:ext cx="0" cy="1075184"/>
            </a:xfrm>
            <a:prstGeom prst="line">
              <a:avLst/>
            </a:prstGeom>
            <a:ln w="1905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8" name="组合 7"/>
          <p:cNvGrpSpPr/>
          <p:nvPr/>
        </p:nvGrpSpPr>
        <p:grpSpPr>
          <a:xfrm>
            <a:off x="1148438" y="1563638"/>
            <a:ext cx="1086033" cy="1086033"/>
            <a:chOff x="304800" y="673100"/>
            <a:chExt cx="4000500" cy="4000500"/>
          </a:xfrm>
          <a:effectLst>
            <a:outerShdw blurRad="444500" dist="254000" dir="8100000" algn="tr" rotWithShape="0">
              <a:prstClr val="black">
                <a:alpha val="50000"/>
              </a:prstClr>
            </a:outerShdw>
          </a:effectLst>
        </p:grpSpPr>
        <p:sp>
          <p:nvSpPr>
            <p:cNvPr id="9" name="同心圆 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j-ea"/>
                <a:ea typeface="+mj-ea"/>
                <a:cs typeface="+mn-cs"/>
              </a:endParaRPr>
            </a:p>
          </p:txBody>
        </p:sp>
        <p:sp>
          <p:nvSpPr>
            <p:cNvPr id="10" name="椭圆 9"/>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grpSp>
      <p:grpSp>
        <p:nvGrpSpPr>
          <p:cNvPr id="11" name="组合 10"/>
          <p:cNvGrpSpPr/>
          <p:nvPr/>
        </p:nvGrpSpPr>
        <p:grpSpPr>
          <a:xfrm>
            <a:off x="2615288" y="1563638"/>
            <a:ext cx="1086033" cy="1086033"/>
            <a:chOff x="304800" y="673100"/>
            <a:chExt cx="4000500" cy="4000500"/>
          </a:xfrm>
          <a:effectLst>
            <a:outerShdw blurRad="444500" dist="254000" dir="8100000" algn="tr" rotWithShape="0">
              <a:prstClr val="black">
                <a:alpha val="50000"/>
              </a:prstClr>
            </a:outerShdw>
          </a:effectLst>
        </p:grpSpPr>
        <p:sp>
          <p:nvSpPr>
            <p:cNvPr id="12" name="同心圆 1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j-ea"/>
                <a:ea typeface="+mj-ea"/>
                <a:cs typeface="+mn-cs"/>
              </a:endParaRPr>
            </a:p>
          </p:txBody>
        </p:sp>
        <p:sp>
          <p:nvSpPr>
            <p:cNvPr id="13" name="椭圆 12"/>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grpSp>
      <p:grpSp>
        <p:nvGrpSpPr>
          <p:cNvPr id="14" name="组合 13"/>
          <p:cNvGrpSpPr/>
          <p:nvPr/>
        </p:nvGrpSpPr>
        <p:grpSpPr>
          <a:xfrm>
            <a:off x="4082138" y="1563638"/>
            <a:ext cx="1086033" cy="1086033"/>
            <a:chOff x="304800" y="673100"/>
            <a:chExt cx="4000500" cy="4000500"/>
          </a:xfrm>
          <a:effectLst>
            <a:outerShdw blurRad="444500" dist="254000" dir="8100000" algn="tr" rotWithShape="0">
              <a:prstClr val="black">
                <a:alpha val="50000"/>
              </a:prstClr>
            </a:outerShdw>
          </a:effectLst>
        </p:grpSpPr>
        <p:sp>
          <p:nvSpPr>
            <p:cNvPr id="15" name="同心圆 1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j-ea"/>
                <a:ea typeface="+mj-ea"/>
                <a:cs typeface="+mn-cs"/>
              </a:endParaRPr>
            </a:p>
          </p:txBody>
        </p:sp>
        <p:sp>
          <p:nvSpPr>
            <p:cNvPr id="16" name="椭圆 15"/>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grpSp>
      <p:grpSp>
        <p:nvGrpSpPr>
          <p:cNvPr id="17" name="组合 16"/>
          <p:cNvGrpSpPr/>
          <p:nvPr/>
        </p:nvGrpSpPr>
        <p:grpSpPr>
          <a:xfrm>
            <a:off x="5548988" y="1563638"/>
            <a:ext cx="1086033" cy="1086033"/>
            <a:chOff x="304800" y="673100"/>
            <a:chExt cx="4000500" cy="4000500"/>
          </a:xfrm>
          <a:effectLst>
            <a:outerShdw blurRad="444500" dist="254000" dir="810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j-ea"/>
                <a:ea typeface="+mj-ea"/>
                <a:cs typeface="+mn-cs"/>
              </a:endParaRPr>
            </a:p>
          </p:txBody>
        </p:sp>
        <p:sp>
          <p:nvSpPr>
            <p:cNvPr id="19" name="椭圆 18"/>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grpSp>
      <p:grpSp>
        <p:nvGrpSpPr>
          <p:cNvPr id="20" name="组合 19"/>
          <p:cNvGrpSpPr/>
          <p:nvPr/>
        </p:nvGrpSpPr>
        <p:grpSpPr>
          <a:xfrm>
            <a:off x="7015838" y="1563638"/>
            <a:ext cx="1086033" cy="1086033"/>
            <a:chOff x="304800" y="673100"/>
            <a:chExt cx="4000500" cy="4000500"/>
          </a:xfrm>
          <a:effectLst>
            <a:outerShdw blurRad="444500" dist="254000" dir="8100000" algn="tr" rotWithShape="0">
              <a:prstClr val="black">
                <a:alpha val="50000"/>
              </a:prstClr>
            </a:outerShdw>
          </a:effectLst>
        </p:grpSpPr>
        <p:sp>
          <p:nvSpPr>
            <p:cNvPr id="21" name="同心圆 2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j-ea"/>
                <a:ea typeface="+mj-ea"/>
                <a:cs typeface="+mn-cs"/>
              </a:endParaRPr>
            </a:p>
          </p:txBody>
        </p:sp>
        <p:sp>
          <p:nvSpPr>
            <p:cNvPr id="22" name="椭圆 21"/>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grpSp>
      <p:pic>
        <p:nvPicPr>
          <p:cNvPr id="23" name="Picture 77" descr="F:\Trabajos\Envato\Graphic River\Mica PPT\mountains.png"/>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bright="20000" contrast="-40000"/>
                    </a14:imgEffect>
                  </a14:imgLayer>
                </a14:imgProps>
              </a:ext>
            </a:extLst>
          </a:blip>
          <a:srcRect/>
          <a:stretch>
            <a:fillRect/>
          </a:stretch>
        </p:blipFill>
        <p:spPr bwMode="auto">
          <a:xfrm>
            <a:off x="838994" y="3006767"/>
            <a:ext cx="7467600" cy="797627"/>
          </a:xfrm>
          <a:prstGeom prst="rect">
            <a:avLst/>
          </a:prstGeom>
          <a:noFill/>
          <a:effectLst>
            <a:outerShdw blurRad="292100" sx="109000" sy="109000" algn="ctr" rotWithShape="0">
              <a:prstClr val="black">
                <a:alpha val="51000"/>
              </a:prstClr>
            </a:outerShdw>
          </a:effectLst>
          <a:extLst>
            <a:ext uri="{909E8E84-426E-40DD-AFC4-6F175D3DCCD1}">
              <a14:hiddenFill xmlns:a14="http://schemas.microsoft.com/office/drawing/2010/main">
                <a:solidFill>
                  <a:srgbClr val="FFFFFF"/>
                </a:solidFill>
              </a14:hiddenFill>
            </a:ext>
          </a:extLst>
        </p:spPr>
      </p:pic>
      <p:sp>
        <p:nvSpPr>
          <p:cNvPr id="24" name="文本框 37"/>
          <p:cNvSpPr>
            <a:spLocks noChangeArrowheads="1"/>
          </p:cNvSpPr>
          <p:nvPr/>
        </p:nvSpPr>
        <p:spPr bwMode="auto">
          <a:xfrm>
            <a:off x="1182559" y="1843862"/>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spcBef>
                <a:spcPct val="0"/>
              </a:spcBef>
              <a:buNone/>
            </a:pPr>
            <a:r>
              <a:rPr lang="zh-CN" altLang="en-US" sz="1600" b="0" dirty="0" smtClean="0">
                <a:solidFill>
                  <a:srgbClr val="080808"/>
                </a:solidFill>
                <a:latin typeface="+mj-ea"/>
                <a:ea typeface="+mj-ea"/>
              </a:rPr>
              <a:t>创新务实</a:t>
            </a:r>
            <a:endParaRPr lang="zh-CN" altLang="en-US" sz="1600" b="0" dirty="0">
              <a:solidFill>
                <a:srgbClr val="080808"/>
              </a:solidFill>
              <a:latin typeface="+mj-ea"/>
              <a:ea typeface="+mj-ea"/>
              <a:sym typeface="微软雅黑" panose="020B0503020204020204" pitchFamily="34" charset="-122"/>
            </a:endParaRPr>
          </a:p>
        </p:txBody>
      </p:sp>
      <p:sp>
        <p:nvSpPr>
          <p:cNvPr id="25" name="文本框 37"/>
          <p:cNvSpPr>
            <a:spLocks noChangeArrowheads="1"/>
          </p:cNvSpPr>
          <p:nvPr/>
        </p:nvSpPr>
        <p:spPr bwMode="auto">
          <a:xfrm>
            <a:off x="2687974" y="1843862"/>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spcBef>
                <a:spcPct val="0"/>
              </a:spcBef>
              <a:buNone/>
            </a:pPr>
            <a:r>
              <a:rPr lang="zh-CN" altLang="en-US" sz="1600" b="0" dirty="0" smtClean="0">
                <a:solidFill>
                  <a:srgbClr val="080808"/>
                </a:solidFill>
                <a:latin typeface="+mj-ea"/>
                <a:ea typeface="+mj-ea"/>
              </a:rPr>
              <a:t>超越自我</a:t>
            </a:r>
            <a:endParaRPr lang="zh-CN" altLang="en-US" sz="1600" b="0" dirty="0">
              <a:solidFill>
                <a:srgbClr val="080808"/>
              </a:solidFill>
              <a:latin typeface="+mj-ea"/>
              <a:ea typeface="+mj-ea"/>
              <a:sym typeface="微软雅黑" panose="020B0503020204020204" pitchFamily="34" charset="-122"/>
            </a:endParaRPr>
          </a:p>
        </p:txBody>
      </p:sp>
      <p:sp>
        <p:nvSpPr>
          <p:cNvPr id="26" name="文本框 37"/>
          <p:cNvSpPr>
            <a:spLocks noChangeArrowheads="1"/>
          </p:cNvSpPr>
          <p:nvPr/>
        </p:nvSpPr>
        <p:spPr bwMode="auto">
          <a:xfrm>
            <a:off x="4126482" y="1843862"/>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spcBef>
                <a:spcPct val="0"/>
              </a:spcBef>
              <a:buNone/>
            </a:pPr>
            <a:r>
              <a:rPr lang="zh-CN" altLang="en-US" sz="1600" b="0" dirty="0" smtClean="0">
                <a:solidFill>
                  <a:srgbClr val="080808"/>
                </a:solidFill>
                <a:latin typeface="+mj-ea"/>
                <a:ea typeface="+mj-ea"/>
              </a:rPr>
              <a:t>追求卓越</a:t>
            </a:r>
            <a:endParaRPr lang="zh-CN" altLang="en-US" sz="1600" b="0" dirty="0">
              <a:solidFill>
                <a:srgbClr val="080808"/>
              </a:solidFill>
              <a:latin typeface="+mj-ea"/>
              <a:ea typeface="+mj-ea"/>
              <a:sym typeface="微软雅黑" panose="020B0503020204020204" pitchFamily="34" charset="-122"/>
            </a:endParaRPr>
          </a:p>
        </p:txBody>
      </p:sp>
      <p:sp>
        <p:nvSpPr>
          <p:cNvPr id="27" name="文本框 37"/>
          <p:cNvSpPr>
            <a:spLocks noChangeArrowheads="1"/>
          </p:cNvSpPr>
          <p:nvPr/>
        </p:nvSpPr>
        <p:spPr bwMode="auto">
          <a:xfrm>
            <a:off x="5583094" y="1843862"/>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spcBef>
                <a:spcPct val="0"/>
              </a:spcBef>
              <a:buNone/>
            </a:pPr>
            <a:r>
              <a:rPr lang="zh-CN" altLang="en-US" sz="1600" b="0" dirty="0" smtClean="0">
                <a:solidFill>
                  <a:srgbClr val="080808"/>
                </a:solidFill>
                <a:latin typeface="+mj-ea"/>
                <a:ea typeface="+mj-ea"/>
              </a:rPr>
              <a:t>团结奋斗</a:t>
            </a:r>
            <a:endParaRPr lang="zh-CN" altLang="en-US" sz="1600" b="0" dirty="0">
              <a:solidFill>
                <a:srgbClr val="080808"/>
              </a:solidFill>
              <a:latin typeface="+mj-ea"/>
              <a:ea typeface="+mj-ea"/>
              <a:sym typeface="微软雅黑" panose="020B0503020204020204" pitchFamily="34" charset="-122"/>
            </a:endParaRPr>
          </a:p>
        </p:txBody>
      </p:sp>
      <p:sp>
        <p:nvSpPr>
          <p:cNvPr id="28" name="文本框 37"/>
          <p:cNvSpPr>
            <a:spLocks noChangeArrowheads="1"/>
          </p:cNvSpPr>
          <p:nvPr/>
        </p:nvSpPr>
        <p:spPr bwMode="auto">
          <a:xfrm>
            <a:off x="7077357" y="1843862"/>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spcBef>
                <a:spcPct val="0"/>
              </a:spcBef>
              <a:buNone/>
            </a:pPr>
            <a:r>
              <a:rPr lang="zh-CN" altLang="en-US" sz="1600" b="0" dirty="0" smtClean="0">
                <a:solidFill>
                  <a:srgbClr val="080808"/>
                </a:solidFill>
                <a:latin typeface="+mj-ea"/>
                <a:ea typeface="+mj-ea"/>
              </a:rPr>
              <a:t>敢于创新</a:t>
            </a:r>
            <a:endParaRPr lang="zh-CN" altLang="en-US" sz="1600" b="0" dirty="0">
              <a:solidFill>
                <a:srgbClr val="080808"/>
              </a:solidFill>
              <a:latin typeface="+mj-ea"/>
              <a:ea typeface="+mj-ea"/>
              <a:sym typeface="微软雅黑" panose="020B0503020204020204" pitchFamily="34" charset="-122"/>
            </a:endParaRPr>
          </a:p>
        </p:txBody>
      </p:sp>
      <p:sp>
        <p:nvSpPr>
          <p:cNvPr id="29" name="矩形 28"/>
          <p:cNvSpPr/>
          <p:nvPr/>
        </p:nvSpPr>
        <p:spPr>
          <a:xfrm>
            <a:off x="1209140" y="2179618"/>
            <a:ext cx="1005403" cy="161587"/>
          </a:xfrm>
          <a:prstGeom prst="rect">
            <a:avLst/>
          </a:prstGeom>
          <a:noFill/>
          <a:ln>
            <a:noFill/>
          </a:ln>
        </p:spPr>
        <p:txBody>
          <a:bodyPr wrap="square" lIns="68582" tIns="34292" rIns="68582" bIns="34292">
            <a:spAutoFit/>
          </a:bodyPr>
          <a:lstStyle/>
          <a:p>
            <a:r>
              <a:rPr lang="en-US" altLang="zh-CN" sz="600" b="0" dirty="0">
                <a:latin typeface="+mj-ea"/>
                <a:ea typeface="+mj-ea"/>
              </a:rPr>
              <a:t>Pragmatic innovation</a:t>
            </a:r>
            <a:endParaRPr lang="zh-CN" altLang="en-US" sz="600" b="0" dirty="0">
              <a:latin typeface="+mj-ea"/>
              <a:ea typeface="+mj-ea"/>
            </a:endParaRPr>
          </a:p>
        </p:txBody>
      </p:sp>
      <p:sp>
        <p:nvSpPr>
          <p:cNvPr id="30" name="矩形 29"/>
          <p:cNvSpPr/>
          <p:nvPr/>
        </p:nvSpPr>
        <p:spPr>
          <a:xfrm>
            <a:off x="2763193" y="2179618"/>
            <a:ext cx="1005403" cy="161587"/>
          </a:xfrm>
          <a:prstGeom prst="rect">
            <a:avLst/>
          </a:prstGeom>
          <a:noFill/>
          <a:ln>
            <a:noFill/>
          </a:ln>
        </p:spPr>
        <p:txBody>
          <a:bodyPr wrap="square" lIns="68582" tIns="34292" rIns="68582" bIns="34292">
            <a:spAutoFit/>
          </a:bodyPr>
          <a:lstStyle/>
          <a:p>
            <a:r>
              <a:rPr lang="en-US" altLang="zh-CN" sz="600" b="0" dirty="0">
                <a:latin typeface="+mj-ea"/>
                <a:ea typeface="+mj-ea"/>
              </a:rPr>
              <a:t>Transcendental ego</a:t>
            </a:r>
            <a:endParaRPr lang="zh-CN" altLang="en-US" sz="600" b="0" dirty="0">
              <a:latin typeface="+mj-ea"/>
              <a:ea typeface="+mj-ea"/>
            </a:endParaRPr>
          </a:p>
        </p:txBody>
      </p:sp>
      <p:sp>
        <p:nvSpPr>
          <p:cNvPr id="31" name="矩形 30"/>
          <p:cNvSpPr/>
          <p:nvPr/>
        </p:nvSpPr>
        <p:spPr>
          <a:xfrm>
            <a:off x="4203373" y="2179618"/>
            <a:ext cx="1005403" cy="161587"/>
          </a:xfrm>
          <a:prstGeom prst="rect">
            <a:avLst/>
          </a:prstGeom>
          <a:noFill/>
          <a:ln>
            <a:noFill/>
          </a:ln>
        </p:spPr>
        <p:txBody>
          <a:bodyPr wrap="square" lIns="68582" tIns="34292" rIns="68582" bIns="34292">
            <a:spAutoFit/>
          </a:bodyPr>
          <a:lstStyle/>
          <a:p>
            <a:r>
              <a:rPr lang="en-US" altLang="zh-CN" sz="600" b="0" dirty="0">
                <a:latin typeface="+mj-ea"/>
                <a:ea typeface="+mj-ea"/>
              </a:rPr>
              <a:t>Pursuit of excellence</a:t>
            </a:r>
            <a:endParaRPr lang="zh-CN" altLang="en-US" sz="600" b="0" dirty="0">
              <a:latin typeface="+mj-ea"/>
              <a:ea typeface="+mj-ea"/>
            </a:endParaRPr>
          </a:p>
        </p:txBody>
      </p:sp>
      <p:sp>
        <p:nvSpPr>
          <p:cNvPr id="32" name="矩形 31"/>
          <p:cNvSpPr/>
          <p:nvPr/>
        </p:nvSpPr>
        <p:spPr>
          <a:xfrm>
            <a:off x="5580112" y="2179618"/>
            <a:ext cx="1005403" cy="161587"/>
          </a:xfrm>
          <a:prstGeom prst="rect">
            <a:avLst/>
          </a:prstGeom>
          <a:noFill/>
          <a:ln>
            <a:noFill/>
          </a:ln>
        </p:spPr>
        <p:txBody>
          <a:bodyPr wrap="square" lIns="68582" tIns="34292" rIns="68582" bIns="34292">
            <a:spAutoFit/>
          </a:bodyPr>
          <a:lstStyle/>
          <a:p>
            <a:pPr algn="ctr"/>
            <a:r>
              <a:rPr lang="en-US" altLang="zh-CN" sz="600" b="0" dirty="0">
                <a:latin typeface="+mj-ea"/>
                <a:ea typeface="+mj-ea"/>
              </a:rPr>
              <a:t>United struggle</a:t>
            </a:r>
            <a:endParaRPr lang="zh-CN" altLang="en-US" sz="600" b="0" dirty="0">
              <a:latin typeface="+mj-ea"/>
              <a:ea typeface="+mj-ea"/>
            </a:endParaRPr>
          </a:p>
        </p:txBody>
      </p:sp>
      <p:sp>
        <p:nvSpPr>
          <p:cNvPr id="33" name="矩形 32"/>
          <p:cNvSpPr/>
          <p:nvPr/>
        </p:nvSpPr>
        <p:spPr>
          <a:xfrm>
            <a:off x="7080696" y="2179618"/>
            <a:ext cx="1005403" cy="161587"/>
          </a:xfrm>
          <a:prstGeom prst="rect">
            <a:avLst/>
          </a:prstGeom>
          <a:noFill/>
          <a:ln>
            <a:noFill/>
          </a:ln>
        </p:spPr>
        <p:txBody>
          <a:bodyPr wrap="square" lIns="68582" tIns="34292" rIns="68582" bIns="34292">
            <a:spAutoFit/>
          </a:bodyPr>
          <a:lstStyle/>
          <a:p>
            <a:pPr algn="ctr"/>
            <a:r>
              <a:rPr lang="en-US" altLang="zh-CN" sz="600" b="0" dirty="0">
                <a:latin typeface="+mj-ea"/>
                <a:ea typeface="+mj-ea"/>
              </a:rPr>
              <a:t>Dare to innovate</a:t>
            </a:r>
            <a:endParaRPr lang="zh-CN" altLang="en-US" sz="600" b="0" dirty="0">
              <a:latin typeface="+mj-ea"/>
              <a:ea typeface="+mj-ea"/>
            </a:endParaRPr>
          </a:p>
        </p:txBody>
      </p:sp>
      <p:sp>
        <p:nvSpPr>
          <p:cNvPr id="34" name="文本1"/>
          <p:cNvSpPr>
            <a:spLocks noChangeArrowheads="1"/>
          </p:cNvSpPr>
          <p:nvPr/>
        </p:nvSpPr>
        <p:spPr bwMode="gray">
          <a:xfrm>
            <a:off x="2460324" y="3776660"/>
            <a:ext cx="3941269" cy="891780"/>
          </a:xfrm>
          <a:prstGeom prst="roundRect">
            <a:avLst>
              <a:gd name="adj" fmla="val 11505"/>
            </a:avLst>
          </a:prstGeom>
          <a:noFill/>
          <a:ln w="28575" cap="flat" cmpd="sng" algn="ctr">
            <a:noFill/>
            <a:prstDash val="solid"/>
          </a:ln>
          <a:effectLst/>
        </p:spPr>
        <p:txBody>
          <a:bodyPr lIns="68589" tIns="34295" rIns="68589" bIns="3429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20000"/>
              </a:lnSpc>
              <a:spcBef>
                <a:spcPct val="0"/>
              </a:spcBef>
              <a:spcAft>
                <a:spcPct val="0"/>
              </a:spcAft>
              <a:buClrTx/>
              <a:buSzTx/>
              <a:buFontTx/>
              <a:buNone/>
              <a:defRPr/>
            </a:pPr>
            <a:r>
              <a:rPr kumimoji="0" lang="zh-CN" altLang="en-US" sz="900" b="0" i="0" u="none" strike="noStrike" kern="1200" cap="none" spc="0" normalizeH="0" baseline="0" noProof="0" dirty="0">
                <a:ln>
                  <a:noFill/>
                </a:ln>
                <a:effectLst/>
                <a:uLnTx/>
                <a:uFillTx/>
                <a:latin typeface="+mj-ea"/>
                <a:ea typeface="+mj-ea"/>
                <a:cs typeface="+mn-cs"/>
              </a:rPr>
              <a:t>您的内容打在这里，或者通过复制您的文本后，在此框中选择粘贴，并选择只保留文字。在此录入上述图表的综合描述说明。</a:t>
            </a:r>
            <a:endParaRPr kumimoji="0" lang="zh-CN" altLang="zh-CN" sz="900" b="0" i="0" u="none" strike="noStrike" kern="1200" cap="none" spc="0" normalizeH="0" baseline="0" noProof="0" dirty="0">
              <a:ln>
                <a:noFill/>
              </a:ln>
              <a:effectLst/>
              <a:uLnTx/>
              <a:uFillTx/>
              <a:latin typeface="+mj-ea"/>
              <a:ea typeface="+mj-ea"/>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1200" advTm="5000">
        <p14:prism/>
      </p:transition>
    </mc:Choice>
    <mc:Fallback xmlns="">
      <p:transition spd="slow" advTm="5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down)">
                                          <p:cBhvr>
                                            <p:cTn id="13" dur="500"/>
                                            <p:tgtEl>
                                              <p:spTgt spid="2"/>
                                            </p:tgtEl>
                                          </p:cBhvr>
                                        </p:animEffect>
                                      </p:childTnLst>
                                    </p:cTn>
                                  </p:par>
                                </p:childTnLst>
                              </p:cTn>
                            </p:par>
                            <p:par>
                              <p:cTn id="14" fill="hold">
                                <p:stCondLst>
                                  <p:cond delay="1500"/>
                                </p:stCondLst>
                                <p:childTnLst>
                                  <p:par>
                                    <p:cTn id="15" presetID="2" presetClass="entr" presetSubtype="1" accel="52000" fill="hold" nodeType="afterEffect" p14:presetBounceEnd="68000">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14:bounceEnd="68000">
                                          <p:cBhvr additive="base">
                                            <p:cTn id="17" dur="1000" fill="hold"/>
                                            <p:tgtEl>
                                              <p:spTgt spid="8"/>
                                            </p:tgtEl>
                                            <p:attrNameLst>
                                              <p:attrName>ppt_x</p:attrName>
                                            </p:attrNameLst>
                                          </p:cBhvr>
                                          <p:tavLst>
                                            <p:tav tm="0">
                                              <p:val>
                                                <p:strVal val="#ppt_x"/>
                                              </p:val>
                                            </p:tav>
                                            <p:tav tm="100000">
                                              <p:val>
                                                <p:strVal val="#ppt_x"/>
                                              </p:val>
                                            </p:tav>
                                          </p:tavLst>
                                        </p:anim>
                                        <p:anim calcmode="lin" valueType="num" p14:bounceEnd="68000">
                                          <p:cBhvr additive="base">
                                            <p:cTn id="18" dur="1000" fill="hold"/>
                                            <p:tgtEl>
                                              <p:spTgt spid="8"/>
                                            </p:tgtEl>
                                            <p:attrNameLst>
                                              <p:attrName>ppt_y</p:attrName>
                                            </p:attrNameLst>
                                          </p:cBhvr>
                                          <p:tavLst>
                                            <p:tav tm="0">
                                              <p:val>
                                                <p:strVal val="0-#ppt_h/2"/>
                                              </p:val>
                                            </p:tav>
                                            <p:tav tm="100000">
                                              <p:val>
                                                <p:strVal val="#ppt_y"/>
                                              </p:val>
                                            </p:tav>
                                          </p:tavLst>
                                        </p:anim>
                                      </p:childTnLst>
                                    </p:cTn>
                                  </p:par>
                                  <p:par>
                                    <p:cTn id="19" presetID="2" presetClass="entr" presetSubtype="1" accel="52000" fill="hold" nodeType="withEffect" p14:presetBounceEnd="68000">
                                      <p:stCondLst>
                                        <p:cond delay="200"/>
                                      </p:stCondLst>
                                      <p:childTnLst>
                                        <p:set>
                                          <p:cBhvr>
                                            <p:cTn id="20" dur="1" fill="hold">
                                              <p:stCondLst>
                                                <p:cond delay="0"/>
                                              </p:stCondLst>
                                            </p:cTn>
                                            <p:tgtEl>
                                              <p:spTgt spid="11"/>
                                            </p:tgtEl>
                                            <p:attrNameLst>
                                              <p:attrName>style.visibility</p:attrName>
                                            </p:attrNameLst>
                                          </p:cBhvr>
                                          <p:to>
                                            <p:strVal val="visible"/>
                                          </p:to>
                                        </p:set>
                                        <p:anim calcmode="lin" valueType="num" p14:bounceEnd="68000">
                                          <p:cBhvr additive="base">
                                            <p:cTn id="21" dur="1000" fill="hold"/>
                                            <p:tgtEl>
                                              <p:spTgt spid="11"/>
                                            </p:tgtEl>
                                            <p:attrNameLst>
                                              <p:attrName>ppt_x</p:attrName>
                                            </p:attrNameLst>
                                          </p:cBhvr>
                                          <p:tavLst>
                                            <p:tav tm="0">
                                              <p:val>
                                                <p:strVal val="#ppt_x"/>
                                              </p:val>
                                            </p:tav>
                                            <p:tav tm="100000">
                                              <p:val>
                                                <p:strVal val="#ppt_x"/>
                                              </p:val>
                                            </p:tav>
                                          </p:tavLst>
                                        </p:anim>
                                        <p:anim calcmode="lin" valueType="num" p14:bounceEnd="68000">
                                          <p:cBhvr additive="base">
                                            <p:cTn id="22" dur="1000" fill="hold"/>
                                            <p:tgtEl>
                                              <p:spTgt spid="11"/>
                                            </p:tgtEl>
                                            <p:attrNameLst>
                                              <p:attrName>ppt_y</p:attrName>
                                            </p:attrNameLst>
                                          </p:cBhvr>
                                          <p:tavLst>
                                            <p:tav tm="0">
                                              <p:val>
                                                <p:strVal val="0-#ppt_h/2"/>
                                              </p:val>
                                            </p:tav>
                                            <p:tav tm="100000">
                                              <p:val>
                                                <p:strVal val="#ppt_y"/>
                                              </p:val>
                                            </p:tav>
                                          </p:tavLst>
                                        </p:anim>
                                      </p:childTnLst>
                                    </p:cTn>
                                  </p:par>
                                  <p:par>
                                    <p:cTn id="23" presetID="2" presetClass="entr" presetSubtype="1" accel="52000" fill="hold" nodeType="withEffect" p14:presetBounceEnd="68000">
                                      <p:stCondLst>
                                        <p:cond delay="400"/>
                                      </p:stCondLst>
                                      <p:childTnLst>
                                        <p:set>
                                          <p:cBhvr>
                                            <p:cTn id="24" dur="1" fill="hold">
                                              <p:stCondLst>
                                                <p:cond delay="0"/>
                                              </p:stCondLst>
                                            </p:cTn>
                                            <p:tgtEl>
                                              <p:spTgt spid="14"/>
                                            </p:tgtEl>
                                            <p:attrNameLst>
                                              <p:attrName>style.visibility</p:attrName>
                                            </p:attrNameLst>
                                          </p:cBhvr>
                                          <p:to>
                                            <p:strVal val="visible"/>
                                          </p:to>
                                        </p:set>
                                        <p:anim calcmode="lin" valueType="num" p14:bounceEnd="68000">
                                          <p:cBhvr additive="base">
                                            <p:cTn id="25" dur="1000" fill="hold"/>
                                            <p:tgtEl>
                                              <p:spTgt spid="14"/>
                                            </p:tgtEl>
                                            <p:attrNameLst>
                                              <p:attrName>ppt_x</p:attrName>
                                            </p:attrNameLst>
                                          </p:cBhvr>
                                          <p:tavLst>
                                            <p:tav tm="0">
                                              <p:val>
                                                <p:strVal val="#ppt_x"/>
                                              </p:val>
                                            </p:tav>
                                            <p:tav tm="100000">
                                              <p:val>
                                                <p:strVal val="#ppt_x"/>
                                              </p:val>
                                            </p:tav>
                                          </p:tavLst>
                                        </p:anim>
                                        <p:anim calcmode="lin" valueType="num" p14:bounceEnd="68000">
                                          <p:cBhvr additive="base">
                                            <p:cTn id="26" dur="1000" fill="hold"/>
                                            <p:tgtEl>
                                              <p:spTgt spid="14"/>
                                            </p:tgtEl>
                                            <p:attrNameLst>
                                              <p:attrName>ppt_y</p:attrName>
                                            </p:attrNameLst>
                                          </p:cBhvr>
                                          <p:tavLst>
                                            <p:tav tm="0">
                                              <p:val>
                                                <p:strVal val="0-#ppt_h/2"/>
                                              </p:val>
                                            </p:tav>
                                            <p:tav tm="100000">
                                              <p:val>
                                                <p:strVal val="#ppt_y"/>
                                              </p:val>
                                            </p:tav>
                                          </p:tavLst>
                                        </p:anim>
                                      </p:childTnLst>
                                    </p:cTn>
                                  </p:par>
                                  <p:par>
                                    <p:cTn id="27" presetID="2" presetClass="entr" presetSubtype="1" accel="52000" fill="hold" nodeType="withEffect" p14:presetBounceEnd="68000">
                                      <p:stCondLst>
                                        <p:cond delay="700"/>
                                      </p:stCondLst>
                                      <p:childTnLst>
                                        <p:set>
                                          <p:cBhvr>
                                            <p:cTn id="28" dur="1" fill="hold">
                                              <p:stCondLst>
                                                <p:cond delay="0"/>
                                              </p:stCondLst>
                                            </p:cTn>
                                            <p:tgtEl>
                                              <p:spTgt spid="17"/>
                                            </p:tgtEl>
                                            <p:attrNameLst>
                                              <p:attrName>style.visibility</p:attrName>
                                            </p:attrNameLst>
                                          </p:cBhvr>
                                          <p:to>
                                            <p:strVal val="visible"/>
                                          </p:to>
                                        </p:set>
                                        <p:anim calcmode="lin" valueType="num" p14:bounceEnd="68000">
                                          <p:cBhvr additive="base">
                                            <p:cTn id="29" dur="1000" fill="hold"/>
                                            <p:tgtEl>
                                              <p:spTgt spid="17"/>
                                            </p:tgtEl>
                                            <p:attrNameLst>
                                              <p:attrName>ppt_x</p:attrName>
                                            </p:attrNameLst>
                                          </p:cBhvr>
                                          <p:tavLst>
                                            <p:tav tm="0">
                                              <p:val>
                                                <p:strVal val="#ppt_x"/>
                                              </p:val>
                                            </p:tav>
                                            <p:tav tm="100000">
                                              <p:val>
                                                <p:strVal val="#ppt_x"/>
                                              </p:val>
                                            </p:tav>
                                          </p:tavLst>
                                        </p:anim>
                                        <p:anim calcmode="lin" valueType="num" p14:bounceEnd="68000">
                                          <p:cBhvr additive="base">
                                            <p:cTn id="30" dur="1000" fill="hold"/>
                                            <p:tgtEl>
                                              <p:spTgt spid="17"/>
                                            </p:tgtEl>
                                            <p:attrNameLst>
                                              <p:attrName>ppt_y</p:attrName>
                                            </p:attrNameLst>
                                          </p:cBhvr>
                                          <p:tavLst>
                                            <p:tav tm="0">
                                              <p:val>
                                                <p:strVal val="0-#ppt_h/2"/>
                                              </p:val>
                                            </p:tav>
                                            <p:tav tm="100000">
                                              <p:val>
                                                <p:strVal val="#ppt_y"/>
                                              </p:val>
                                            </p:tav>
                                          </p:tavLst>
                                        </p:anim>
                                      </p:childTnLst>
                                    </p:cTn>
                                  </p:par>
                                  <p:par>
                                    <p:cTn id="31" presetID="2" presetClass="entr" presetSubtype="1" accel="52000" fill="hold" nodeType="withEffect" p14:presetBounceEnd="68000">
                                      <p:stCondLst>
                                        <p:cond delay="1000"/>
                                      </p:stCondLst>
                                      <p:childTnLst>
                                        <p:set>
                                          <p:cBhvr>
                                            <p:cTn id="32" dur="1" fill="hold">
                                              <p:stCondLst>
                                                <p:cond delay="0"/>
                                              </p:stCondLst>
                                            </p:cTn>
                                            <p:tgtEl>
                                              <p:spTgt spid="20"/>
                                            </p:tgtEl>
                                            <p:attrNameLst>
                                              <p:attrName>style.visibility</p:attrName>
                                            </p:attrNameLst>
                                          </p:cBhvr>
                                          <p:to>
                                            <p:strVal val="visible"/>
                                          </p:to>
                                        </p:set>
                                        <p:anim calcmode="lin" valueType="num" p14:bounceEnd="68000">
                                          <p:cBhvr additive="base">
                                            <p:cTn id="33" dur="1000" fill="hold"/>
                                            <p:tgtEl>
                                              <p:spTgt spid="20"/>
                                            </p:tgtEl>
                                            <p:attrNameLst>
                                              <p:attrName>ppt_x</p:attrName>
                                            </p:attrNameLst>
                                          </p:cBhvr>
                                          <p:tavLst>
                                            <p:tav tm="0">
                                              <p:val>
                                                <p:strVal val="#ppt_x"/>
                                              </p:val>
                                            </p:tav>
                                            <p:tav tm="100000">
                                              <p:val>
                                                <p:strVal val="#ppt_x"/>
                                              </p:val>
                                            </p:tav>
                                          </p:tavLst>
                                        </p:anim>
                                        <p:anim calcmode="lin" valueType="num" p14:bounceEnd="68000">
                                          <p:cBhvr additive="base">
                                            <p:cTn id="34" dur="1000" fill="hold"/>
                                            <p:tgtEl>
                                              <p:spTgt spid="20"/>
                                            </p:tgtEl>
                                            <p:attrNameLst>
                                              <p:attrName>ppt_y</p:attrName>
                                            </p:attrNameLst>
                                          </p:cBhvr>
                                          <p:tavLst>
                                            <p:tav tm="0">
                                              <p:val>
                                                <p:strVal val="0-#ppt_h/2"/>
                                              </p:val>
                                            </p:tav>
                                            <p:tav tm="100000">
                                              <p:val>
                                                <p:strVal val="#ppt_y"/>
                                              </p:val>
                                            </p:tav>
                                          </p:tavLst>
                                        </p:anim>
                                      </p:childTnLst>
                                    </p:cTn>
                                  </p:par>
                                </p:childTnLst>
                              </p:cTn>
                            </p:par>
                            <p:par>
                              <p:cTn id="35" fill="hold">
                                <p:stCondLst>
                                  <p:cond delay="2500"/>
                                </p:stCondLst>
                                <p:childTnLst>
                                  <p:par>
                                    <p:cTn id="36" presetID="16" presetClass="entr" presetSubtype="21" fill="hold" grpId="0" nodeType="afterEffect">
                                      <p:stCondLst>
                                        <p:cond delay="0"/>
                                      </p:stCondLst>
                                      <p:childTnLst>
                                        <p:set>
                                          <p:cBhvr>
                                            <p:cTn id="37" dur="1" fill="hold">
                                              <p:stCondLst>
                                                <p:cond delay="0"/>
                                              </p:stCondLst>
                                            </p:cTn>
                                            <p:tgtEl>
                                              <p:spTgt spid="24"/>
                                            </p:tgtEl>
                                            <p:attrNameLst>
                                              <p:attrName>style.visibility</p:attrName>
                                            </p:attrNameLst>
                                          </p:cBhvr>
                                          <p:to>
                                            <p:strVal val="visible"/>
                                          </p:to>
                                        </p:set>
                                        <p:animEffect transition="in" filter="barn(inVertical)">
                                          <p:cBhvr>
                                            <p:cTn id="38" dur="500"/>
                                            <p:tgtEl>
                                              <p:spTgt spid="24"/>
                                            </p:tgtEl>
                                          </p:cBhvr>
                                        </p:animEffect>
                                      </p:childTnLst>
                                    </p:cTn>
                                  </p:par>
                                  <p:par>
                                    <p:cTn id="39" presetID="16" presetClass="entr" presetSubtype="21" fill="hold" grpId="0" nodeType="with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barn(inVertical)">
                                          <p:cBhvr>
                                            <p:cTn id="41" dur="500"/>
                                            <p:tgtEl>
                                              <p:spTgt spid="25"/>
                                            </p:tgtEl>
                                          </p:cBhvr>
                                        </p:animEffect>
                                      </p:childTnLst>
                                    </p:cTn>
                                  </p:par>
                                  <p:par>
                                    <p:cTn id="42" presetID="16" presetClass="entr" presetSubtype="21" fill="hold" grpId="0" nodeType="withEffect">
                                      <p:stCondLst>
                                        <p:cond delay="0"/>
                                      </p:stCondLst>
                                      <p:childTnLst>
                                        <p:set>
                                          <p:cBhvr>
                                            <p:cTn id="43" dur="1" fill="hold">
                                              <p:stCondLst>
                                                <p:cond delay="0"/>
                                              </p:stCondLst>
                                            </p:cTn>
                                            <p:tgtEl>
                                              <p:spTgt spid="26"/>
                                            </p:tgtEl>
                                            <p:attrNameLst>
                                              <p:attrName>style.visibility</p:attrName>
                                            </p:attrNameLst>
                                          </p:cBhvr>
                                          <p:to>
                                            <p:strVal val="visible"/>
                                          </p:to>
                                        </p:set>
                                        <p:animEffect transition="in" filter="barn(inVertical)">
                                          <p:cBhvr>
                                            <p:cTn id="44" dur="500"/>
                                            <p:tgtEl>
                                              <p:spTgt spid="26"/>
                                            </p:tgtEl>
                                          </p:cBhvr>
                                        </p:animEffect>
                                      </p:childTnLst>
                                    </p:cTn>
                                  </p:par>
                                  <p:par>
                                    <p:cTn id="45" presetID="16" presetClass="entr" presetSubtype="21" fill="hold" grpId="0" nodeType="with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barn(inVertical)">
                                          <p:cBhvr>
                                            <p:cTn id="47" dur="500"/>
                                            <p:tgtEl>
                                              <p:spTgt spid="27"/>
                                            </p:tgtEl>
                                          </p:cBhvr>
                                        </p:animEffect>
                                      </p:childTnLst>
                                    </p:cTn>
                                  </p:par>
                                  <p:par>
                                    <p:cTn id="48" presetID="16" presetClass="entr" presetSubtype="21" fill="hold" grpId="0" nodeType="withEffect">
                                      <p:stCondLst>
                                        <p:cond delay="0"/>
                                      </p:stCondLst>
                                      <p:childTnLst>
                                        <p:set>
                                          <p:cBhvr>
                                            <p:cTn id="49" dur="1" fill="hold">
                                              <p:stCondLst>
                                                <p:cond delay="0"/>
                                              </p:stCondLst>
                                            </p:cTn>
                                            <p:tgtEl>
                                              <p:spTgt spid="28"/>
                                            </p:tgtEl>
                                            <p:attrNameLst>
                                              <p:attrName>style.visibility</p:attrName>
                                            </p:attrNameLst>
                                          </p:cBhvr>
                                          <p:to>
                                            <p:strVal val="visible"/>
                                          </p:to>
                                        </p:set>
                                        <p:animEffect transition="in" filter="barn(inVertical)">
                                          <p:cBhvr>
                                            <p:cTn id="50" dur="500"/>
                                            <p:tgtEl>
                                              <p:spTgt spid="28"/>
                                            </p:tgtEl>
                                          </p:cBhvr>
                                        </p:animEffect>
                                      </p:childTnLst>
                                    </p:cTn>
                                  </p:par>
                                  <p:par>
                                    <p:cTn id="51" presetID="16" presetClass="entr" presetSubtype="21" fill="hold" grpId="0" nodeType="with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barn(inVertical)">
                                          <p:cBhvr>
                                            <p:cTn id="53" dur="500"/>
                                            <p:tgtEl>
                                              <p:spTgt spid="29"/>
                                            </p:tgtEl>
                                          </p:cBhvr>
                                        </p:animEffect>
                                      </p:childTnLst>
                                    </p:cTn>
                                  </p:par>
                                  <p:par>
                                    <p:cTn id="54" presetID="16" presetClass="entr" presetSubtype="21" fill="hold" grpId="0" nodeType="withEffect">
                                      <p:stCondLst>
                                        <p:cond delay="0"/>
                                      </p:stCondLst>
                                      <p:childTnLst>
                                        <p:set>
                                          <p:cBhvr>
                                            <p:cTn id="55" dur="1" fill="hold">
                                              <p:stCondLst>
                                                <p:cond delay="0"/>
                                              </p:stCondLst>
                                            </p:cTn>
                                            <p:tgtEl>
                                              <p:spTgt spid="30"/>
                                            </p:tgtEl>
                                            <p:attrNameLst>
                                              <p:attrName>style.visibility</p:attrName>
                                            </p:attrNameLst>
                                          </p:cBhvr>
                                          <p:to>
                                            <p:strVal val="visible"/>
                                          </p:to>
                                        </p:set>
                                        <p:animEffect transition="in" filter="barn(inVertical)">
                                          <p:cBhvr>
                                            <p:cTn id="56" dur="500"/>
                                            <p:tgtEl>
                                              <p:spTgt spid="30"/>
                                            </p:tgtEl>
                                          </p:cBhvr>
                                        </p:animEffect>
                                      </p:childTnLst>
                                    </p:cTn>
                                  </p:par>
                                  <p:par>
                                    <p:cTn id="57" presetID="16" presetClass="entr" presetSubtype="21" fill="hold" grpId="0" nodeType="withEffect">
                                      <p:stCondLst>
                                        <p:cond delay="0"/>
                                      </p:stCondLst>
                                      <p:childTnLst>
                                        <p:set>
                                          <p:cBhvr>
                                            <p:cTn id="58" dur="1" fill="hold">
                                              <p:stCondLst>
                                                <p:cond delay="0"/>
                                              </p:stCondLst>
                                            </p:cTn>
                                            <p:tgtEl>
                                              <p:spTgt spid="31"/>
                                            </p:tgtEl>
                                            <p:attrNameLst>
                                              <p:attrName>style.visibility</p:attrName>
                                            </p:attrNameLst>
                                          </p:cBhvr>
                                          <p:to>
                                            <p:strVal val="visible"/>
                                          </p:to>
                                        </p:set>
                                        <p:animEffect transition="in" filter="barn(inVertical)">
                                          <p:cBhvr>
                                            <p:cTn id="59" dur="500"/>
                                            <p:tgtEl>
                                              <p:spTgt spid="31"/>
                                            </p:tgtEl>
                                          </p:cBhvr>
                                        </p:animEffect>
                                      </p:childTnLst>
                                    </p:cTn>
                                  </p:par>
                                  <p:par>
                                    <p:cTn id="60" presetID="16" presetClass="entr" presetSubtype="21" fill="hold" grpId="0" nodeType="withEffect">
                                      <p:stCondLst>
                                        <p:cond delay="0"/>
                                      </p:stCondLst>
                                      <p:childTnLst>
                                        <p:set>
                                          <p:cBhvr>
                                            <p:cTn id="61" dur="1" fill="hold">
                                              <p:stCondLst>
                                                <p:cond delay="0"/>
                                              </p:stCondLst>
                                            </p:cTn>
                                            <p:tgtEl>
                                              <p:spTgt spid="32"/>
                                            </p:tgtEl>
                                            <p:attrNameLst>
                                              <p:attrName>style.visibility</p:attrName>
                                            </p:attrNameLst>
                                          </p:cBhvr>
                                          <p:to>
                                            <p:strVal val="visible"/>
                                          </p:to>
                                        </p:set>
                                        <p:animEffect transition="in" filter="barn(inVertical)">
                                          <p:cBhvr>
                                            <p:cTn id="62" dur="500"/>
                                            <p:tgtEl>
                                              <p:spTgt spid="32"/>
                                            </p:tgtEl>
                                          </p:cBhvr>
                                        </p:animEffect>
                                      </p:childTnLst>
                                    </p:cTn>
                                  </p:par>
                                  <p:par>
                                    <p:cTn id="63" presetID="16" presetClass="entr" presetSubtype="21" fill="hold" grpId="0" nodeType="withEffect">
                                      <p:stCondLst>
                                        <p:cond delay="0"/>
                                      </p:stCondLst>
                                      <p:childTnLst>
                                        <p:set>
                                          <p:cBhvr>
                                            <p:cTn id="64" dur="1" fill="hold">
                                              <p:stCondLst>
                                                <p:cond delay="0"/>
                                              </p:stCondLst>
                                            </p:cTn>
                                            <p:tgtEl>
                                              <p:spTgt spid="33"/>
                                            </p:tgtEl>
                                            <p:attrNameLst>
                                              <p:attrName>style.visibility</p:attrName>
                                            </p:attrNameLst>
                                          </p:cBhvr>
                                          <p:to>
                                            <p:strVal val="visible"/>
                                          </p:to>
                                        </p:set>
                                        <p:animEffect transition="in" filter="barn(inVertical)">
                                          <p:cBhvr>
                                            <p:cTn id="65" dur="500"/>
                                            <p:tgtEl>
                                              <p:spTgt spid="33"/>
                                            </p:tgtEl>
                                          </p:cBhvr>
                                        </p:animEffect>
                                      </p:childTnLst>
                                    </p:cTn>
                                  </p:par>
                                </p:childTnLst>
                              </p:cTn>
                            </p:par>
                            <p:par>
                              <p:cTn id="66" fill="hold">
                                <p:stCondLst>
                                  <p:cond delay="3000"/>
                                </p:stCondLst>
                                <p:childTnLst>
                                  <p:par>
                                    <p:cTn id="67" presetID="22" presetClass="entr" presetSubtype="8" fill="hold" grpId="0" nodeType="afterEffect">
                                      <p:stCondLst>
                                        <p:cond delay="0"/>
                                      </p:stCondLst>
                                      <p:childTnLst>
                                        <p:set>
                                          <p:cBhvr>
                                            <p:cTn id="68" dur="1" fill="hold">
                                              <p:stCondLst>
                                                <p:cond delay="0"/>
                                              </p:stCondLst>
                                            </p:cTn>
                                            <p:tgtEl>
                                              <p:spTgt spid="34"/>
                                            </p:tgtEl>
                                            <p:attrNameLst>
                                              <p:attrName>style.visibility</p:attrName>
                                            </p:attrNameLst>
                                          </p:cBhvr>
                                          <p:to>
                                            <p:strVal val="visible"/>
                                          </p:to>
                                        </p:set>
                                        <p:animEffect transition="in" filter="wipe(left)">
                                          <p:cBhvr>
                                            <p:cTn id="69"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P spid="28" grpId="0"/>
          <p:bldP spid="29" grpId="0"/>
          <p:bldP spid="30" grpId="0"/>
          <p:bldP spid="31" grpId="0"/>
          <p:bldP spid="32" grpId="0"/>
          <p:bldP spid="33" grpId="0"/>
          <p:bldP spid="3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down)">
                                          <p:cBhvr>
                                            <p:cTn id="13" dur="500"/>
                                            <p:tgtEl>
                                              <p:spTgt spid="2"/>
                                            </p:tgtEl>
                                          </p:cBhvr>
                                        </p:animEffect>
                                      </p:childTnLst>
                                    </p:cTn>
                                  </p:par>
                                </p:childTnLst>
                              </p:cTn>
                            </p:par>
                            <p:par>
                              <p:cTn id="14" fill="hold">
                                <p:stCondLst>
                                  <p:cond delay="1500"/>
                                </p:stCondLst>
                                <p:childTnLst>
                                  <p:par>
                                    <p:cTn id="15" presetID="2" presetClass="entr" presetSubtype="1" accel="52000"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1000" fill="hold"/>
                                            <p:tgtEl>
                                              <p:spTgt spid="8"/>
                                            </p:tgtEl>
                                            <p:attrNameLst>
                                              <p:attrName>ppt_x</p:attrName>
                                            </p:attrNameLst>
                                          </p:cBhvr>
                                          <p:tavLst>
                                            <p:tav tm="0">
                                              <p:val>
                                                <p:strVal val="#ppt_x"/>
                                              </p:val>
                                            </p:tav>
                                            <p:tav tm="100000">
                                              <p:val>
                                                <p:strVal val="#ppt_x"/>
                                              </p:val>
                                            </p:tav>
                                          </p:tavLst>
                                        </p:anim>
                                        <p:anim calcmode="lin" valueType="num">
                                          <p:cBhvr additive="base">
                                            <p:cTn id="18" dur="1000" fill="hold"/>
                                            <p:tgtEl>
                                              <p:spTgt spid="8"/>
                                            </p:tgtEl>
                                            <p:attrNameLst>
                                              <p:attrName>ppt_y</p:attrName>
                                            </p:attrNameLst>
                                          </p:cBhvr>
                                          <p:tavLst>
                                            <p:tav tm="0">
                                              <p:val>
                                                <p:strVal val="0-#ppt_h/2"/>
                                              </p:val>
                                            </p:tav>
                                            <p:tav tm="100000">
                                              <p:val>
                                                <p:strVal val="#ppt_y"/>
                                              </p:val>
                                            </p:tav>
                                          </p:tavLst>
                                        </p:anim>
                                      </p:childTnLst>
                                    </p:cTn>
                                  </p:par>
                                  <p:par>
                                    <p:cTn id="19" presetID="2" presetClass="entr" presetSubtype="1" accel="52000" fill="hold" nodeType="withEffect">
                                      <p:stCondLst>
                                        <p:cond delay="20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1000" fill="hold"/>
                                            <p:tgtEl>
                                              <p:spTgt spid="11"/>
                                            </p:tgtEl>
                                            <p:attrNameLst>
                                              <p:attrName>ppt_x</p:attrName>
                                            </p:attrNameLst>
                                          </p:cBhvr>
                                          <p:tavLst>
                                            <p:tav tm="0">
                                              <p:val>
                                                <p:strVal val="#ppt_x"/>
                                              </p:val>
                                            </p:tav>
                                            <p:tav tm="100000">
                                              <p:val>
                                                <p:strVal val="#ppt_x"/>
                                              </p:val>
                                            </p:tav>
                                          </p:tavLst>
                                        </p:anim>
                                        <p:anim calcmode="lin" valueType="num">
                                          <p:cBhvr additive="base">
                                            <p:cTn id="22" dur="1000" fill="hold"/>
                                            <p:tgtEl>
                                              <p:spTgt spid="11"/>
                                            </p:tgtEl>
                                            <p:attrNameLst>
                                              <p:attrName>ppt_y</p:attrName>
                                            </p:attrNameLst>
                                          </p:cBhvr>
                                          <p:tavLst>
                                            <p:tav tm="0">
                                              <p:val>
                                                <p:strVal val="0-#ppt_h/2"/>
                                              </p:val>
                                            </p:tav>
                                            <p:tav tm="100000">
                                              <p:val>
                                                <p:strVal val="#ppt_y"/>
                                              </p:val>
                                            </p:tav>
                                          </p:tavLst>
                                        </p:anim>
                                      </p:childTnLst>
                                    </p:cTn>
                                  </p:par>
                                  <p:par>
                                    <p:cTn id="23" presetID="2" presetClass="entr" presetSubtype="1" accel="52000" fill="hold" nodeType="withEffect">
                                      <p:stCondLst>
                                        <p:cond delay="40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1000" fill="hold"/>
                                            <p:tgtEl>
                                              <p:spTgt spid="14"/>
                                            </p:tgtEl>
                                            <p:attrNameLst>
                                              <p:attrName>ppt_x</p:attrName>
                                            </p:attrNameLst>
                                          </p:cBhvr>
                                          <p:tavLst>
                                            <p:tav tm="0">
                                              <p:val>
                                                <p:strVal val="#ppt_x"/>
                                              </p:val>
                                            </p:tav>
                                            <p:tav tm="100000">
                                              <p:val>
                                                <p:strVal val="#ppt_x"/>
                                              </p:val>
                                            </p:tav>
                                          </p:tavLst>
                                        </p:anim>
                                        <p:anim calcmode="lin" valueType="num">
                                          <p:cBhvr additive="base">
                                            <p:cTn id="26" dur="1000" fill="hold"/>
                                            <p:tgtEl>
                                              <p:spTgt spid="14"/>
                                            </p:tgtEl>
                                            <p:attrNameLst>
                                              <p:attrName>ppt_y</p:attrName>
                                            </p:attrNameLst>
                                          </p:cBhvr>
                                          <p:tavLst>
                                            <p:tav tm="0">
                                              <p:val>
                                                <p:strVal val="0-#ppt_h/2"/>
                                              </p:val>
                                            </p:tav>
                                            <p:tav tm="100000">
                                              <p:val>
                                                <p:strVal val="#ppt_y"/>
                                              </p:val>
                                            </p:tav>
                                          </p:tavLst>
                                        </p:anim>
                                      </p:childTnLst>
                                    </p:cTn>
                                  </p:par>
                                  <p:par>
                                    <p:cTn id="27" presetID="2" presetClass="entr" presetSubtype="1" accel="52000" fill="hold" nodeType="withEffect">
                                      <p:stCondLst>
                                        <p:cond delay="700"/>
                                      </p:stCondLst>
                                      <p:childTnLst>
                                        <p:set>
                                          <p:cBhvr>
                                            <p:cTn id="28" dur="1" fill="hold">
                                              <p:stCondLst>
                                                <p:cond delay="0"/>
                                              </p:stCondLst>
                                            </p:cTn>
                                            <p:tgtEl>
                                              <p:spTgt spid="17"/>
                                            </p:tgtEl>
                                            <p:attrNameLst>
                                              <p:attrName>style.visibility</p:attrName>
                                            </p:attrNameLst>
                                          </p:cBhvr>
                                          <p:to>
                                            <p:strVal val="visible"/>
                                          </p:to>
                                        </p:set>
                                        <p:anim calcmode="lin" valueType="num">
                                          <p:cBhvr additive="base">
                                            <p:cTn id="29" dur="1000" fill="hold"/>
                                            <p:tgtEl>
                                              <p:spTgt spid="17"/>
                                            </p:tgtEl>
                                            <p:attrNameLst>
                                              <p:attrName>ppt_x</p:attrName>
                                            </p:attrNameLst>
                                          </p:cBhvr>
                                          <p:tavLst>
                                            <p:tav tm="0">
                                              <p:val>
                                                <p:strVal val="#ppt_x"/>
                                              </p:val>
                                            </p:tav>
                                            <p:tav tm="100000">
                                              <p:val>
                                                <p:strVal val="#ppt_x"/>
                                              </p:val>
                                            </p:tav>
                                          </p:tavLst>
                                        </p:anim>
                                        <p:anim calcmode="lin" valueType="num">
                                          <p:cBhvr additive="base">
                                            <p:cTn id="30" dur="1000" fill="hold"/>
                                            <p:tgtEl>
                                              <p:spTgt spid="17"/>
                                            </p:tgtEl>
                                            <p:attrNameLst>
                                              <p:attrName>ppt_y</p:attrName>
                                            </p:attrNameLst>
                                          </p:cBhvr>
                                          <p:tavLst>
                                            <p:tav tm="0">
                                              <p:val>
                                                <p:strVal val="0-#ppt_h/2"/>
                                              </p:val>
                                            </p:tav>
                                            <p:tav tm="100000">
                                              <p:val>
                                                <p:strVal val="#ppt_y"/>
                                              </p:val>
                                            </p:tav>
                                          </p:tavLst>
                                        </p:anim>
                                      </p:childTnLst>
                                    </p:cTn>
                                  </p:par>
                                  <p:par>
                                    <p:cTn id="31" presetID="2" presetClass="entr" presetSubtype="1" accel="52000" fill="hold" nodeType="withEffect">
                                      <p:stCondLst>
                                        <p:cond delay="1000"/>
                                      </p:stCondLst>
                                      <p:childTnLst>
                                        <p:set>
                                          <p:cBhvr>
                                            <p:cTn id="32" dur="1" fill="hold">
                                              <p:stCondLst>
                                                <p:cond delay="0"/>
                                              </p:stCondLst>
                                            </p:cTn>
                                            <p:tgtEl>
                                              <p:spTgt spid="20"/>
                                            </p:tgtEl>
                                            <p:attrNameLst>
                                              <p:attrName>style.visibility</p:attrName>
                                            </p:attrNameLst>
                                          </p:cBhvr>
                                          <p:to>
                                            <p:strVal val="visible"/>
                                          </p:to>
                                        </p:set>
                                        <p:anim calcmode="lin" valueType="num">
                                          <p:cBhvr additive="base">
                                            <p:cTn id="33" dur="1000" fill="hold"/>
                                            <p:tgtEl>
                                              <p:spTgt spid="20"/>
                                            </p:tgtEl>
                                            <p:attrNameLst>
                                              <p:attrName>ppt_x</p:attrName>
                                            </p:attrNameLst>
                                          </p:cBhvr>
                                          <p:tavLst>
                                            <p:tav tm="0">
                                              <p:val>
                                                <p:strVal val="#ppt_x"/>
                                              </p:val>
                                            </p:tav>
                                            <p:tav tm="100000">
                                              <p:val>
                                                <p:strVal val="#ppt_x"/>
                                              </p:val>
                                            </p:tav>
                                          </p:tavLst>
                                        </p:anim>
                                        <p:anim calcmode="lin" valueType="num">
                                          <p:cBhvr additive="base">
                                            <p:cTn id="34" dur="1000" fill="hold"/>
                                            <p:tgtEl>
                                              <p:spTgt spid="20"/>
                                            </p:tgtEl>
                                            <p:attrNameLst>
                                              <p:attrName>ppt_y</p:attrName>
                                            </p:attrNameLst>
                                          </p:cBhvr>
                                          <p:tavLst>
                                            <p:tav tm="0">
                                              <p:val>
                                                <p:strVal val="0-#ppt_h/2"/>
                                              </p:val>
                                            </p:tav>
                                            <p:tav tm="100000">
                                              <p:val>
                                                <p:strVal val="#ppt_y"/>
                                              </p:val>
                                            </p:tav>
                                          </p:tavLst>
                                        </p:anim>
                                      </p:childTnLst>
                                    </p:cTn>
                                  </p:par>
                                </p:childTnLst>
                              </p:cTn>
                            </p:par>
                            <p:par>
                              <p:cTn id="35" fill="hold">
                                <p:stCondLst>
                                  <p:cond delay="2500"/>
                                </p:stCondLst>
                                <p:childTnLst>
                                  <p:par>
                                    <p:cTn id="36" presetID="16" presetClass="entr" presetSubtype="21" fill="hold" grpId="0" nodeType="afterEffect">
                                      <p:stCondLst>
                                        <p:cond delay="0"/>
                                      </p:stCondLst>
                                      <p:childTnLst>
                                        <p:set>
                                          <p:cBhvr>
                                            <p:cTn id="37" dur="1" fill="hold">
                                              <p:stCondLst>
                                                <p:cond delay="0"/>
                                              </p:stCondLst>
                                            </p:cTn>
                                            <p:tgtEl>
                                              <p:spTgt spid="24"/>
                                            </p:tgtEl>
                                            <p:attrNameLst>
                                              <p:attrName>style.visibility</p:attrName>
                                            </p:attrNameLst>
                                          </p:cBhvr>
                                          <p:to>
                                            <p:strVal val="visible"/>
                                          </p:to>
                                        </p:set>
                                        <p:animEffect transition="in" filter="barn(inVertical)">
                                          <p:cBhvr>
                                            <p:cTn id="38" dur="500"/>
                                            <p:tgtEl>
                                              <p:spTgt spid="24"/>
                                            </p:tgtEl>
                                          </p:cBhvr>
                                        </p:animEffect>
                                      </p:childTnLst>
                                    </p:cTn>
                                  </p:par>
                                  <p:par>
                                    <p:cTn id="39" presetID="16" presetClass="entr" presetSubtype="21" fill="hold" grpId="0" nodeType="with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barn(inVertical)">
                                          <p:cBhvr>
                                            <p:cTn id="41" dur="500"/>
                                            <p:tgtEl>
                                              <p:spTgt spid="25"/>
                                            </p:tgtEl>
                                          </p:cBhvr>
                                        </p:animEffect>
                                      </p:childTnLst>
                                    </p:cTn>
                                  </p:par>
                                  <p:par>
                                    <p:cTn id="42" presetID="16" presetClass="entr" presetSubtype="21" fill="hold" grpId="0" nodeType="withEffect">
                                      <p:stCondLst>
                                        <p:cond delay="0"/>
                                      </p:stCondLst>
                                      <p:childTnLst>
                                        <p:set>
                                          <p:cBhvr>
                                            <p:cTn id="43" dur="1" fill="hold">
                                              <p:stCondLst>
                                                <p:cond delay="0"/>
                                              </p:stCondLst>
                                            </p:cTn>
                                            <p:tgtEl>
                                              <p:spTgt spid="26"/>
                                            </p:tgtEl>
                                            <p:attrNameLst>
                                              <p:attrName>style.visibility</p:attrName>
                                            </p:attrNameLst>
                                          </p:cBhvr>
                                          <p:to>
                                            <p:strVal val="visible"/>
                                          </p:to>
                                        </p:set>
                                        <p:animEffect transition="in" filter="barn(inVertical)">
                                          <p:cBhvr>
                                            <p:cTn id="44" dur="500"/>
                                            <p:tgtEl>
                                              <p:spTgt spid="26"/>
                                            </p:tgtEl>
                                          </p:cBhvr>
                                        </p:animEffect>
                                      </p:childTnLst>
                                    </p:cTn>
                                  </p:par>
                                  <p:par>
                                    <p:cTn id="45" presetID="16" presetClass="entr" presetSubtype="21" fill="hold" grpId="0" nodeType="with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barn(inVertical)">
                                          <p:cBhvr>
                                            <p:cTn id="47" dur="500"/>
                                            <p:tgtEl>
                                              <p:spTgt spid="27"/>
                                            </p:tgtEl>
                                          </p:cBhvr>
                                        </p:animEffect>
                                      </p:childTnLst>
                                    </p:cTn>
                                  </p:par>
                                  <p:par>
                                    <p:cTn id="48" presetID="16" presetClass="entr" presetSubtype="21" fill="hold" grpId="0" nodeType="withEffect">
                                      <p:stCondLst>
                                        <p:cond delay="0"/>
                                      </p:stCondLst>
                                      <p:childTnLst>
                                        <p:set>
                                          <p:cBhvr>
                                            <p:cTn id="49" dur="1" fill="hold">
                                              <p:stCondLst>
                                                <p:cond delay="0"/>
                                              </p:stCondLst>
                                            </p:cTn>
                                            <p:tgtEl>
                                              <p:spTgt spid="28"/>
                                            </p:tgtEl>
                                            <p:attrNameLst>
                                              <p:attrName>style.visibility</p:attrName>
                                            </p:attrNameLst>
                                          </p:cBhvr>
                                          <p:to>
                                            <p:strVal val="visible"/>
                                          </p:to>
                                        </p:set>
                                        <p:animEffect transition="in" filter="barn(inVertical)">
                                          <p:cBhvr>
                                            <p:cTn id="50" dur="500"/>
                                            <p:tgtEl>
                                              <p:spTgt spid="28"/>
                                            </p:tgtEl>
                                          </p:cBhvr>
                                        </p:animEffect>
                                      </p:childTnLst>
                                    </p:cTn>
                                  </p:par>
                                  <p:par>
                                    <p:cTn id="51" presetID="16" presetClass="entr" presetSubtype="21" fill="hold" grpId="0" nodeType="with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barn(inVertical)">
                                          <p:cBhvr>
                                            <p:cTn id="53" dur="500"/>
                                            <p:tgtEl>
                                              <p:spTgt spid="29"/>
                                            </p:tgtEl>
                                          </p:cBhvr>
                                        </p:animEffect>
                                      </p:childTnLst>
                                    </p:cTn>
                                  </p:par>
                                  <p:par>
                                    <p:cTn id="54" presetID="16" presetClass="entr" presetSubtype="21" fill="hold" grpId="0" nodeType="withEffect">
                                      <p:stCondLst>
                                        <p:cond delay="0"/>
                                      </p:stCondLst>
                                      <p:childTnLst>
                                        <p:set>
                                          <p:cBhvr>
                                            <p:cTn id="55" dur="1" fill="hold">
                                              <p:stCondLst>
                                                <p:cond delay="0"/>
                                              </p:stCondLst>
                                            </p:cTn>
                                            <p:tgtEl>
                                              <p:spTgt spid="30"/>
                                            </p:tgtEl>
                                            <p:attrNameLst>
                                              <p:attrName>style.visibility</p:attrName>
                                            </p:attrNameLst>
                                          </p:cBhvr>
                                          <p:to>
                                            <p:strVal val="visible"/>
                                          </p:to>
                                        </p:set>
                                        <p:animEffect transition="in" filter="barn(inVertical)">
                                          <p:cBhvr>
                                            <p:cTn id="56" dur="500"/>
                                            <p:tgtEl>
                                              <p:spTgt spid="30"/>
                                            </p:tgtEl>
                                          </p:cBhvr>
                                        </p:animEffect>
                                      </p:childTnLst>
                                    </p:cTn>
                                  </p:par>
                                  <p:par>
                                    <p:cTn id="57" presetID="16" presetClass="entr" presetSubtype="21" fill="hold" grpId="0" nodeType="withEffect">
                                      <p:stCondLst>
                                        <p:cond delay="0"/>
                                      </p:stCondLst>
                                      <p:childTnLst>
                                        <p:set>
                                          <p:cBhvr>
                                            <p:cTn id="58" dur="1" fill="hold">
                                              <p:stCondLst>
                                                <p:cond delay="0"/>
                                              </p:stCondLst>
                                            </p:cTn>
                                            <p:tgtEl>
                                              <p:spTgt spid="31"/>
                                            </p:tgtEl>
                                            <p:attrNameLst>
                                              <p:attrName>style.visibility</p:attrName>
                                            </p:attrNameLst>
                                          </p:cBhvr>
                                          <p:to>
                                            <p:strVal val="visible"/>
                                          </p:to>
                                        </p:set>
                                        <p:animEffect transition="in" filter="barn(inVertical)">
                                          <p:cBhvr>
                                            <p:cTn id="59" dur="500"/>
                                            <p:tgtEl>
                                              <p:spTgt spid="31"/>
                                            </p:tgtEl>
                                          </p:cBhvr>
                                        </p:animEffect>
                                      </p:childTnLst>
                                    </p:cTn>
                                  </p:par>
                                  <p:par>
                                    <p:cTn id="60" presetID="16" presetClass="entr" presetSubtype="21" fill="hold" grpId="0" nodeType="withEffect">
                                      <p:stCondLst>
                                        <p:cond delay="0"/>
                                      </p:stCondLst>
                                      <p:childTnLst>
                                        <p:set>
                                          <p:cBhvr>
                                            <p:cTn id="61" dur="1" fill="hold">
                                              <p:stCondLst>
                                                <p:cond delay="0"/>
                                              </p:stCondLst>
                                            </p:cTn>
                                            <p:tgtEl>
                                              <p:spTgt spid="32"/>
                                            </p:tgtEl>
                                            <p:attrNameLst>
                                              <p:attrName>style.visibility</p:attrName>
                                            </p:attrNameLst>
                                          </p:cBhvr>
                                          <p:to>
                                            <p:strVal val="visible"/>
                                          </p:to>
                                        </p:set>
                                        <p:animEffect transition="in" filter="barn(inVertical)">
                                          <p:cBhvr>
                                            <p:cTn id="62" dur="500"/>
                                            <p:tgtEl>
                                              <p:spTgt spid="32"/>
                                            </p:tgtEl>
                                          </p:cBhvr>
                                        </p:animEffect>
                                      </p:childTnLst>
                                    </p:cTn>
                                  </p:par>
                                  <p:par>
                                    <p:cTn id="63" presetID="16" presetClass="entr" presetSubtype="21" fill="hold" grpId="0" nodeType="withEffect">
                                      <p:stCondLst>
                                        <p:cond delay="0"/>
                                      </p:stCondLst>
                                      <p:childTnLst>
                                        <p:set>
                                          <p:cBhvr>
                                            <p:cTn id="64" dur="1" fill="hold">
                                              <p:stCondLst>
                                                <p:cond delay="0"/>
                                              </p:stCondLst>
                                            </p:cTn>
                                            <p:tgtEl>
                                              <p:spTgt spid="33"/>
                                            </p:tgtEl>
                                            <p:attrNameLst>
                                              <p:attrName>style.visibility</p:attrName>
                                            </p:attrNameLst>
                                          </p:cBhvr>
                                          <p:to>
                                            <p:strVal val="visible"/>
                                          </p:to>
                                        </p:set>
                                        <p:animEffect transition="in" filter="barn(inVertical)">
                                          <p:cBhvr>
                                            <p:cTn id="65" dur="500"/>
                                            <p:tgtEl>
                                              <p:spTgt spid="33"/>
                                            </p:tgtEl>
                                          </p:cBhvr>
                                        </p:animEffect>
                                      </p:childTnLst>
                                    </p:cTn>
                                  </p:par>
                                </p:childTnLst>
                              </p:cTn>
                            </p:par>
                            <p:par>
                              <p:cTn id="66" fill="hold">
                                <p:stCondLst>
                                  <p:cond delay="3000"/>
                                </p:stCondLst>
                                <p:childTnLst>
                                  <p:par>
                                    <p:cTn id="67" presetID="22" presetClass="entr" presetSubtype="8" fill="hold" grpId="0" nodeType="afterEffect">
                                      <p:stCondLst>
                                        <p:cond delay="0"/>
                                      </p:stCondLst>
                                      <p:childTnLst>
                                        <p:set>
                                          <p:cBhvr>
                                            <p:cTn id="68" dur="1" fill="hold">
                                              <p:stCondLst>
                                                <p:cond delay="0"/>
                                              </p:stCondLst>
                                            </p:cTn>
                                            <p:tgtEl>
                                              <p:spTgt spid="34"/>
                                            </p:tgtEl>
                                            <p:attrNameLst>
                                              <p:attrName>style.visibility</p:attrName>
                                            </p:attrNameLst>
                                          </p:cBhvr>
                                          <p:to>
                                            <p:strVal val="visible"/>
                                          </p:to>
                                        </p:set>
                                        <p:animEffect transition="in" filter="wipe(left)">
                                          <p:cBhvr>
                                            <p:cTn id="69"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P spid="28" grpId="0"/>
          <p:bldP spid="29" grpId="0"/>
          <p:bldP spid="30" grpId="0"/>
          <p:bldP spid="31" grpId="0"/>
          <p:bldP spid="32" grpId="0"/>
          <p:bldP spid="33" grpId="0"/>
          <p:bldP spid="34"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rgbClr val="333333"/>
                </a:solidFill>
                <a:latin typeface="微软雅黑" panose="020B0503020204020204" pitchFamily="34" charset="-122"/>
                <a:ea typeface="微软雅黑" panose="020B0503020204020204" pitchFamily="34" charset="-122"/>
              </a:rPr>
              <a:t>点击添加标题文字内容</a:t>
            </a:r>
            <a:endParaRPr lang="zh-CN" altLang="en-US" sz="2500" dirty="0">
              <a:solidFill>
                <a:srgbClr val="333333"/>
              </a:solidFill>
              <a:latin typeface="微软雅黑" panose="020B0503020204020204" pitchFamily="34" charset="-122"/>
              <a:ea typeface="微软雅黑" panose="020B0503020204020204" pitchFamily="34" charset="-122"/>
            </a:endParaRP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1367936" y="2021101"/>
            <a:ext cx="963909" cy="923289"/>
            <a:chOff x="1664154" y="1934950"/>
            <a:chExt cx="963741" cy="897257"/>
          </a:xfrm>
        </p:grpSpPr>
        <p:grpSp>
          <p:nvGrpSpPr>
            <p:cNvPr id="5" name="组合 4"/>
            <p:cNvGrpSpPr/>
            <p:nvPr/>
          </p:nvGrpSpPr>
          <p:grpSpPr>
            <a:xfrm rot="18900000">
              <a:off x="1664154" y="1934950"/>
              <a:ext cx="897259" cy="897257"/>
              <a:chOff x="304800" y="673100"/>
              <a:chExt cx="4000500" cy="4000500"/>
            </a:xfrm>
            <a:effectLst>
              <a:outerShdw blurRad="444500" dist="254000" dir="4800000" algn="tr" rotWithShape="0">
                <a:prstClr val="black">
                  <a:alpha val="50000"/>
                </a:prstClr>
              </a:outerShdw>
            </a:effectLst>
          </p:grpSpPr>
          <p:sp>
            <p:nvSpPr>
              <p:cNvPr id="7" name="同心圆 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8" name="椭圆 7"/>
              <p:cNvSpPr/>
              <p:nvPr/>
            </p:nvSpPr>
            <p:spPr>
              <a:xfrm>
                <a:off x="366203" y="734507"/>
                <a:ext cx="3877701" cy="387769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6" name="TextBox 44"/>
            <p:cNvSpPr txBox="1"/>
            <p:nvPr/>
          </p:nvSpPr>
          <p:spPr>
            <a:xfrm>
              <a:off x="1807549" y="2188595"/>
              <a:ext cx="820346" cy="403783"/>
            </a:xfrm>
            <a:prstGeom prst="rect">
              <a:avLst/>
            </a:prstGeom>
            <a:noFill/>
          </p:spPr>
          <p:txBody>
            <a:bodyPr wrap="square" rtlCol="0">
              <a:spAutoFit/>
            </a:bodyPr>
            <a:lstStyle/>
            <a:p>
              <a:r>
                <a:rPr lang="en-US" altLang="zh-CN" sz="2100" b="1" dirty="0">
                  <a:solidFill>
                    <a:schemeClr val="tx1">
                      <a:lumMod val="65000"/>
                      <a:lumOff val="35000"/>
                    </a:schemeClr>
                  </a:solidFill>
                  <a:latin typeface="+mj-ea"/>
                  <a:ea typeface="+mj-ea"/>
                </a:rPr>
                <a:t>45%</a:t>
              </a:r>
              <a:endParaRPr lang="zh-CN" altLang="en-US" sz="2100" b="1" dirty="0">
                <a:solidFill>
                  <a:schemeClr val="tx1">
                    <a:lumMod val="65000"/>
                    <a:lumOff val="35000"/>
                  </a:schemeClr>
                </a:solidFill>
                <a:latin typeface="+mj-ea"/>
                <a:ea typeface="+mj-ea"/>
              </a:endParaRPr>
            </a:p>
          </p:txBody>
        </p:sp>
      </p:grpSp>
      <p:grpSp>
        <p:nvGrpSpPr>
          <p:cNvPr id="9" name="组合 8"/>
          <p:cNvGrpSpPr/>
          <p:nvPr/>
        </p:nvGrpSpPr>
        <p:grpSpPr>
          <a:xfrm>
            <a:off x="3321508" y="2031184"/>
            <a:ext cx="897415" cy="923289"/>
            <a:chOff x="3293884" y="1912625"/>
            <a:chExt cx="897259" cy="897258"/>
          </a:xfrm>
        </p:grpSpPr>
        <p:grpSp>
          <p:nvGrpSpPr>
            <p:cNvPr id="10" name="组合 9"/>
            <p:cNvGrpSpPr/>
            <p:nvPr/>
          </p:nvGrpSpPr>
          <p:grpSpPr>
            <a:xfrm rot="18900000">
              <a:off x="3293884" y="1912625"/>
              <a:ext cx="897259" cy="897258"/>
              <a:chOff x="304800" y="673100"/>
              <a:chExt cx="4000500" cy="4000500"/>
            </a:xfrm>
            <a:effectLst>
              <a:outerShdw blurRad="444500" dist="254000" dir="5280000" algn="tr" rotWithShape="0">
                <a:prstClr val="black">
                  <a:alpha val="50000"/>
                </a:prstClr>
              </a:outerShdw>
            </a:effectLst>
          </p:grpSpPr>
          <p:sp>
            <p:nvSpPr>
              <p:cNvPr id="12" name="同心圆 1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13" name="椭圆 12"/>
              <p:cNvSpPr/>
              <p:nvPr/>
            </p:nvSpPr>
            <p:spPr>
              <a:xfrm>
                <a:off x="366204" y="734505"/>
                <a:ext cx="3877703" cy="3877691"/>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11" name="TextBox 49"/>
            <p:cNvSpPr txBox="1"/>
            <p:nvPr/>
          </p:nvSpPr>
          <p:spPr>
            <a:xfrm>
              <a:off x="3404406" y="2201081"/>
              <a:ext cx="753231" cy="388829"/>
            </a:xfrm>
            <a:prstGeom prst="rect">
              <a:avLst/>
            </a:prstGeom>
            <a:noFill/>
          </p:spPr>
          <p:txBody>
            <a:bodyPr wrap="square" rtlCol="0">
              <a:spAutoFit/>
            </a:bodyPr>
            <a:lstStyle/>
            <a:p>
              <a:r>
                <a:rPr lang="en-US" altLang="zh-CN" sz="2000" b="1" dirty="0">
                  <a:solidFill>
                    <a:schemeClr val="tx1">
                      <a:lumMod val="65000"/>
                      <a:lumOff val="35000"/>
                    </a:schemeClr>
                  </a:solidFill>
                  <a:latin typeface="+mj-ea"/>
                  <a:ea typeface="+mj-ea"/>
                </a:rPr>
                <a:t>68%</a:t>
              </a:r>
              <a:endParaRPr lang="zh-CN" altLang="en-US" sz="2000" b="1" dirty="0">
                <a:solidFill>
                  <a:schemeClr val="tx1">
                    <a:lumMod val="65000"/>
                    <a:lumOff val="35000"/>
                  </a:schemeClr>
                </a:solidFill>
                <a:latin typeface="+mj-ea"/>
                <a:ea typeface="+mj-ea"/>
              </a:endParaRPr>
            </a:p>
          </p:txBody>
        </p:sp>
      </p:grpSp>
      <p:grpSp>
        <p:nvGrpSpPr>
          <p:cNvPr id="14" name="组合 13"/>
          <p:cNvGrpSpPr/>
          <p:nvPr/>
        </p:nvGrpSpPr>
        <p:grpSpPr>
          <a:xfrm>
            <a:off x="5127290" y="2025670"/>
            <a:ext cx="942085" cy="923289"/>
            <a:chOff x="4849324" y="1995712"/>
            <a:chExt cx="941921" cy="897257"/>
          </a:xfrm>
        </p:grpSpPr>
        <p:grpSp>
          <p:nvGrpSpPr>
            <p:cNvPr id="15" name="组合 14"/>
            <p:cNvGrpSpPr/>
            <p:nvPr/>
          </p:nvGrpSpPr>
          <p:grpSpPr>
            <a:xfrm rot="18900000">
              <a:off x="4849324" y="1995712"/>
              <a:ext cx="897259" cy="897257"/>
              <a:chOff x="304800" y="673100"/>
              <a:chExt cx="4000500" cy="4000500"/>
            </a:xfrm>
            <a:effectLst>
              <a:outerShdw blurRad="444500" dist="254000" dir="564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18" name="椭圆 17"/>
              <p:cNvSpPr/>
              <p:nvPr/>
            </p:nvSpPr>
            <p:spPr>
              <a:xfrm>
                <a:off x="366203" y="734507"/>
                <a:ext cx="3877701" cy="387769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16" name="TextBox 54"/>
            <p:cNvSpPr txBox="1"/>
            <p:nvPr/>
          </p:nvSpPr>
          <p:spPr>
            <a:xfrm>
              <a:off x="4963049" y="2222298"/>
              <a:ext cx="828196" cy="403783"/>
            </a:xfrm>
            <a:prstGeom prst="rect">
              <a:avLst/>
            </a:prstGeom>
            <a:noFill/>
          </p:spPr>
          <p:txBody>
            <a:bodyPr wrap="square" rtlCol="0">
              <a:spAutoFit/>
            </a:bodyPr>
            <a:lstStyle/>
            <a:p>
              <a:r>
                <a:rPr lang="en-US" altLang="zh-CN" sz="2100" b="1" dirty="0">
                  <a:solidFill>
                    <a:schemeClr val="tx1">
                      <a:lumMod val="65000"/>
                      <a:lumOff val="35000"/>
                    </a:schemeClr>
                  </a:solidFill>
                  <a:latin typeface="+mj-ea"/>
                  <a:ea typeface="+mj-ea"/>
                </a:rPr>
                <a:t>79%</a:t>
              </a:r>
              <a:endParaRPr lang="zh-CN" altLang="en-US" sz="2100" b="1" dirty="0">
                <a:solidFill>
                  <a:schemeClr val="tx1">
                    <a:lumMod val="65000"/>
                    <a:lumOff val="35000"/>
                  </a:schemeClr>
                </a:solidFill>
                <a:latin typeface="+mj-ea"/>
                <a:ea typeface="+mj-ea"/>
              </a:endParaRPr>
            </a:p>
          </p:txBody>
        </p:sp>
      </p:grpSp>
      <p:grpSp>
        <p:nvGrpSpPr>
          <p:cNvPr id="19" name="组合 18"/>
          <p:cNvGrpSpPr/>
          <p:nvPr/>
        </p:nvGrpSpPr>
        <p:grpSpPr>
          <a:xfrm>
            <a:off x="6976586" y="2019651"/>
            <a:ext cx="951205" cy="923289"/>
            <a:chOff x="6380261" y="2029113"/>
            <a:chExt cx="951040" cy="897257"/>
          </a:xfrm>
        </p:grpSpPr>
        <p:grpSp>
          <p:nvGrpSpPr>
            <p:cNvPr id="20" name="组合 19"/>
            <p:cNvGrpSpPr/>
            <p:nvPr/>
          </p:nvGrpSpPr>
          <p:grpSpPr>
            <a:xfrm rot="18900000">
              <a:off x="6380261" y="2029113"/>
              <a:ext cx="897259" cy="897257"/>
              <a:chOff x="304800" y="673100"/>
              <a:chExt cx="4000500" cy="4000500"/>
            </a:xfrm>
            <a:effectLst>
              <a:outerShdw blurRad="444500" dist="254000" dir="5700000" sx="104000" sy="104000" algn="tr" rotWithShape="0">
                <a:prstClr val="black">
                  <a:alpha val="50000"/>
                </a:prstClr>
              </a:outerShdw>
            </a:effectLst>
          </p:grpSpPr>
          <p:sp>
            <p:nvSpPr>
              <p:cNvPr id="22" name="同心圆 2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23" name="椭圆 22"/>
              <p:cNvSpPr/>
              <p:nvPr/>
            </p:nvSpPr>
            <p:spPr>
              <a:xfrm>
                <a:off x="366203" y="734507"/>
                <a:ext cx="3877701" cy="387769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21" name="TextBox 59"/>
            <p:cNvSpPr txBox="1"/>
            <p:nvPr/>
          </p:nvSpPr>
          <p:spPr>
            <a:xfrm>
              <a:off x="6501314" y="2303662"/>
              <a:ext cx="829987" cy="403783"/>
            </a:xfrm>
            <a:prstGeom prst="rect">
              <a:avLst/>
            </a:prstGeom>
            <a:noFill/>
          </p:spPr>
          <p:txBody>
            <a:bodyPr wrap="square" rtlCol="0">
              <a:spAutoFit/>
            </a:bodyPr>
            <a:lstStyle/>
            <a:p>
              <a:r>
                <a:rPr lang="en-US" altLang="zh-CN" sz="2100" b="1" dirty="0">
                  <a:solidFill>
                    <a:schemeClr val="tx1">
                      <a:lumMod val="65000"/>
                      <a:lumOff val="35000"/>
                    </a:schemeClr>
                  </a:solidFill>
                  <a:latin typeface="+mj-ea"/>
                  <a:ea typeface="+mj-ea"/>
                </a:rPr>
                <a:t>92%</a:t>
              </a:r>
              <a:endParaRPr lang="zh-CN" altLang="en-US" sz="2100" b="1" dirty="0">
                <a:solidFill>
                  <a:schemeClr val="tx1">
                    <a:lumMod val="65000"/>
                    <a:lumOff val="35000"/>
                  </a:schemeClr>
                </a:solidFill>
                <a:latin typeface="+mj-ea"/>
                <a:ea typeface="+mj-ea"/>
              </a:endParaRPr>
            </a:p>
          </p:txBody>
        </p:sp>
      </p:grpSp>
      <p:sp>
        <p:nvSpPr>
          <p:cNvPr id="24" name="Freeform 8"/>
          <p:cNvSpPr/>
          <p:nvPr/>
        </p:nvSpPr>
        <p:spPr bwMode="auto">
          <a:xfrm rot="18900000">
            <a:off x="1411691" y="2363455"/>
            <a:ext cx="1215555" cy="660729"/>
          </a:xfrm>
          <a:custGeom>
            <a:avLst/>
            <a:gdLst>
              <a:gd name="T0" fmla="*/ 8098 w 8105"/>
              <a:gd name="T1" fmla="*/ 0 h 4285"/>
              <a:gd name="T2" fmla="*/ 8105 w 8105"/>
              <a:gd name="T3" fmla="*/ 233 h 4285"/>
              <a:gd name="T4" fmla="*/ 4053 w 8105"/>
              <a:gd name="T5" fmla="*/ 4285 h 4285"/>
              <a:gd name="T6" fmla="*/ 0 w 8105"/>
              <a:gd name="T7" fmla="*/ 233 h 4285"/>
              <a:gd name="T8" fmla="*/ 7 w 8105"/>
              <a:gd name="T9" fmla="*/ 0 h 4285"/>
              <a:gd name="T10" fmla="*/ 1080 w 8105"/>
              <a:gd name="T11" fmla="*/ 0 h 4285"/>
              <a:gd name="T12" fmla="*/ 1071 w 8105"/>
              <a:gd name="T13" fmla="*/ 233 h 4285"/>
              <a:gd name="T14" fmla="*/ 4053 w 8105"/>
              <a:gd name="T15" fmla="*/ 3214 h 4285"/>
              <a:gd name="T16" fmla="*/ 7034 w 8105"/>
              <a:gd name="T17" fmla="*/ 233 h 4285"/>
              <a:gd name="T18" fmla="*/ 7025 w 8105"/>
              <a:gd name="T19" fmla="*/ 0 h 4285"/>
              <a:gd name="T20" fmla="*/ 8098 w 8105"/>
              <a:gd name="T21" fmla="*/ 0 h 4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05" h="4285">
                <a:moveTo>
                  <a:pt x="8098" y="0"/>
                </a:moveTo>
                <a:cubicBezTo>
                  <a:pt x="8103" y="77"/>
                  <a:pt x="8105" y="155"/>
                  <a:pt x="8105" y="233"/>
                </a:cubicBezTo>
                <a:cubicBezTo>
                  <a:pt x="8105" y="2471"/>
                  <a:pt x="6291" y="4285"/>
                  <a:pt x="4053" y="4285"/>
                </a:cubicBezTo>
                <a:cubicBezTo>
                  <a:pt x="1814" y="4285"/>
                  <a:pt x="0" y="2471"/>
                  <a:pt x="0" y="233"/>
                </a:cubicBezTo>
                <a:cubicBezTo>
                  <a:pt x="0" y="155"/>
                  <a:pt x="2" y="77"/>
                  <a:pt x="7" y="0"/>
                </a:cubicBezTo>
                <a:lnTo>
                  <a:pt x="1080" y="0"/>
                </a:lnTo>
                <a:cubicBezTo>
                  <a:pt x="1074" y="77"/>
                  <a:pt x="1071" y="154"/>
                  <a:pt x="1071" y="233"/>
                </a:cubicBezTo>
                <a:cubicBezTo>
                  <a:pt x="1071" y="1879"/>
                  <a:pt x="2406" y="3214"/>
                  <a:pt x="4053" y="3214"/>
                </a:cubicBezTo>
                <a:cubicBezTo>
                  <a:pt x="5699" y="3214"/>
                  <a:pt x="7034" y="1879"/>
                  <a:pt x="7034" y="233"/>
                </a:cubicBezTo>
                <a:cubicBezTo>
                  <a:pt x="7034" y="154"/>
                  <a:pt x="7031" y="77"/>
                  <a:pt x="7025" y="0"/>
                </a:cubicBezTo>
                <a:lnTo>
                  <a:pt x="8098" y="0"/>
                </a:lnTo>
                <a:close/>
              </a:path>
            </a:pathLst>
          </a:custGeom>
          <a:solidFill>
            <a:schemeClr val="accent1"/>
          </a:solidFill>
          <a:ln w="3175" cap="flat">
            <a:noFill/>
            <a:prstDash val="solid"/>
            <a:miter lim="800000"/>
          </a:ln>
        </p:spPr>
        <p:txBody>
          <a:bodyPr vert="horz" wrap="square" lIns="92354" tIns="46177" rIns="92354" bIns="46177" numCol="1" anchor="t" anchorCtr="0" compatLnSpc="1"/>
          <a:lstStyle/>
          <a:p>
            <a:endParaRPr lang="zh-CN" altLang="en-US">
              <a:latin typeface="+mj-ea"/>
              <a:ea typeface="+mj-ea"/>
            </a:endParaRPr>
          </a:p>
        </p:txBody>
      </p:sp>
      <p:sp>
        <p:nvSpPr>
          <p:cNvPr id="25" name="Freeform 7"/>
          <p:cNvSpPr/>
          <p:nvPr/>
        </p:nvSpPr>
        <p:spPr bwMode="auto">
          <a:xfrm rot="19087048">
            <a:off x="3320073" y="2260446"/>
            <a:ext cx="1187878" cy="802771"/>
          </a:xfrm>
          <a:custGeom>
            <a:avLst/>
            <a:gdLst>
              <a:gd name="T0" fmla="*/ 7997 w 8105"/>
              <a:gd name="T1" fmla="*/ 0 h 4984"/>
              <a:gd name="T2" fmla="*/ 8105 w 8105"/>
              <a:gd name="T3" fmla="*/ 932 h 4984"/>
              <a:gd name="T4" fmla="*/ 4053 w 8105"/>
              <a:gd name="T5" fmla="*/ 4984 h 4984"/>
              <a:gd name="T6" fmla="*/ 0 w 8105"/>
              <a:gd name="T7" fmla="*/ 932 h 4984"/>
              <a:gd name="T8" fmla="*/ 108 w 8105"/>
              <a:gd name="T9" fmla="*/ 0 h 4984"/>
              <a:gd name="T10" fmla="*/ 1212 w 8105"/>
              <a:gd name="T11" fmla="*/ 0 h 4984"/>
              <a:gd name="T12" fmla="*/ 1218 w 8105"/>
              <a:gd name="T13" fmla="*/ 6 h 4984"/>
              <a:gd name="T14" fmla="*/ 1071 w 8105"/>
              <a:gd name="T15" fmla="*/ 932 h 4984"/>
              <a:gd name="T16" fmla="*/ 4053 w 8105"/>
              <a:gd name="T17" fmla="*/ 3913 h 4984"/>
              <a:gd name="T18" fmla="*/ 7034 w 8105"/>
              <a:gd name="T19" fmla="*/ 932 h 4984"/>
              <a:gd name="T20" fmla="*/ 6887 w 8105"/>
              <a:gd name="T21" fmla="*/ 6 h 4984"/>
              <a:gd name="T22" fmla="*/ 6893 w 8105"/>
              <a:gd name="T23" fmla="*/ 0 h 4984"/>
              <a:gd name="T24" fmla="*/ 7997 w 8105"/>
              <a:gd name="T25" fmla="*/ 0 h 4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05" h="4984">
                <a:moveTo>
                  <a:pt x="7997" y="0"/>
                </a:moveTo>
                <a:cubicBezTo>
                  <a:pt x="8068" y="299"/>
                  <a:pt x="8105" y="611"/>
                  <a:pt x="8105" y="932"/>
                </a:cubicBezTo>
                <a:cubicBezTo>
                  <a:pt x="8105" y="3170"/>
                  <a:pt x="6291" y="4984"/>
                  <a:pt x="4053" y="4984"/>
                </a:cubicBezTo>
                <a:cubicBezTo>
                  <a:pt x="1814" y="4984"/>
                  <a:pt x="0" y="3170"/>
                  <a:pt x="0" y="932"/>
                </a:cubicBezTo>
                <a:cubicBezTo>
                  <a:pt x="0" y="611"/>
                  <a:pt x="37" y="299"/>
                  <a:pt x="108" y="0"/>
                </a:cubicBezTo>
                <a:lnTo>
                  <a:pt x="1212" y="0"/>
                </a:lnTo>
                <a:lnTo>
                  <a:pt x="1218" y="6"/>
                </a:lnTo>
                <a:cubicBezTo>
                  <a:pt x="1123" y="297"/>
                  <a:pt x="1071" y="609"/>
                  <a:pt x="1071" y="932"/>
                </a:cubicBezTo>
                <a:cubicBezTo>
                  <a:pt x="1071" y="2578"/>
                  <a:pt x="2406" y="3913"/>
                  <a:pt x="4053" y="3913"/>
                </a:cubicBezTo>
                <a:cubicBezTo>
                  <a:pt x="5699" y="3913"/>
                  <a:pt x="7034" y="2578"/>
                  <a:pt x="7034" y="932"/>
                </a:cubicBezTo>
                <a:cubicBezTo>
                  <a:pt x="7034" y="609"/>
                  <a:pt x="6982" y="297"/>
                  <a:pt x="6887" y="6"/>
                </a:cubicBezTo>
                <a:lnTo>
                  <a:pt x="6893" y="0"/>
                </a:lnTo>
                <a:lnTo>
                  <a:pt x="7997" y="0"/>
                </a:lnTo>
                <a:close/>
              </a:path>
            </a:pathLst>
          </a:custGeom>
          <a:solidFill>
            <a:schemeClr val="accent2"/>
          </a:solidFill>
          <a:ln w="3175" cap="flat">
            <a:noFill/>
            <a:prstDash val="solid"/>
            <a:miter lim="800000"/>
          </a:ln>
        </p:spPr>
        <p:txBody>
          <a:bodyPr vert="horz" wrap="square" lIns="92354" tIns="46177" rIns="92354" bIns="46177" numCol="1" anchor="t" anchorCtr="0" compatLnSpc="1"/>
          <a:lstStyle/>
          <a:p>
            <a:endParaRPr lang="zh-CN" altLang="en-US">
              <a:latin typeface="+mj-ea"/>
              <a:ea typeface="+mj-ea"/>
            </a:endParaRPr>
          </a:p>
        </p:txBody>
      </p:sp>
      <p:sp>
        <p:nvSpPr>
          <p:cNvPr id="26" name="Freeform 6"/>
          <p:cNvSpPr/>
          <p:nvPr/>
        </p:nvSpPr>
        <p:spPr bwMode="auto">
          <a:xfrm rot="19290703">
            <a:off x="5060464" y="2119119"/>
            <a:ext cx="1214489" cy="945740"/>
          </a:xfrm>
          <a:custGeom>
            <a:avLst/>
            <a:gdLst>
              <a:gd name="T0" fmla="*/ 7492 w 8105"/>
              <a:gd name="T1" fmla="*/ 0 h 6195"/>
              <a:gd name="T2" fmla="*/ 8105 w 8105"/>
              <a:gd name="T3" fmla="*/ 2143 h 6195"/>
              <a:gd name="T4" fmla="*/ 4052 w 8105"/>
              <a:gd name="T5" fmla="*/ 6195 h 6195"/>
              <a:gd name="T6" fmla="*/ 0 w 8105"/>
              <a:gd name="T7" fmla="*/ 2143 h 6195"/>
              <a:gd name="T8" fmla="*/ 612 w 8105"/>
              <a:gd name="T9" fmla="*/ 0 h 6195"/>
              <a:gd name="T10" fmla="*/ 1957 w 8105"/>
              <a:gd name="T11" fmla="*/ 0 h 6195"/>
              <a:gd name="T12" fmla="*/ 1968 w 8105"/>
              <a:gd name="T13" fmla="*/ 11 h 6195"/>
              <a:gd name="T14" fmla="*/ 1071 w 8105"/>
              <a:gd name="T15" fmla="*/ 2143 h 6195"/>
              <a:gd name="T16" fmla="*/ 4052 w 8105"/>
              <a:gd name="T17" fmla="*/ 5124 h 6195"/>
              <a:gd name="T18" fmla="*/ 7033 w 8105"/>
              <a:gd name="T19" fmla="*/ 2143 h 6195"/>
              <a:gd name="T20" fmla="*/ 6136 w 8105"/>
              <a:gd name="T21" fmla="*/ 11 h 6195"/>
              <a:gd name="T22" fmla="*/ 6147 w 8105"/>
              <a:gd name="T23" fmla="*/ 0 h 6195"/>
              <a:gd name="T24" fmla="*/ 7492 w 8105"/>
              <a:gd name="T25" fmla="*/ 0 h 6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05" h="6195">
                <a:moveTo>
                  <a:pt x="7492" y="0"/>
                </a:moveTo>
                <a:cubicBezTo>
                  <a:pt x="7880" y="622"/>
                  <a:pt x="8105" y="1356"/>
                  <a:pt x="8105" y="2143"/>
                </a:cubicBezTo>
                <a:cubicBezTo>
                  <a:pt x="8105" y="4381"/>
                  <a:pt x="6290" y="6195"/>
                  <a:pt x="4052" y="6195"/>
                </a:cubicBezTo>
                <a:cubicBezTo>
                  <a:pt x="1814" y="6195"/>
                  <a:pt x="0" y="4381"/>
                  <a:pt x="0" y="2143"/>
                </a:cubicBezTo>
                <a:cubicBezTo>
                  <a:pt x="0" y="1356"/>
                  <a:pt x="224" y="622"/>
                  <a:pt x="612" y="0"/>
                </a:cubicBezTo>
                <a:lnTo>
                  <a:pt x="1957" y="0"/>
                </a:lnTo>
                <a:lnTo>
                  <a:pt x="1968" y="11"/>
                </a:lnTo>
                <a:cubicBezTo>
                  <a:pt x="1415" y="552"/>
                  <a:pt x="1071" y="1307"/>
                  <a:pt x="1071" y="2143"/>
                </a:cubicBezTo>
                <a:cubicBezTo>
                  <a:pt x="1071" y="3789"/>
                  <a:pt x="2406" y="5124"/>
                  <a:pt x="4052" y="5124"/>
                </a:cubicBezTo>
                <a:cubicBezTo>
                  <a:pt x="5699" y="5124"/>
                  <a:pt x="7033" y="3789"/>
                  <a:pt x="7033" y="2143"/>
                </a:cubicBezTo>
                <a:cubicBezTo>
                  <a:pt x="7033" y="1307"/>
                  <a:pt x="6690" y="552"/>
                  <a:pt x="6136" y="11"/>
                </a:cubicBezTo>
                <a:lnTo>
                  <a:pt x="6147" y="0"/>
                </a:lnTo>
                <a:lnTo>
                  <a:pt x="7492" y="0"/>
                </a:lnTo>
                <a:close/>
              </a:path>
            </a:pathLst>
          </a:custGeom>
          <a:solidFill>
            <a:schemeClr val="accent3"/>
          </a:solidFill>
          <a:ln w="3175" cap="flat">
            <a:noFill/>
            <a:prstDash val="solid"/>
            <a:miter lim="800000"/>
          </a:ln>
        </p:spPr>
        <p:txBody>
          <a:bodyPr vert="horz" wrap="square" lIns="92354" tIns="46177" rIns="92354" bIns="46177" numCol="1" anchor="t" anchorCtr="0" compatLnSpc="1"/>
          <a:lstStyle/>
          <a:p>
            <a:endParaRPr lang="zh-CN" altLang="en-US">
              <a:latin typeface="+mj-ea"/>
              <a:ea typeface="+mj-ea"/>
            </a:endParaRPr>
          </a:p>
        </p:txBody>
      </p:sp>
      <p:sp>
        <p:nvSpPr>
          <p:cNvPr id="27" name="Freeform 5"/>
          <p:cNvSpPr/>
          <p:nvPr/>
        </p:nvSpPr>
        <p:spPr bwMode="auto">
          <a:xfrm rot="19810786">
            <a:off x="6859697" y="1922971"/>
            <a:ext cx="1169909" cy="1141444"/>
          </a:xfrm>
          <a:custGeom>
            <a:avLst/>
            <a:gdLst>
              <a:gd name="T0" fmla="*/ 5799 w 8105"/>
              <a:gd name="T1" fmla="*/ 0 h 7710"/>
              <a:gd name="T2" fmla="*/ 8105 w 8105"/>
              <a:gd name="T3" fmla="*/ 3658 h 7710"/>
              <a:gd name="T4" fmla="*/ 4052 w 8105"/>
              <a:gd name="T5" fmla="*/ 7710 h 7710"/>
              <a:gd name="T6" fmla="*/ 0 w 8105"/>
              <a:gd name="T7" fmla="*/ 3658 h 7710"/>
              <a:gd name="T8" fmla="*/ 2306 w 8105"/>
              <a:gd name="T9" fmla="*/ 0 h 7710"/>
              <a:gd name="T10" fmla="*/ 3128 w 8105"/>
              <a:gd name="T11" fmla="*/ 823 h 7710"/>
              <a:gd name="T12" fmla="*/ 1071 w 8105"/>
              <a:gd name="T13" fmla="*/ 3658 h 7710"/>
              <a:gd name="T14" fmla="*/ 4052 w 8105"/>
              <a:gd name="T15" fmla="*/ 6639 h 7710"/>
              <a:gd name="T16" fmla="*/ 7034 w 8105"/>
              <a:gd name="T17" fmla="*/ 3658 h 7710"/>
              <a:gd name="T18" fmla="*/ 4976 w 8105"/>
              <a:gd name="T19" fmla="*/ 823 h 7710"/>
              <a:gd name="T20" fmla="*/ 5799 w 8105"/>
              <a:gd name="T21" fmla="*/ 0 h 7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05" h="7710">
                <a:moveTo>
                  <a:pt x="5799" y="0"/>
                </a:moveTo>
                <a:cubicBezTo>
                  <a:pt x="7163" y="653"/>
                  <a:pt x="8105" y="2045"/>
                  <a:pt x="8105" y="3658"/>
                </a:cubicBezTo>
                <a:cubicBezTo>
                  <a:pt x="8105" y="5896"/>
                  <a:pt x="6291" y="7710"/>
                  <a:pt x="4052" y="7710"/>
                </a:cubicBezTo>
                <a:cubicBezTo>
                  <a:pt x="1814" y="7710"/>
                  <a:pt x="0" y="5896"/>
                  <a:pt x="0" y="3658"/>
                </a:cubicBezTo>
                <a:cubicBezTo>
                  <a:pt x="0" y="2045"/>
                  <a:pt x="942" y="653"/>
                  <a:pt x="2306" y="0"/>
                </a:cubicBezTo>
                <a:lnTo>
                  <a:pt x="3128" y="823"/>
                </a:lnTo>
                <a:cubicBezTo>
                  <a:pt x="1934" y="1212"/>
                  <a:pt x="1071" y="2334"/>
                  <a:pt x="1071" y="3658"/>
                </a:cubicBezTo>
                <a:cubicBezTo>
                  <a:pt x="1071" y="5304"/>
                  <a:pt x="2406" y="6639"/>
                  <a:pt x="4052" y="6639"/>
                </a:cubicBezTo>
                <a:cubicBezTo>
                  <a:pt x="5699" y="6639"/>
                  <a:pt x="7034" y="5304"/>
                  <a:pt x="7034" y="3658"/>
                </a:cubicBezTo>
                <a:cubicBezTo>
                  <a:pt x="7034" y="2334"/>
                  <a:pt x="6171" y="1212"/>
                  <a:pt x="4976" y="823"/>
                </a:cubicBezTo>
                <a:lnTo>
                  <a:pt x="5799" y="0"/>
                </a:lnTo>
                <a:close/>
              </a:path>
            </a:pathLst>
          </a:custGeom>
          <a:solidFill>
            <a:schemeClr val="accent4"/>
          </a:solidFill>
          <a:ln w="3175" cap="flat">
            <a:noFill/>
            <a:prstDash val="solid"/>
            <a:miter lim="800000"/>
          </a:ln>
        </p:spPr>
        <p:txBody>
          <a:bodyPr vert="horz" wrap="square" lIns="92354" tIns="46177" rIns="92354" bIns="46177" numCol="1" anchor="t" anchorCtr="0" compatLnSpc="1"/>
          <a:lstStyle/>
          <a:p>
            <a:endParaRPr lang="zh-CN" altLang="en-US">
              <a:latin typeface="+mj-ea"/>
              <a:ea typeface="+mj-ea"/>
            </a:endParaRPr>
          </a:p>
        </p:txBody>
      </p:sp>
      <p:grpSp>
        <p:nvGrpSpPr>
          <p:cNvPr id="28" name="组合 27"/>
          <p:cNvGrpSpPr/>
          <p:nvPr/>
        </p:nvGrpSpPr>
        <p:grpSpPr>
          <a:xfrm>
            <a:off x="1390002" y="1275606"/>
            <a:ext cx="960832" cy="261610"/>
            <a:chOff x="3477359" y="8005745"/>
            <a:chExt cx="2534423" cy="676230"/>
          </a:xfrm>
          <a:effectLst>
            <a:outerShdw blurRad="203200" dist="114300" dir="5400000" sx="102000" sy="102000" algn="t" rotWithShape="0">
              <a:prstClr val="black">
                <a:alpha val="29000"/>
              </a:prstClr>
            </a:outerShdw>
          </a:effectLst>
        </p:grpSpPr>
        <p:sp>
          <p:nvSpPr>
            <p:cNvPr id="29" name="流程图: 可选过程 28"/>
            <p:cNvSpPr/>
            <p:nvPr/>
          </p:nvSpPr>
          <p:spPr>
            <a:xfrm>
              <a:off x="3477359" y="8032286"/>
              <a:ext cx="2534423" cy="584775"/>
            </a:xfrm>
            <a:prstGeom prst="flowChartAlternateProcess">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30" name="TextBox 72"/>
            <p:cNvSpPr txBox="1"/>
            <p:nvPr/>
          </p:nvSpPr>
          <p:spPr>
            <a:xfrm>
              <a:off x="3713376" y="8005745"/>
              <a:ext cx="1975465" cy="676230"/>
            </a:xfrm>
            <a:prstGeom prst="rect">
              <a:avLst/>
            </a:prstGeom>
            <a:noFill/>
          </p:spPr>
          <p:txBody>
            <a:bodyPr wrap="none" rtlCol="0">
              <a:spAutoFit/>
            </a:bodyPr>
            <a:lstStyle/>
            <a:p>
              <a:pPr algn="ctr"/>
              <a:r>
                <a:rPr lang="zh-CN" altLang="en-US" sz="1100" dirty="0">
                  <a:solidFill>
                    <a:schemeClr val="bg1"/>
                  </a:solidFill>
                  <a:latin typeface="+mj-ea"/>
                  <a:ea typeface="+mj-ea"/>
                </a:rPr>
                <a:t>添加标题</a:t>
              </a:r>
            </a:p>
          </p:txBody>
        </p:sp>
      </p:grpSp>
      <p:grpSp>
        <p:nvGrpSpPr>
          <p:cNvPr id="31" name="组合 30"/>
          <p:cNvGrpSpPr/>
          <p:nvPr/>
        </p:nvGrpSpPr>
        <p:grpSpPr>
          <a:xfrm>
            <a:off x="3205785" y="1275606"/>
            <a:ext cx="960832" cy="261610"/>
            <a:chOff x="3477359" y="8005745"/>
            <a:chExt cx="2534423" cy="676230"/>
          </a:xfrm>
          <a:effectLst>
            <a:outerShdw blurRad="203200" dist="114300" dir="5400000" sx="102000" sy="102000" algn="t" rotWithShape="0">
              <a:prstClr val="black">
                <a:alpha val="29000"/>
              </a:prstClr>
            </a:outerShdw>
          </a:effectLst>
        </p:grpSpPr>
        <p:sp>
          <p:nvSpPr>
            <p:cNvPr id="32" name="流程图: 可选过程 31"/>
            <p:cNvSpPr/>
            <p:nvPr/>
          </p:nvSpPr>
          <p:spPr>
            <a:xfrm>
              <a:off x="3477359" y="8032286"/>
              <a:ext cx="2534423" cy="584775"/>
            </a:xfrm>
            <a:prstGeom prst="flowChartAlternateProcess">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33" name="TextBox 75"/>
            <p:cNvSpPr txBox="1"/>
            <p:nvPr/>
          </p:nvSpPr>
          <p:spPr>
            <a:xfrm>
              <a:off x="3713376" y="8005745"/>
              <a:ext cx="1975465" cy="676230"/>
            </a:xfrm>
            <a:prstGeom prst="rect">
              <a:avLst/>
            </a:prstGeom>
            <a:noFill/>
          </p:spPr>
          <p:txBody>
            <a:bodyPr wrap="none" rtlCol="0">
              <a:spAutoFit/>
            </a:bodyPr>
            <a:lstStyle/>
            <a:p>
              <a:pPr algn="ctr"/>
              <a:r>
                <a:rPr lang="zh-CN" altLang="en-US" sz="1100" dirty="0">
                  <a:solidFill>
                    <a:schemeClr val="bg1"/>
                  </a:solidFill>
                  <a:latin typeface="+mj-ea"/>
                  <a:ea typeface="+mj-ea"/>
                </a:rPr>
                <a:t>添加标题</a:t>
              </a:r>
            </a:p>
          </p:txBody>
        </p:sp>
      </p:grpSp>
      <p:grpSp>
        <p:nvGrpSpPr>
          <p:cNvPr id="34" name="组合 33"/>
          <p:cNvGrpSpPr/>
          <p:nvPr/>
        </p:nvGrpSpPr>
        <p:grpSpPr>
          <a:xfrm>
            <a:off x="4996217" y="1275606"/>
            <a:ext cx="960832" cy="261610"/>
            <a:chOff x="3477359" y="8005745"/>
            <a:chExt cx="2534423" cy="676230"/>
          </a:xfrm>
          <a:effectLst>
            <a:outerShdw blurRad="203200" dist="114300" dir="5400000" sx="102000" sy="102000" algn="t" rotWithShape="0">
              <a:prstClr val="black">
                <a:alpha val="29000"/>
              </a:prstClr>
            </a:outerShdw>
          </a:effectLst>
        </p:grpSpPr>
        <p:sp>
          <p:nvSpPr>
            <p:cNvPr id="35" name="流程图: 可选过程 34"/>
            <p:cNvSpPr/>
            <p:nvPr/>
          </p:nvSpPr>
          <p:spPr>
            <a:xfrm>
              <a:off x="3477359" y="8032286"/>
              <a:ext cx="2534423" cy="584775"/>
            </a:xfrm>
            <a:prstGeom prst="flowChartAlternateProcess">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36" name="TextBox 78"/>
            <p:cNvSpPr txBox="1"/>
            <p:nvPr/>
          </p:nvSpPr>
          <p:spPr>
            <a:xfrm>
              <a:off x="3713376" y="8005745"/>
              <a:ext cx="1975465" cy="676230"/>
            </a:xfrm>
            <a:prstGeom prst="rect">
              <a:avLst/>
            </a:prstGeom>
            <a:noFill/>
          </p:spPr>
          <p:txBody>
            <a:bodyPr wrap="none" rtlCol="0">
              <a:spAutoFit/>
            </a:bodyPr>
            <a:lstStyle/>
            <a:p>
              <a:pPr algn="ctr"/>
              <a:r>
                <a:rPr lang="zh-CN" altLang="en-US" sz="1100" dirty="0">
                  <a:solidFill>
                    <a:schemeClr val="bg1"/>
                  </a:solidFill>
                  <a:latin typeface="+mj-ea"/>
                  <a:ea typeface="+mj-ea"/>
                </a:rPr>
                <a:t>添加标题</a:t>
              </a:r>
            </a:p>
          </p:txBody>
        </p:sp>
      </p:grpSp>
      <p:grpSp>
        <p:nvGrpSpPr>
          <p:cNvPr id="37" name="组合 36"/>
          <p:cNvGrpSpPr/>
          <p:nvPr/>
        </p:nvGrpSpPr>
        <p:grpSpPr>
          <a:xfrm>
            <a:off x="6891785" y="1275606"/>
            <a:ext cx="960832" cy="261610"/>
            <a:chOff x="3477359" y="8005745"/>
            <a:chExt cx="2534423" cy="676230"/>
          </a:xfrm>
          <a:effectLst>
            <a:outerShdw blurRad="203200" dist="114300" dir="5400000" sx="102000" sy="102000" algn="t" rotWithShape="0">
              <a:prstClr val="black">
                <a:alpha val="29000"/>
              </a:prstClr>
            </a:outerShdw>
          </a:effectLst>
        </p:grpSpPr>
        <p:sp>
          <p:nvSpPr>
            <p:cNvPr id="38" name="流程图: 可选过程 37"/>
            <p:cNvSpPr/>
            <p:nvPr/>
          </p:nvSpPr>
          <p:spPr>
            <a:xfrm>
              <a:off x="3477359" y="8032286"/>
              <a:ext cx="2534423" cy="584775"/>
            </a:xfrm>
            <a:prstGeom prst="flowChartAlternateProcess">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39" name="TextBox 81"/>
            <p:cNvSpPr txBox="1"/>
            <p:nvPr/>
          </p:nvSpPr>
          <p:spPr>
            <a:xfrm>
              <a:off x="3713376" y="8005745"/>
              <a:ext cx="1975465" cy="676230"/>
            </a:xfrm>
            <a:prstGeom prst="rect">
              <a:avLst/>
            </a:prstGeom>
            <a:noFill/>
          </p:spPr>
          <p:txBody>
            <a:bodyPr wrap="none" rtlCol="0">
              <a:spAutoFit/>
            </a:bodyPr>
            <a:lstStyle/>
            <a:p>
              <a:pPr algn="ctr"/>
              <a:r>
                <a:rPr lang="zh-CN" altLang="en-US" sz="1100" dirty="0">
                  <a:solidFill>
                    <a:schemeClr val="bg1"/>
                  </a:solidFill>
                  <a:latin typeface="+mj-ea"/>
                  <a:ea typeface="+mj-ea"/>
                </a:rPr>
                <a:t>添加标题</a:t>
              </a:r>
            </a:p>
          </p:txBody>
        </p:sp>
      </p:grpSp>
      <p:sp>
        <p:nvSpPr>
          <p:cNvPr id="40" name="TextBox 83"/>
          <p:cNvSpPr txBox="1"/>
          <p:nvPr/>
        </p:nvSpPr>
        <p:spPr>
          <a:xfrm>
            <a:off x="1187624" y="3318807"/>
            <a:ext cx="1647706" cy="699440"/>
          </a:xfrm>
          <a:prstGeom prst="rect">
            <a:avLst/>
          </a:prstGeom>
          <a:noFill/>
        </p:spPr>
        <p:txBody>
          <a:bodyPr wrap="square" lIns="68598" tIns="34299" rIns="68598" bIns="34299"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050" b="0" i="0" u="none" strike="noStrike" kern="0" cap="none" spc="0" normalizeH="0" baseline="0" noProof="0" dirty="0">
                <a:ln>
                  <a:noFill/>
                </a:ln>
                <a:solidFill>
                  <a:schemeClr val="tx1">
                    <a:lumMod val="85000"/>
                    <a:lumOff val="15000"/>
                  </a:schemeClr>
                </a:solidFill>
                <a:effectLst/>
                <a:uLnTx/>
                <a:uFillTx/>
                <a:latin typeface="+mj-ea"/>
                <a:ea typeface="+mj-ea"/>
              </a:rPr>
              <a:t>您的内容打在这里，或者通过复制您的文本后，在此框中选择</a:t>
            </a:r>
            <a:r>
              <a:rPr kumimoji="0" lang="zh-CN" altLang="en-US" sz="1050" b="0" i="0" u="none" strike="noStrike" kern="0" cap="none" spc="0" normalizeH="0" baseline="0" noProof="0" dirty="0" smtClean="0">
                <a:ln>
                  <a:noFill/>
                </a:ln>
                <a:solidFill>
                  <a:schemeClr val="tx1">
                    <a:lumMod val="85000"/>
                    <a:lumOff val="15000"/>
                  </a:schemeClr>
                </a:solidFill>
                <a:effectLst/>
                <a:uLnTx/>
                <a:uFillTx/>
                <a:latin typeface="+mj-ea"/>
                <a:ea typeface="+mj-ea"/>
              </a:rPr>
              <a:t>粘贴</a:t>
            </a:r>
            <a:endParaRPr kumimoji="0" lang="zh-CN" altLang="en-US" sz="1050" b="0" i="0" u="none" strike="noStrike" kern="0" cap="none" spc="0" normalizeH="0" baseline="0" noProof="0" dirty="0">
              <a:ln>
                <a:noFill/>
              </a:ln>
              <a:solidFill>
                <a:schemeClr val="tx1">
                  <a:lumMod val="85000"/>
                  <a:lumOff val="15000"/>
                </a:schemeClr>
              </a:solidFill>
              <a:effectLst/>
              <a:uLnTx/>
              <a:uFillTx/>
              <a:latin typeface="+mj-ea"/>
              <a:ea typeface="+mj-ea"/>
            </a:endParaRPr>
          </a:p>
        </p:txBody>
      </p:sp>
      <p:sp>
        <p:nvSpPr>
          <p:cNvPr id="41" name="TextBox 84"/>
          <p:cNvSpPr txBox="1"/>
          <p:nvPr/>
        </p:nvSpPr>
        <p:spPr>
          <a:xfrm>
            <a:off x="3027275" y="3318807"/>
            <a:ext cx="1647706" cy="699440"/>
          </a:xfrm>
          <a:prstGeom prst="rect">
            <a:avLst/>
          </a:prstGeom>
          <a:noFill/>
        </p:spPr>
        <p:txBody>
          <a:bodyPr wrap="square" lIns="68598" tIns="34299" rIns="68598" bIns="34299"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050" b="0" i="0" u="none" strike="noStrike" kern="0" cap="none" spc="0" normalizeH="0" baseline="0" noProof="0" dirty="0">
                <a:ln>
                  <a:noFill/>
                </a:ln>
                <a:solidFill>
                  <a:schemeClr val="tx1">
                    <a:lumMod val="85000"/>
                    <a:lumOff val="15000"/>
                  </a:schemeClr>
                </a:solidFill>
                <a:effectLst/>
                <a:uLnTx/>
                <a:uFillTx/>
                <a:latin typeface="+mj-ea"/>
                <a:ea typeface="+mj-ea"/>
              </a:rPr>
              <a:t>您的内容打在这里，或者通过复制您的文本后，在此框中选择</a:t>
            </a:r>
            <a:r>
              <a:rPr kumimoji="0" lang="zh-CN" altLang="en-US" sz="1050" b="0" i="0" u="none" strike="noStrike" kern="0" cap="none" spc="0" normalizeH="0" baseline="0" noProof="0" dirty="0" smtClean="0">
                <a:ln>
                  <a:noFill/>
                </a:ln>
                <a:solidFill>
                  <a:schemeClr val="tx1">
                    <a:lumMod val="85000"/>
                    <a:lumOff val="15000"/>
                  </a:schemeClr>
                </a:solidFill>
                <a:effectLst/>
                <a:uLnTx/>
                <a:uFillTx/>
                <a:latin typeface="+mj-ea"/>
                <a:ea typeface="+mj-ea"/>
              </a:rPr>
              <a:t>粘贴</a:t>
            </a:r>
            <a:endParaRPr kumimoji="0" lang="zh-CN" altLang="en-US" sz="1050" b="0" i="0" u="none" strike="noStrike" kern="0" cap="none" spc="0" normalizeH="0" baseline="0" noProof="0" dirty="0">
              <a:ln>
                <a:noFill/>
              </a:ln>
              <a:solidFill>
                <a:schemeClr val="tx1">
                  <a:lumMod val="85000"/>
                  <a:lumOff val="15000"/>
                </a:schemeClr>
              </a:solidFill>
              <a:effectLst/>
              <a:uLnTx/>
              <a:uFillTx/>
              <a:latin typeface="+mj-ea"/>
              <a:ea typeface="+mj-ea"/>
            </a:endParaRPr>
          </a:p>
        </p:txBody>
      </p:sp>
      <p:sp>
        <p:nvSpPr>
          <p:cNvPr id="42" name="TextBox 85"/>
          <p:cNvSpPr txBox="1"/>
          <p:nvPr/>
        </p:nvSpPr>
        <p:spPr>
          <a:xfrm>
            <a:off x="4796502" y="3318807"/>
            <a:ext cx="1647706" cy="699440"/>
          </a:xfrm>
          <a:prstGeom prst="rect">
            <a:avLst/>
          </a:prstGeom>
          <a:noFill/>
        </p:spPr>
        <p:txBody>
          <a:bodyPr wrap="square" lIns="68598" tIns="34299" rIns="68598" bIns="34299"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050" b="0" i="0" u="none" strike="noStrike" kern="0" cap="none" spc="0" normalizeH="0" baseline="0" noProof="0" dirty="0">
                <a:ln>
                  <a:noFill/>
                </a:ln>
                <a:solidFill>
                  <a:schemeClr val="tx1">
                    <a:lumMod val="85000"/>
                    <a:lumOff val="15000"/>
                  </a:schemeClr>
                </a:solidFill>
                <a:effectLst/>
                <a:uLnTx/>
                <a:uFillTx/>
                <a:latin typeface="+mj-ea"/>
                <a:ea typeface="+mj-ea"/>
              </a:rPr>
              <a:t>您的内容打在这里，或者通过复制您的文本后，在此框中选择</a:t>
            </a:r>
            <a:r>
              <a:rPr kumimoji="0" lang="zh-CN" altLang="en-US" sz="1050" b="0" i="0" u="none" strike="noStrike" kern="0" cap="none" spc="0" normalizeH="0" baseline="0" noProof="0" dirty="0" smtClean="0">
                <a:ln>
                  <a:noFill/>
                </a:ln>
                <a:solidFill>
                  <a:schemeClr val="tx1">
                    <a:lumMod val="85000"/>
                    <a:lumOff val="15000"/>
                  </a:schemeClr>
                </a:solidFill>
                <a:effectLst/>
                <a:uLnTx/>
                <a:uFillTx/>
                <a:latin typeface="+mj-ea"/>
                <a:ea typeface="+mj-ea"/>
              </a:rPr>
              <a:t>粘贴</a:t>
            </a:r>
            <a:endParaRPr kumimoji="0" lang="zh-CN" altLang="en-US" sz="1050" b="0" i="0" u="none" strike="noStrike" kern="0" cap="none" spc="0" normalizeH="0" baseline="0" noProof="0" dirty="0">
              <a:ln>
                <a:noFill/>
              </a:ln>
              <a:solidFill>
                <a:schemeClr val="tx1">
                  <a:lumMod val="85000"/>
                  <a:lumOff val="15000"/>
                </a:schemeClr>
              </a:solidFill>
              <a:effectLst/>
              <a:uLnTx/>
              <a:uFillTx/>
              <a:latin typeface="+mj-ea"/>
              <a:ea typeface="+mj-ea"/>
            </a:endParaRPr>
          </a:p>
        </p:txBody>
      </p:sp>
      <p:sp>
        <p:nvSpPr>
          <p:cNvPr id="43" name="TextBox 86"/>
          <p:cNvSpPr txBox="1"/>
          <p:nvPr/>
        </p:nvSpPr>
        <p:spPr>
          <a:xfrm>
            <a:off x="6740718" y="3318807"/>
            <a:ext cx="1647706" cy="699440"/>
          </a:xfrm>
          <a:prstGeom prst="rect">
            <a:avLst/>
          </a:prstGeom>
          <a:noFill/>
        </p:spPr>
        <p:txBody>
          <a:bodyPr wrap="square" lIns="68598" tIns="34299" rIns="68598" bIns="34299"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050" b="0" i="0" u="none" strike="noStrike" kern="0" cap="none" spc="0" normalizeH="0" baseline="0" noProof="0" dirty="0">
                <a:ln>
                  <a:noFill/>
                </a:ln>
                <a:solidFill>
                  <a:schemeClr val="tx1">
                    <a:lumMod val="85000"/>
                    <a:lumOff val="15000"/>
                  </a:schemeClr>
                </a:solidFill>
                <a:effectLst/>
                <a:uLnTx/>
                <a:uFillTx/>
                <a:latin typeface="+mj-ea"/>
                <a:ea typeface="+mj-ea"/>
              </a:rPr>
              <a:t>您的内容打在这里，或者通过复制您的文本后，在此框中选择</a:t>
            </a:r>
            <a:r>
              <a:rPr kumimoji="0" lang="zh-CN" altLang="en-US" sz="1050" b="0" i="0" u="none" strike="noStrike" kern="0" cap="none" spc="0" normalizeH="0" baseline="0" noProof="0" dirty="0" smtClean="0">
                <a:ln>
                  <a:noFill/>
                </a:ln>
                <a:solidFill>
                  <a:schemeClr val="tx1">
                    <a:lumMod val="85000"/>
                    <a:lumOff val="15000"/>
                  </a:schemeClr>
                </a:solidFill>
                <a:effectLst/>
                <a:uLnTx/>
                <a:uFillTx/>
                <a:latin typeface="+mj-ea"/>
                <a:ea typeface="+mj-ea"/>
              </a:rPr>
              <a:t>粘贴</a:t>
            </a:r>
            <a:endParaRPr kumimoji="0" lang="zh-CN" altLang="en-US" sz="1050" b="0" i="0" u="none" strike="noStrike" kern="0" cap="none" spc="0" normalizeH="0" baseline="0" noProof="0" dirty="0">
              <a:ln>
                <a:noFill/>
              </a:ln>
              <a:solidFill>
                <a:schemeClr val="tx1">
                  <a:lumMod val="85000"/>
                  <a:lumOff val="15000"/>
                </a:schemeClr>
              </a:solidFill>
              <a:effectLst/>
              <a:uLnTx/>
              <a:uFillTx/>
              <a:latin typeface="+mj-ea"/>
              <a:ea typeface="+mj-ea"/>
            </a:endParaRPr>
          </a:p>
        </p:txBody>
      </p:sp>
    </p:spTree>
  </p:cSld>
  <p:clrMapOvr>
    <a:masterClrMapping/>
  </p:clrMapOvr>
  <mc:AlternateContent xmlns:mc="http://schemas.openxmlformats.org/markup-compatibility/2006" xmlns:p14="http://schemas.microsoft.com/office/powerpoint/2010/main">
    <mc:Choice Requires="p14">
      <p:transition spd="slow" p14:dur="1200" advTm="8000">
        <p14:prism/>
      </p:transition>
    </mc:Choice>
    <mc:Fallback xmlns="">
      <p:transition spd="slow" advTm="8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anim calcmode="lin" valueType="num">
                                      <p:cBhvr>
                                        <p:cTn id="8" dur="500" fill="hold"/>
                                        <p:tgtEl>
                                          <p:spTgt spid="28"/>
                                        </p:tgtEl>
                                        <p:attrNameLst>
                                          <p:attrName>ppt_x</p:attrName>
                                        </p:attrNameLst>
                                      </p:cBhvr>
                                      <p:tavLst>
                                        <p:tav tm="0">
                                          <p:val>
                                            <p:strVal val="#ppt_x"/>
                                          </p:val>
                                        </p:tav>
                                        <p:tav tm="100000">
                                          <p:val>
                                            <p:strVal val="#ppt_x"/>
                                          </p:val>
                                        </p:tav>
                                      </p:tavLst>
                                    </p:anim>
                                    <p:anim calcmode="lin" valueType="num">
                                      <p:cBhvr>
                                        <p:cTn id="9" dur="500" fill="hold"/>
                                        <p:tgtEl>
                                          <p:spTgt spid="28"/>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7" presetClass="entr" presetSubtype="0" fill="hold" nodeType="after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fade">
                                      <p:cBhvr>
                                        <p:cTn id="13" dur="500"/>
                                        <p:tgtEl>
                                          <p:spTgt spid="31"/>
                                        </p:tgtEl>
                                      </p:cBhvr>
                                    </p:animEffect>
                                    <p:anim calcmode="lin" valueType="num">
                                      <p:cBhvr>
                                        <p:cTn id="14" dur="500" fill="hold"/>
                                        <p:tgtEl>
                                          <p:spTgt spid="31"/>
                                        </p:tgtEl>
                                        <p:attrNameLst>
                                          <p:attrName>ppt_x</p:attrName>
                                        </p:attrNameLst>
                                      </p:cBhvr>
                                      <p:tavLst>
                                        <p:tav tm="0">
                                          <p:val>
                                            <p:strVal val="#ppt_x"/>
                                          </p:val>
                                        </p:tav>
                                        <p:tav tm="100000">
                                          <p:val>
                                            <p:strVal val="#ppt_x"/>
                                          </p:val>
                                        </p:tav>
                                      </p:tavLst>
                                    </p:anim>
                                    <p:anim calcmode="lin" valueType="num">
                                      <p:cBhvr>
                                        <p:cTn id="15" dur="500" fill="hold"/>
                                        <p:tgtEl>
                                          <p:spTgt spid="31"/>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7" presetClass="entr" presetSubtype="0" fill="hold" nodeType="after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fade">
                                      <p:cBhvr>
                                        <p:cTn id="19" dur="500"/>
                                        <p:tgtEl>
                                          <p:spTgt spid="34"/>
                                        </p:tgtEl>
                                      </p:cBhvr>
                                    </p:animEffect>
                                    <p:anim calcmode="lin" valueType="num">
                                      <p:cBhvr>
                                        <p:cTn id="20" dur="500" fill="hold"/>
                                        <p:tgtEl>
                                          <p:spTgt spid="34"/>
                                        </p:tgtEl>
                                        <p:attrNameLst>
                                          <p:attrName>ppt_x</p:attrName>
                                        </p:attrNameLst>
                                      </p:cBhvr>
                                      <p:tavLst>
                                        <p:tav tm="0">
                                          <p:val>
                                            <p:strVal val="#ppt_x"/>
                                          </p:val>
                                        </p:tav>
                                        <p:tav tm="100000">
                                          <p:val>
                                            <p:strVal val="#ppt_x"/>
                                          </p:val>
                                        </p:tav>
                                      </p:tavLst>
                                    </p:anim>
                                    <p:anim calcmode="lin" valueType="num">
                                      <p:cBhvr>
                                        <p:cTn id="21" dur="500" fill="hold"/>
                                        <p:tgtEl>
                                          <p:spTgt spid="34"/>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7" presetClass="entr" presetSubtype="0" fill="hold" nodeType="after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fade">
                                      <p:cBhvr>
                                        <p:cTn id="25" dur="500"/>
                                        <p:tgtEl>
                                          <p:spTgt spid="37"/>
                                        </p:tgtEl>
                                      </p:cBhvr>
                                    </p:animEffect>
                                    <p:anim calcmode="lin" valueType="num">
                                      <p:cBhvr>
                                        <p:cTn id="26" dur="500" fill="hold"/>
                                        <p:tgtEl>
                                          <p:spTgt spid="37"/>
                                        </p:tgtEl>
                                        <p:attrNameLst>
                                          <p:attrName>ppt_x</p:attrName>
                                        </p:attrNameLst>
                                      </p:cBhvr>
                                      <p:tavLst>
                                        <p:tav tm="0">
                                          <p:val>
                                            <p:strVal val="#ppt_x"/>
                                          </p:val>
                                        </p:tav>
                                        <p:tav tm="100000">
                                          <p:val>
                                            <p:strVal val="#ppt_x"/>
                                          </p:val>
                                        </p:tav>
                                      </p:tavLst>
                                    </p:anim>
                                    <p:anim calcmode="lin" valueType="num">
                                      <p:cBhvr>
                                        <p:cTn id="27" dur="500" fill="hold"/>
                                        <p:tgtEl>
                                          <p:spTgt spid="37"/>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23" presetClass="entr" presetSubtype="272"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500" fill="hold"/>
                                        <p:tgtEl>
                                          <p:spTgt spid="4"/>
                                        </p:tgtEl>
                                        <p:attrNameLst>
                                          <p:attrName>ppt_w</p:attrName>
                                        </p:attrNameLst>
                                      </p:cBhvr>
                                      <p:tavLst>
                                        <p:tav tm="0">
                                          <p:val>
                                            <p:strVal val="2/3*#ppt_w"/>
                                          </p:val>
                                        </p:tav>
                                        <p:tav tm="100000">
                                          <p:val>
                                            <p:strVal val="#ppt_w"/>
                                          </p:val>
                                        </p:tav>
                                      </p:tavLst>
                                    </p:anim>
                                    <p:anim calcmode="lin" valueType="num">
                                      <p:cBhvr>
                                        <p:cTn id="32" dur="500" fill="hold"/>
                                        <p:tgtEl>
                                          <p:spTgt spid="4"/>
                                        </p:tgtEl>
                                        <p:attrNameLst>
                                          <p:attrName>ppt_h</p:attrName>
                                        </p:attrNameLst>
                                      </p:cBhvr>
                                      <p:tavLst>
                                        <p:tav tm="0">
                                          <p:val>
                                            <p:strVal val="2/3*#ppt_h"/>
                                          </p:val>
                                        </p:tav>
                                        <p:tav tm="100000">
                                          <p:val>
                                            <p:strVal val="#ppt_h"/>
                                          </p:val>
                                        </p:tav>
                                      </p:tavLst>
                                    </p:anim>
                                  </p:childTnLst>
                                </p:cTn>
                              </p:par>
                              <p:par>
                                <p:cTn id="33" presetID="21" presetClass="entr" presetSubtype="1" fill="hold" grpId="0" nodeType="with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wheel(1)">
                                      <p:cBhvr>
                                        <p:cTn id="35" dur="1000"/>
                                        <p:tgtEl>
                                          <p:spTgt spid="24"/>
                                        </p:tgtEl>
                                      </p:cBhvr>
                                    </p:animEffect>
                                  </p:childTnLst>
                                </p:cTn>
                              </p:par>
                            </p:childTnLst>
                          </p:cTn>
                        </p:par>
                        <p:par>
                          <p:cTn id="36" fill="hold">
                            <p:stCondLst>
                              <p:cond delay="2500"/>
                            </p:stCondLst>
                            <p:childTnLst>
                              <p:par>
                                <p:cTn id="37" presetID="23" presetClass="entr" presetSubtype="272" fill="hold" nodeType="after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p:cTn id="39" dur="500" fill="hold"/>
                                        <p:tgtEl>
                                          <p:spTgt spid="9"/>
                                        </p:tgtEl>
                                        <p:attrNameLst>
                                          <p:attrName>ppt_w</p:attrName>
                                        </p:attrNameLst>
                                      </p:cBhvr>
                                      <p:tavLst>
                                        <p:tav tm="0">
                                          <p:val>
                                            <p:strVal val="2/3*#ppt_w"/>
                                          </p:val>
                                        </p:tav>
                                        <p:tav tm="100000">
                                          <p:val>
                                            <p:strVal val="#ppt_w"/>
                                          </p:val>
                                        </p:tav>
                                      </p:tavLst>
                                    </p:anim>
                                    <p:anim calcmode="lin" valueType="num">
                                      <p:cBhvr>
                                        <p:cTn id="40" dur="500" fill="hold"/>
                                        <p:tgtEl>
                                          <p:spTgt spid="9"/>
                                        </p:tgtEl>
                                        <p:attrNameLst>
                                          <p:attrName>ppt_h</p:attrName>
                                        </p:attrNameLst>
                                      </p:cBhvr>
                                      <p:tavLst>
                                        <p:tav tm="0">
                                          <p:val>
                                            <p:strVal val="2/3*#ppt_h"/>
                                          </p:val>
                                        </p:tav>
                                        <p:tav tm="100000">
                                          <p:val>
                                            <p:strVal val="#ppt_h"/>
                                          </p:val>
                                        </p:tav>
                                      </p:tavLst>
                                    </p:anim>
                                  </p:childTnLst>
                                </p:cTn>
                              </p:par>
                              <p:par>
                                <p:cTn id="41" presetID="21" presetClass="entr" presetSubtype="1"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wheel(1)">
                                      <p:cBhvr>
                                        <p:cTn id="43" dur="1000"/>
                                        <p:tgtEl>
                                          <p:spTgt spid="25"/>
                                        </p:tgtEl>
                                      </p:cBhvr>
                                    </p:animEffect>
                                  </p:childTnLst>
                                </p:cTn>
                              </p:par>
                            </p:childTnLst>
                          </p:cTn>
                        </p:par>
                        <p:par>
                          <p:cTn id="44" fill="hold">
                            <p:stCondLst>
                              <p:cond delay="3000"/>
                            </p:stCondLst>
                            <p:childTnLst>
                              <p:par>
                                <p:cTn id="45" presetID="23" presetClass="entr" presetSubtype="272" fill="hold" nodeType="after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p:cTn id="47" dur="500" fill="hold"/>
                                        <p:tgtEl>
                                          <p:spTgt spid="14"/>
                                        </p:tgtEl>
                                        <p:attrNameLst>
                                          <p:attrName>ppt_w</p:attrName>
                                        </p:attrNameLst>
                                      </p:cBhvr>
                                      <p:tavLst>
                                        <p:tav tm="0">
                                          <p:val>
                                            <p:strVal val="2/3*#ppt_w"/>
                                          </p:val>
                                        </p:tav>
                                        <p:tav tm="100000">
                                          <p:val>
                                            <p:strVal val="#ppt_w"/>
                                          </p:val>
                                        </p:tav>
                                      </p:tavLst>
                                    </p:anim>
                                    <p:anim calcmode="lin" valueType="num">
                                      <p:cBhvr>
                                        <p:cTn id="48" dur="500" fill="hold"/>
                                        <p:tgtEl>
                                          <p:spTgt spid="14"/>
                                        </p:tgtEl>
                                        <p:attrNameLst>
                                          <p:attrName>ppt_h</p:attrName>
                                        </p:attrNameLst>
                                      </p:cBhvr>
                                      <p:tavLst>
                                        <p:tav tm="0">
                                          <p:val>
                                            <p:strVal val="2/3*#ppt_h"/>
                                          </p:val>
                                        </p:tav>
                                        <p:tav tm="100000">
                                          <p:val>
                                            <p:strVal val="#ppt_h"/>
                                          </p:val>
                                        </p:tav>
                                      </p:tavLst>
                                    </p:anim>
                                  </p:childTnLst>
                                </p:cTn>
                              </p:par>
                              <p:par>
                                <p:cTn id="49" presetID="21" presetClass="entr" presetSubtype="1" fill="hold" grpId="0" nodeType="withEffect">
                                  <p:stCondLst>
                                    <p:cond delay="0"/>
                                  </p:stCondLst>
                                  <p:childTnLst>
                                    <p:set>
                                      <p:cBhvr>
                                        <p:cTn id="50" dur="1" fill="hold">
                                          <p:stCondLst>
                                            <p:cond delay="0"/>
                                          </p:stCondLst>
                                        </p:cTn>
                                        <p:tgtEl>
                                          <p:spTgt spid="26"/>
                                        </p:tgtEl>
                                        <p:attrNameLst>
                                          <p:attrName>style.visibility</p:attrName>
                                        </p:attrNameLst>
                                      </p:cBhvr>
                                      <p:to>
                                        <p:strVal val="visible"/>
                                      </p:to>
                                    </p:set>
                                    <p:animEffect transition="in" filter="wheel(1)">
                                      <p:cBhvr>
                                        <p:cTn id="51" dur="1000"/>
                                        <p:tgtEl>
                                          <p:spTgt spid="26"/>
                                        </p:tgtEl>
                                      </p:cBhvr>
                                    </p:animEffect>
                                  </p:childTnLst>
                                </p:cTn>
                              </p:par>
                            </p:childTnLst>
                          </p:cTn>
                        </p:par>
                        <p:par>
                          <p:cTn id="52" fill="hold">
                            <p:stCondLst>
                              <p:cond delay="3500"/>
                            </p:stCondLst>
                            <p:childTnLst>
                              <p:par>
                                <p:cTn id="53" presetID="23" presetClass="entr" presetSubtype="272" fill="hold" nodeType="afterEffect">
                                  <p:stCondLst>
                                    <p:cond delay="0"/>
                                  </p:stCondLst>
                                  <p:childTnLst>
                                    <p:set>
                                      <p:cBhvr>
                                        <p:cTn id="54" dur="1" fill="hold">
                                          <p:stCondLst>
                                            <p:cond delay="0"/>
                                          </p:stCondLst>
                                        </p:cTn>
                                        <p:tgtEl>
                                          <p:spTgt spid="19"/>
                                        </p:tgtEl>
                                        <p:attrNameLst>
                                          <p:attrName>style.visibility</p:attrName>
                                        </p:attrNameLst>
                                      </p:cBhvr>
                                      <p:to>
                                        <p:strVal val="visible"/>
                                      </p:to>
                                    </p:set>
                                    <p:anim calcmode="lin" valueType="num">
                                      <p:cBhvr>
                                        <p:cTn id="55" dur="500" fill="hold"/>
                                        <p:tgtEl>
                                          <p:spTgt spid="19"/>
                                        </p:tgtEl>
                                        <p:attrNameLst>
                                          <p:attrName>ppt_w</p:attrName>
                                        </p:attrNameLst>
                                      </p:cBhvr>
                                      <p:tavLst>
                                        <p:tav tm="0">
                                          <p:val>
                                            <p:strVal val="2/3*#ppt_w"/>
                                          </p:val>
                                        </p:tav>
                                        <p:tav tm="100000">
                                          <p:val>
                                            <p:strVal val="#ppt_w"/>
                                          </p:val>
                                        </p:tav>
                                      </p:tavLst>
                                    </p:anim>
                                    <p:anim calcmode="lin" valueType="num">
                                      <p:cBhvr>
                                        <p:cTn id="56" dur="500" fill="hold"/>
                                        <p:tgtEl>
                                          <p:spTgt spid="19"/>
                                        </p:tgtEl>
                                        <p:attrNameLst>
                                          <p:attrName>ppt_h</p:attrName>
                                        </p:attrNameLst>
                                      </p:cBhvr>
                                      <p:tavLst>
                                        <p:tav tm="0">
                                          <p:val>
                                            <p:strVal val="2/3*#ppt_h"/>
                                          </p:val>
                                        </p:tav>
                                        <p:tav tm="100000">
                                          <p:val>
                                            <p:strVal val="#ppt_h"/>
                                          </p:val>
                                        </p:tav>
                                      </p:tavLst>
                                    </p:anim>
                                  </p:childTnLst>
                                </p:cTn>
                              </p:par>
                              <p:par>
                                <p:cTn id="57" presetID="21" presetClass="entr" presetSubtype="1" fill="hold" grpId="0" nodeType="withEffect">
                                  <p:stCondLst>
                                    <p:cond delay="0"/>
                                  </p:stCondLst>
                                  <p:childTnLst>
                                    <p:set>
                                      <p:cBhvr>
                                        <p:cTn id="58" dur="1" fill="hold">
                                          <p:stCondLst>
                                            <p:cond delay="0"/>
                                          </p:stCondLst>
                                        </p:cTn>
                                        <p:tgtEl>
                                          <p:spTgt spid="27"/>
                                        </p:tgtEl>
                                        <p:attrNameLst>
                                          <p:attrName>style.visibility</p:attrName>
                                        </p:attrNameLst>
                                      </p:cBhvr>
                                      <p:to>
                                        <p:strVal val="visible"/>
                                      </p:to>
                                    </p:set>
                                    <p:animEffect transition="in" filter="wheel(1)">
                                      <p:cBhvr>
                                        <p:cTn id="59" dur="1000"/>
                                        <p:tgtEl>
                                          <p:spTgt spid="27"/>
                                        </p:tgtEl>
                                      </p:cBhvr>
                                    </p:animEffect>
                                  </p:childTnLst>
                                </p:cTn>
                              </p:par>
                            </p:childTnLst>
                          </p:cTn>
                        </p:par>
                        <p:par>
                          <p:cTn id="60" fill="hold">
                            <p:stCondLst>
                              <p:cond delay="4000"/>
                            </p:stCondLst>
                            <p:childTnLst>
                              <p:par>
                                <p:cTn id="61" presetID="14" presetClass="entr" presetSubtype="10" fill="hold" grpId="0" nodeType="afterEffect">
                                  <p:stCondLst>
                                    <p:cond delay="0"/>
                                  </p:stCondLst>
                                  <p:childTnLst>
                                    <p:set>
                                      <p:cBhvr>
                                        <p:cTn id="62" dur="1" fill="hold">
                                          <p:stCondLst>
                                            <p:cond delay="0"/>
                                          </p:stCondLst>
                                        </p:cTn>
                                        <p:tgtEl>
                                          <p:spTgt spid="40"/>
                                        </p:tgtEl>
                                        <p:attrNameLst>
                                          <p:attrName>style.visibility</p:attrName>
                                        </p:attrNameLst>
                                      </p:cBhvr>
                                      <p:to>
                                        <p:strVal val="visible"/>
                                      </p:to>
                                    </p:set>
                                    <p:animEffect transition="in" filter="randombar(horizontal)">
                                      <p:cBhvr>
                                        <p:cTn id="63" dur="500"/>
                                        <p:tgtEl>
                                          <p:spTgt spid="40"/>
                                        </p:tgtEl>
                                      </p:cBhvr>
                                    </p:animEffect>
                                  </p:childTnLst>
                                </p:cTn>
                              </p:par>
                            </p:childTnLst>
                          </p:cTn>
                        </p:par>
                        <p:par>
                          <p:cTn id="64" fill="hold">
                            <p:stCondLst>
                              <p:cond delay="4500"/>
                            </p:stCondLst>
                            <p:childTnLst>
                              <p:par>
                                <p:cTn id="65" presetID="14" presetClass="entr" presetSubtype="10" fill="hold" grpId="0" nodeType="afterEffect">
                                  <p:stCondLst>
                                    <p:cond delay="0"/>
                                  </p:stCondLst>
                                  <p:childTnLst>
                                    <p:set>
                                      <p:cBhvr>
                                        <p:cTn id="66" dur="1" fill="hold">
                                          <p:stCondLst>
                                            <p:cond delay="0"/>
                                          </p:stCondLst>
                                        </p:cTn>
                                        <p:tgtEl>
                                          <p:spTgt spid="41"/>
                                        </p:tgtEl>
                                        <p:attrNameLst>
                                          <p:attrName>style.visibility</p:attrName>
                                        </p:attrNameLst>
                                      </p:cBhvr>
                                      <p:to>
                                        <p:strVal val="visible"/>
                                      </p:to>
                                    </p:set>
                                    <p:animEffect transition="in" filter="randombar(horizontal)">
                                      <p:cBhvr>
                                        <p:cTn id="67" dur="500"/>
                                        <p:tgtEl>
                                          <p:spTgt spid="41"/>
                                        </p:tgtEl>
                                      </p:cBhvr>
                                    </p:animEffect>
                                  </p:childTnLst>
                                </p:cTn>
                              </p:par>
                            </p:childTnLst>
                          </p:cTn>
                        </p:par>
                        <p:par>
                          <p:cTn id="68" fill="hold">
                            <p:stCondLst>
                              <p:cond delay="5000"/>
                            </p:stCondLst>
                            <p:childTnLst>
                              <p:par>
                                <p:cTn id="69" presetID="14" presetClass="entr" presetSubtype="10" fill="hold" grpId="0" nodeType="afterEffect">
                                  <p:stCondLst>
                                    <p:cond delay="0"/>
                                  </p:stCondLst>
                                  <p:childTnLst>
                                    <p:set>
                                      <p:cBhvr>
                                        <p:cTn id="70" dur="1" fill="hold">
                                          <p:stCondLst>
                                            <p:cond delay="0"/>
                                          </p:stCondLst>
                                        </p:cTn>
                                        <p:tgtEl>
                                          <p:spTgt spid="42"/>
                                        </p:tgtEl>
                                        <p:attrNameLst>
                                          <p:attrName>style.visibility</p:attrName>
                                        </p:attrNameLst>
                                      </p:cBhvr>
                                      <p:to>
                                        <p:strVal val="visible"/>
                                      </p:to>
                                    </p:set>
                                    <p:animEffect transition="in" filter="randombar(horizontal)">
                                      <p:cBhvr>
                                        <p:cTn id="71" dur="500"/>
                                        <p:tgtEl>
                                          <p:spTgt spid="42"/>
                                        </p:tgtEl>
                                      </p:cBhvr>
                                    </p:animEffect>
                                  </p:childTnLst>
                                </p:cTn>
                              </p:par>
                            </p:childTnLst>
                          </p:cTn>
                        </p:par>
                        <p:par>
                          <p:cTn id="72" fill="hold">
                            <p:stCondLst>
                              <p:cond delay="5500"/>
                            </p:stCondLst>
                            <p:childTnLst>
                              <p:par>
                                <p:cTn id="73" presetID="14" presetClass="entr" presetSubtype="10" fill="hold" grpId="0" nodeType="afterEffect">
                                  <p:stCondLst>
                                    <p:cond delay="0"/>
                                  </p:stCondLst>
                                  <p:childTnLst>
                                    <p:set>
                                      <p:cBhvr>
                                        <p:cTn id="74" dur="1" fill="hold">
                                          <p:stCondLst>
                                            <p:cond delay="0"/>
                                          </p:stCondLst>
                                        </p:cTn>
                                        <p:tgtEl>
                                          <p:spTgt spid="43"/>
                                        </p:tgtEl>
                                        <p:attrNameLst>
                                          <p:attrName>style.visibility</p:attrName>
                                        </p:attrNameLst>
                                      </p:cBhvr>
                                      <p:to>
                                        <p:strVal val="visible"/>
                                      </p:to>
                                    </p:set>
                                    <p:animEffect transition="in" filter="randombar(horizontal)">
                                      <p:cBhvr>
                                        <p:cTn id="75"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P spid="40" grpId="0"/>
      <p:bldP spid="41" grpId="0"/>
      <p:bldP spid="42" grpId="0"/>
      <p:bldP spid="4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rgbClr val="333333"/>
                </a:solidFill>
                <a:latin typeface="微软雅黑" panose="020B0503020204020204" pitchFamily="34" charset="-122"/>
                <a:ea typeface="微软雅黑" panose="020B0503020204020204" pitchFamily="34" charset="-122"/>
              </a:rPr>
              <a:t>点击添加标题文字内容</a:t>
            </a:r>
            <a:endParaRPr lang="zh-CN" altLang="en-US" sz="2500" dirty="0">
              <a:solidFill>
                <a:srgbClr val="333333"/>
              </a:solidFill>
              <a:latin typeface="微软雅黑" panose="020B0503020204020204" pitchFamily="34" charset="-122"/>
              <a:ea typeface="微软雅黑" panose="020B0503020204020204" pitchFamily="34" charset="-122"/>
            </a:endParaRP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pic>
        <p:nvPicPr>
          <p:cNvPr id="4" name="图片占位符 3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10431" y="1020886"/>
            <a:ext cx="1766888" cy="1766888"/>
          </a:xfrm>
          <a:prstGeom prst="ellipse">
            <a:avLst/>
          </a:prstGeom>
          <a:solidFill>
            <a:schemeClr val="accent5"/>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pic>
      <p:pic>
        <p:nvPicPr>
          <p:cNvPr id="5" name="图片占位符 2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97745" y="1202180"/>
            <a:ext cx="1766888" cy="1766888"/>
          </a:xfrm>
          <a:prstGeom prst="ellipse">
            <a:avLst/>
          </a:prstGeom>
          <a:solidFill>
            <a:schemeClr val="accent5"/>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pic>
      <p:pic>
        <p:nvPicPr>
          <p:cNvPr id="6" name="图片占位符 26"/>
          <p:cNvPicPr>
            <a:picLocks noChangeAspect="1"/>
          </p:cNvPicPr>
          <p:nvPr/>
        </p:nvPicPr>
        <p:blipFill>
          <a:blip r:embed="rId5">
            <a:extLst>
              <a:ext uri="{28A0092B-C50C-407E-A947-70E740481C1C}">
                <a14:useLocalDpi xmlns:a14="http://schemas.microsoft.com/office/drawing/2010/main" val="0"/>
              </a:ext>
            </a:extLst>
          </a:blip>
          <a:srcRect l="18699" r="18699"/>
          <a:stretch>
            <a:fillRect/>
          </a:stretch>
        </p:blipFill>
        <p:spPr>
          <a:xfrm>
            <a:off x="5364088" y="3143859"/>
            <a:ext cx="1768475" cy="1766888"/>
          </a:xfrm>
          <a:prstGeom prst="ellipse">
            <a:avLst/>
          </a:prstGeom>
          <a:solidFill>
            <a:schemeClr val="accent5"/>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pic>
      <p:pic>
        <p:nvPicPr>
          <p:cNvPr id="7" name="图片占位符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39673" y="1459022"/>
            <a:ext cx="1766888" cy="1766888"/>
          </a:xfrm>
          <a:prstGeom prst="ellipse">
            <a:avLst/>
          </a:prstGeom>
          <a:blipFill>
            <a:blip r:embed="rId7"/>
            <a:stretch>
              <a:fillRect/>
            </a:stretch>
          </a:blip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pic>
      <p:pic>
        <p:nvPicPr>
          <p:cNvPr id="8" name="图片占位符 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627784" y="2787774"/>
            <a:ext cx="1766888" cy="1766888"/>
          </a:xfrm>
          <a:prstGeom prst="ellipse">
            <a:avLst/>
          </a:prstGeom>
          <a:solidFill>
            <a:schemeClr val="accent5"/>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pic>
      <p:sp>
        <p:nvSpPr>
          <p:cNvPr id="9" name="Rounded Rectangle 36"/>
          <p:cNvSpPr/>
          <p:nvPr/>
        </p:nvSpPr>
        <p:spPr>
          <a:xfrm>
            <a:off x="7666732" y="1441032"/>
            <a:ext cx="924820" cy="206456"/>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91420" tIns="0" rIns="0" bIns="45710" rtlCol="0" anchor="t"/>
          <a:lstStyle/>
          <a:p>
            <a:r>
              <a:rPr lang="zh-CN" altLang="en-US" sz="900" b="1" dirty="0">
                <a:latin typeface="+mj-ea"/>
                <a:ea typeface="+mj-ea"/>
                <a:cs typeface="Source Sans Pro ExtraLight"/>
              </a:rPr>
              <a:t>项目名称 </a:t>
            </a:r>
            <a:r>
              <a:rPr lang="en-US" altLang="zh-CN" sz="900" b="1" dirty="0" smtClean="0">
                <a:latin typeface="+mj-ea"/>
                <a:ea typeface="+mj-ea"/>
                <a:cs typeface="Source Sans Pro ExtraLight"/>
              </a:rPr>
              <a:t>05</a:t>
            </a:r>
            <a:endParaRPr lang="en-US" sz="900" b="1" dirty="0">
              <a:latin typeface="+mj-ea"/>
              <a:ea typeface="+mj-ea"/>
              <a:cs typeface="Source Sans Pro ExtraLight"/>
            </a:endParaRPr>
          </a:p>
        </p:txBody>
      </p:sp>
      <p:sp>
        <p:nvSpPr>
          <p:cNvPr id="10" name="Rounded Rectangle 33"/>
          <p:cNvSpPr/>
          <p:nvPr/>
        </p:nvSpPr>
        <p:spPr>
          <a:xfrm>
            <a:off x="3890133" y="2902940"/>
            <a:ext cx="814154" cy="206456"/>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91420" tIns="0" rIns="0" bIns="45710" rtlCol="0" anchor="t"/>
          <a:lstStyle/>
          <a:p>
            <a:r>
              <a:rPr lang="zh-CN" altLang="en-US" sz="900" b="1" dirty="0">
                <a:latin typeface="+mj-ea"/>
                <a:ea typeface="+mj-ea"/>
                <a:cs typeface="Source Sans Pro ExtraLight"/>
              </a:rPr>
              <a:t>项目名称 </a:t>
            </a:r>
            <a:r>
              <a:rPr lang="en-US" altLang="zh-CN" sz="900" b="1" dirty="0">
                <a:latin typeface="+mj-ea"/>
                <a:ea typeface="+mj-ea"/>
                <a:cs typeface="Source Sans Pro ExtraLight"/>
              </a:rPr>
              <a:t>0</a:t>
            </a:r>
            <a:r>
              <a:rPr lang="en-US" sz="900" b="1" dirty="0">
                <a:latin typeface="+mj-ea"/>
                <a:ea typeface="+mj-ea"/>
                <a:cs typeface="Source Sans Pro ExtraLight"/>
              </a:rPr>
              <a:t>2</a:t>
            </a:r>
          </a:p>
        </p:txBody>
      </p:sp>
      <p:sp>
        <p:nvSpPr>
          <p:cNvPr id="11" name="Rounded Rectangle 32"/>
          <p:cNvSpPr/>
          <p:nvPr/>
        </p:nvSpPr>
        <p:spPr>
          <a:xfrm>
            <a:off x="1813630" y="1574188"/>
            <a:ext cx="814154" cy="206456"/>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91420" tIns="0" rIns="0" bIns="45710" rtlCol="0" anchor="t"/>
          <a:lstStyle/>
          <a:p>
            <a:r>
              <a:rPr lang="zh-CN" altLang="en-US" sz="900" b="1" dirty="0">
                <a:latin typeface="+mj-ea"/>
                <a:ea typeface="+mj-ea"/>
                <a:cs typeface="Source Sans Pro ExtraLight"/>
              </a:rPr>
              <a:t>项目名称 </a:t>
            </a:r>
            <a:r>
              <a:rPr lang="en-US" altLang="zh-CN" sz="900" b="1" dirty="0">
                <a:latin typeface="+mj-ea"/>
                <a:ea typeface="+mj-ea"/>
                <a:cs typeface="Source Sans Pro ExtraLight"/>
              </a:rPr>
              <a:t>0</a:t>
            </a:r>
            <a:r>
              <a:rPr lang="en-US" sz="900" b="1" dirty="0">
                <a:latin typeface="+mj-ea"/>
                <a:ea typeface="+mj-ea"/>
                <a:cs typeface="Source Sans Pro ExtraLight"/>
              </a:rPr>
              <a:t>1</a:t>
            </a:r>
          </a:p>
        </p:txBody>
      </p:sp>
      <p:sp>
        <p:nvSpPr>
          <p:cNvPr id="12" name="Rounded Rectangle 34"/>
          <p:cNvSpPr/>
          <p:nvPr/>
        </p:nvSpPr>
        <p:spPr>
          <a:xfrm>
            <a:off x="5159006" y="1135750"/>
            <a:ext cx="814154" cy="206456"/>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91420" tIns="0" rIns="0" bIns="45710" rtlCol="0" anchor="t"/>
          <a:lstStyle/>
          <a:p>
            <a:r>
              <a:rPr lang="zh-CN" altLang="en-US" sz="900" b="1" dirty="0">
                <a:latin typeface="+mj-ea"/>
                <a:ea typeface="+mj-ea"/>
                <a:cs typeface="Source Sans Pro ExtraLight"/>
              </a:rPr>
              <a:t>项目名称 </a:t>
            </a:r>
            <a:r>
              <a:rPr lang="en-US" altLang="zh-CN" sz="900" b="1" dirty="0" smtClean="0">
                <a:latin typeface="+mj-ea"/>
                <a:ea typeface="+mj-ea"/>
                <a:cs typeface="Source Sans Pro ExtraLight"/>
              </a:rPr>
              <a:t>03</a:t>
            </a:r>
            <a:endParaRPr lang="en-US" sz="900" b="1" dirty="0">
              <a:latin typeface="+mj-ea"/>
              <a:ea typeface="+mj-ea"/>
              <a:cs typeface="Source Sans Pro ExtraLight"/>
            </a:endParaRPr>
          </a:p>
        </p:txBody>
      </p:sp>
      <p:sp>
        <p:nvSpPr>
          <p:cNvPr id="13" name="Rounded Rectangle 35"/>
          <p:cNvSpPr/>
          <p:nvPr/>
        </p:nvSpPr>
        <p:spPr>
          <a:xfrm>
            <a:off x="6546207" y="3396031"/>
            <a:ext cx="896437" cy="206456"/>
          </a:xfrm>
          <a:prstGeom prst="roundRect">
            <a:avLst>
              <a:gd name="adj" fmla="val 5000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91420" tIns="0" rIns="0" bIns="45710" rtlCol="0" anchor="t"/>
          <a:lstStyle/>
          <a:p>
            <a:r>
              <a:rPr lang="zh-CN" altLang="en-US" sz="1000" b="1" dirty="0">
                <a:latin typeface="+mj-ea"/>
                <a:ea typeface="+mj-ea"/>
                <a:cs typeface="Source Sans Pro ExtraLight"/>
              </a:rPr>
              <a:t>项目名称 </a:t>
            </a:r>
            <a:r>
              <a:rPr lang="en-US" altLang="zh-CN" sz="1000" b="1" dirty="0" smtClean="0">
                <a:latin typeface="+mj-ea"/>
                <a:ea typeface="+mj-ea"/>
                <a:cs typeface="Source Sans Pro ExtraLight"/>
              </a:rPr>
              <a:t>04</a:t>
            </a:r>
            <a:endParaRPr lang="en-US" sz="1000" b="1" dirty="0">
              <a:latin typeface="+mj-ea"/>
              <a:ea typeface="+mj-ea"/>
              <a:cs typeface="Source Sans Pro ExtraLight"/>
            </a:endParaRPr>
          </a:p>
        </p:txBody>
      </p:sp>
    </p:spTree>
  </p:cSld>
  <p:clrMapOvr>
    <a:masterClrMapping/>
  </p:clrMapOvr>
  <mc:AlternateContent xmlns:mc="http://schemas.openxmlformats.org/markup-compatibility/2006" xmlns:p14="http://schemas.microsoft.com/office/powerpoint/2010/main">
    <mc:Choice Requires="p14">
      <p:transition spd="slow" p14:dur="1200" advTm="4000">
        <p14:prism/>
      </p:transition>
    </mc:Choice>
    <mc:Fallback xmlns="">
      <p:transition spd="slow" advTm="4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65000" fill="hold" nodeType="afterEffect" p14:presetBounceEnd="58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58000">
                                          <p:cBhvr additive="base">
                                            <p:cTn id="7" dur="1500" fill="hold"/>
                                            <p:tgtEl>
                                              <p:spTgt spid="7"/>
                                            </p:tgtEl>
                                            <p:attrNameLst>
                                              <p:attrName>ppt_x</p:attrName>
                                            </p:attrNameLst>
                                          </p:cBhvr>
                                          <p:tavLst>
                                            <p:tav tm="0">
                                              <p:val>
                                                <p:strVal val="0-#ppt_w/2"/>
                                              </p:val>
                                            </p:tav>
                                            <p:tav tm="100000">
                                              <p:val>
                                                <p:strVal val="#ppt_x"/>
                                              </p:val>
                                            </p:tav>
                                          </p:tavLst>
                                        </p:anim>
                                        <p:anim calcmode="lin" valueType="num" p14:bounceEnd="58000">
                                          <p:cBhvr additive="base">
                                            <p:cTn id="8" dur="15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1" accel="65000" fill="hold" nodeType="withEffect" p14:presetBounceEnd="58000">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14:bounceEnd="58000">
                                          <p:cBhvr additive="base">
                                            <p:cTn id="11" dur="1500" fill="hold"/>
                                            <p:tgtEl>
                                              <p:spTgt spid="8"/>
                                            </p:tgtEl>
                                            <p:attrNameLst>
                                              <p:attrName>ppt_x</p:attrName>
                                            </p:attrNameLst>
                                          </p:cBhvr>
                                          <p:tavLst>
                                            <p:tav tm="0">
                                              <p:val>
                                                <p:strVal val="#ppt_x"/>
                                              </p:val>
                                            </p:tav>
                                            <p:tav tm="100000">
                                              <p:val>
                                                <p:strVal val="#ppt_x"/>
                                              </p:val>
                                            </p:tav>
                                          </p:tavLst>
                                        </p:anim>
                                        <p:anim calcmode="lin" valueType="num" p14:bounceEnd="58000">
                                          <p:cBhvr additive="base">
                                            <p:cTn id="12" dur="15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3" accel="65000" fill="hold" nodeType="withEffect" p14:presetBounceEnd="58000">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14:bounceEnd="58000">
                                          <p:cBhvr additive="base">
                                            <p:cTn id="15" dur="1500" fill="hold"/>
                                            <p:tgtEl>
                                              <p:spTgt spid="4"/>
                                            </p:tgtEl>
                                            <p:attrNameLst>
                                              <p:attrName>ppt_x</p:attrName>
                                            </p:attrNameLst>
                                          </p:cBhvr>
                                          <p:tavLst>
                                            <p:tav tm="0">
                                              <p:val>
                                                <p:strVal val="1+#ppt_w/2"/>
                                              </p:val>
                                            </p:tav>
                                            <p:tav tm="100000">
                                              <p:val>
                                                <p:strVal val="#ppt_x"/>
                                              </p:val>
                                            </p:tav>
                                          </p:tavLst>
                                        </p:anim>
                                        <p:anim calcmode="lin" valueType="num" p14:bounceEnd="58000">
                                          <p:cBhvr additive="base">
                                            <p:cTn id="16" dur="1500" fill="hold"/>
                                            <p:tgtEl>
                                              <p:spTgt spid="4"/>
                                            </p:tgtEl>
                                            <p:attrNameLst>
                                              <p:attrName>ppt_y</p:attrName>
                                            </p:attrNameLst>
                                          </p:cBhvr>
                                          <p:tavLst>
                                            <p:tav tm="0">
                                              <p:val>
                                                <p:strVal val="0-#ppt_h/2"/>
                                              </p:val>
                                            </p:tav>
                                            <p:tav tm="100000">
                                              <p:val>
                                                <p:strVal val="#ppt_y"/>
                                              </p:val>
                                            </p:tav>
                                          </p:tavLst>
                                        </p:anim>
                                      </p:childTnLst>
                                    </p:cTn>
                                  </p:par>
                                  <p:par>
                                    <p:cTn id="17" presetID="2" presetClass="entr" presetSubtype="12" accel="65000" fill="hold" nodeType="withEffect" p14:presetBounceEnd="58000">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14:bounceEnd="58000">
                                          <p:cBhvr additive="base">
                                            <p:cTn id="19" dur="1500" fill="hold"/>
                                            <p:tgtEl>
                                              <p:spTgt spid="6"/>
                                            </p:tgtEl>
                                            <p:attrNameLst>
                                              <p:attrName>ppt_x</p:attrName>
                                            </p:attrNameLst>
                                          </p:cBhvr>
                                          <p:tavLst>
                                            <p:tav tm="0">
                                              <p:val>
                                                <p:strVal val="0-#ppt_w/2"/>
                                              </p:val>
                                            </p:tav>
                                            <p:tav tm="100000">
                                              <p:val>
                                                <p:strVal val="#ppt_x"/>
                                              </p:val>
                                            </p:tav>
                                          </p:tavLst>
                                        </p:anim>
                                        <p:anim calcmode="lin" valueType="num" p14:bounceEnd="58000">
                                          <p:cBhvr additive="base">
                                            <p:cTn id="20" dur="1500" fill="hold"/>
                                            <p:tgtEl>
                                              <p:spTgt spid="6"/>
                                            </p:tgtEl>
                                            <p:attrNameLst>
                                              <p:attrName>ppt_y</p:attrName>
                                            </p:attrNameLst>
                                          </p:cBhvr>
                                          <p:tavLst>
                                            <p:tav tm="0">
                                              <p:val>
                                                <p:strVal val="1+#ppt_h/2"/>
                                              </p:val>
                                            </p:tav>
                                            <p:tav tm="100000">
                                              <p:val>
                                                <p:strVal val="#ppt_y"/>
                                              </p:val>
                                            </p:tav>
                                          </p:tavLst>
                                        </p:anim>
                                      </p:childTnLst>
                                    </p:cTn>
                                  </p:par>
                                  <p:par>
                                    <p:cTn id="21" presetID="2" presetClass="entr" presetSubtype="6" accel="65000" fill="hold" nodeType="withEffect" p14:presetBounceEnd="58000">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14:bounceEnd="58000">
                                          <p:cBhvr additive="base">
                                            <p:cTn id="23" dur="1500" fill="hold"/>
                                            <p:tgtEl>
                                              <p:spTgt spid="5"/>
                                            </p:tgtEl>
                                            <p:attrNameLst>
                                              <p:attrName>ppt_x</p:attrName>
                                            </p:attrNameLst>
                                          </p:cBhvr>
                                          <p:tavLst>
                                            <p:tav tm="0">
                                              <p:val>
                                                <p:strVal val="1+#ppt_w/2"/>
                                              </p:val>
                                            </p:tav>
                                            <p:tav tm="100000">
                                              <p:val>
                                                <p:strVal val="#ppt_x"/>
                                              </p:val>
                                            </p:tav>
                                          </p:tavLst>
                                        </p:anim>
                                        <p:anim calcmode="lin" valueType="num" p14:bounceEnd="58000">
                                          <p:cBhvr additive="base">
                                            <p:cTn id="24" dur="1500" fill="hold"/>
                                            <p:tgtEl>
                                              <p:spTgt spid="5"/>
                                            </p:tgtEl>
                                            <p:attrNameLst>
                                              <p:attrName>ppt_y</p:attrName>
                                            </p:attrNameLst>
                                          </p:cBhvr>
                                          <p:tavLst>
                                            <p:tav tm="0">
                                              <p:val>
                                                <p:strVal val="1+#ppt_h/2"/>
                                              </p:val>
                                            </p:tav>
                                            <p:tav tm="100000">
                                              <p:val>
                                                <p:strVal val="#ppt_y"/>
                                              </p:val>
                                            </p:tav>
                                          </p:tavLst>
                                        </p:anim>
                                      </p:childTnLst>
                                    </p:cTn>
                                  </p:par>
                                </p:childTnLst>
                              </p:cTn>
                            </p:par>
                            <p:par>
                              <p:cTn id="25" fill="hold">
                                <p:stCondLst>
                                  <p:cond delay="1500"/>
                                </p:stCondLst>
                                <p:childTnLst>
                                  <p:par>
                                    <p:cTn id="26" presetID="53" presetClass="entr" presetSubtype="16"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fltVal val="0"/>
                                              </p:val>
                                            </p:tav>
                                            <p:tav tm="100000">
                                              <p:val>
                                                <p:strVal val="#ppt_w"/>
                                              </p:val>
                                            </p:tav>
                                          </p:tavLst>
                                        </p:anim>
                                        <p:anim calcmode="lin" valueType="num">
                                          <p:cBhvr>
                                            <p:cTn id="29" dur="500" fill="hold"/>
                                            <p:tgtEl>
                                              <p:spTgt spid="11"/>
                                            </p:tgtEl>
                                            <p:attrNameLst>
                                              <p:attrName>ppt_h</p:attrName>
                                            </p:attrNameLst>
                                          </p:cBhvr>
                                          <p:tavLst>
                                            <p:tav tm="0">
                                              <p:val>
                                                <p:fltVal val="0"/>
                                              </p:val>
                                            </p:tav>
                                            <p:tav tm="100000">
                                              <p:val>
                                                <p:strVal val="#ppt_h"/>
                                              </p:val>
                                            </p:tav>
                                          </p:tavLst>
                                        </p:anim>
                                        <p:animEffect transition="in" filter="fade">
                                          <p:cBhvr>
                                            <p:cTn id="30" dur="500"/>
                                            <p:tgtEl>
                                              <p:spTgt spid="11"/>
                                            </p:tgtEl>
                                          </p:cBhvr>
                                        </p:animEffect>
                                      </p:childTnLst>
                                    </p:cTn>
                                  </p:par>
                                </p:childTnLst>
                              </p:cTn>
                            </p:par>
                            <p:par>
                              <p:cTn id="31" fill="hold">
                                <p:stCondLst>
                                  <p:cond delay="2000"/>
                                </p:stCondLst>
                                <p:childTnLst>
                                  <p:par>
                                    <p:cTn id="32" presetID="53" presetClass="entr" presetSubtype="16"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p:cTn id="34" dur="500" fill="hold"/>
                                            <p:tgtEl>
                                              <p:spTgt spid="10"/>
                                            </p:tgtEl>
                                            <p:attrNameLst>
                                              <p:attrName>ppt_w</p:attrName>
                                            </p:attrNameLst>
                                          </p:cBhvr>
                                          <p:tavLst>
                                            <p:tav tm="0">
                                              <p:val>
                                                <p:fltVal val="0"/>
                                              </p:val>
                                            </p:tav>
                                            <p:tav tm="100000">
                                              <p:val>
                                                <p:strVal val="#ppt_w"/>
                                              </p:val>
                                            </p:tav>
                                          </p:tavLst>
                                        </p:anim>
                                        <p:anim calcmode="lin" valueType="num">
                                          <p:cBhvr>
                                            <p:cTn id="35" dur="500" fill="hold"/>
                                            <p:tgtEl>
                                              <p:spTgt spid="10"/>
                                            </p:tgtEl>
                                            <p:attrNameLst>
                                              <p:attrName>ppt_h</p:attrName>
                                            </p:attrNameLst>
                                          </p:cBhvr>
                                          <p:tavLst>
                                            <p:tav tm="0">
                                              <p:val>
                                                <p:fltVal val="0"/>
                                              </p:val>
                                            </p:tav>
                                            <p:tav tm="100000">
                                              <p:val>
                                                <p:strVal val="#ppt_h"/>
                                              </p:val>
                                            </p:tav>
                                          </p:tavLst>
                                        </p:anim>
                                        <p:animEffect transition="in" filter="fade">
                                          <p:cBhvr>
                                            <p:cTn id="36" dur="500"/>
                                            <p:tgtEl>
                                              <p:spTgt spid="10"/>
                                            </p:tgtEl>
                                          </p:cBhvr>
                                        </p:animEffect>
                                      </p:childTnLst>
                                    </p:cTn>
                                  </p:par>
                                </p:childTnLst>
                              </p:cTn>
                            </p:par>
                            <p:par>
                              <p:cTn id="37" fill="hold">
                                <p:stCondLst>
                                  <p:cond delay="2500"/>
                                </p:stCondLst>
                                <p:childTnLst>
                                  <p:par>
                                    <p:cTn id="38" presetID="53" presetClass="entr" presetSubtype="16" fill="hold" grpId="0" nodeType="afterEffect">
                                      <p:stCondLst>
                                        <p:cond delay="0"/>
                                      </p:stCondLst>
                                      <p:childTnLst>
                                        <p:set>
                                          <p:cBhvr>
                                            <p:cTn id="39" dur="1" fill="hold">
                                              <p:stCondLst>
                                                <p:cond delay="0"/>
                                              </p:stCondLst>
                                            </p:cTn>
                                            <p:tgtEl>
                                              <p:spTgt spid="12"/>
                                            </p:tgtEl>
                                            <p:attrNameLst>
                                              <p:attrName>style.visibility</p:attrName>
                                            </p:attrNameLst>
                                          </p:cBhvr>
                                          <p:to>
                                            <p:strVal val="visible"/>
                                          </p:to>
                                        </p:set>
                                        <p:anim calcmode="lin" valueType="num">
                                          <p:cBhvr>
                                            <p:cTn id="40" dur="500" fill="hold"/>
                                            <p:tgtEl>
                                              <p:spTgt spid="12"/>
                                            </p:tgtEl>
                                            <p:attrNameLst>
                                              <p:attrName>ppt_w</p:attrName>
                                            </p:attrNameLst>
                                          </p:cBhvr>
                                          <p:tavLst>
                                            <p:tav tm="0">
                                              <p:val>
                                                <p:fltVal val="0"/>
                                              </p:val>
                                            </p:tav>
                                            <p:tav tm="100000">
                                              <p:val>
                                                <p:strVal val="#ppt_w"/>
                                              </p:val>
                                            </p:tav>
                                          </p:tavLst>
                                        </p:anim>
                                        <p:anim calcmode="lin" valueType="num">
                                          <p:cBhvr>
                                            <p:cTn id="41" dur="500" fill="hold"/>
                                            <p:tgtEl>
                                              <p:spTgt spid="12"/>
                                            </p:tgtEl>
                                            <p:attrNameLst>
                                              <p:attrName>ppt_h</p:attrName>
                                            </p:attrNameLst>
                                          </p:cBhvr>
                                          <p:tavLst>
                                            <p:tav tm="0">
                                              <p:val>
                                                <p:fltVal val="0"/>
                                              </p:val>
                                            </p:tav>
                                            <p:tav tm="100000">
                                              <p:val>
                                                <p:strVal val="#ppt_h"/>
                                              </p:val>
                                            </p:tav>
                                          </p:tavLst>
                                        </p:anim>
                                        <p:animEffect transition="in" filter="fade">
                                          <p:cBhvr>
                                            <p:cTn id="42" dur="500"/>
                                            <p:tgtEl>
                                              <p:spTgt spid="12"/>
                                            </p:tgtEl>
                                          </p:cBhvr>
                                        </p:animEffect>
                                      </p:childTnLst>
                                    </p:cTn>
                                  </p:par>
                                </p:childTnLst>
                              </p:cTn>
                            </p:par>
                            <p:par>
                              <p:cTn id="43" fill="hold">
                                <p:stCondLst>
                                  <p:cond delay="3000"/>
                                </p:stCondLst>
                                <p:childTnLst>
                                  <p:par>
                                    <p:cTn id="44" presetID="53" presetClass="entr" presetSubtype="16" fill="hold" grpId="0" nodeType="afterEffect">
                                      <p:stCondLst>
                                        <p:cond delay="0"/>
                                      </p:stCondLst>
                                      <p:childTnLst>
                                        <p:set>
                                          <p:cBhvr>
                                            <p:cTn id="45" dur="1" fill="hold">
                                              <p:stCondLst>
                                                <p:cond delay="0"/>
                                              </p:stCondLst>
                                            </p:cTn>
                                            <p:tgtEl>
                                              <p:spTgt spid="13"/>
                                            </p:tgtEl>
                                            <p:attrNameLst>
                                              <p:attrName>style.visibility</p:attrName>
                                            </p:attrNameLst>
                                          </p:cBhvr>
                                          <p:to>
                                            <p:strVal val="visible"/>
                                          </p:to>
                                        </p:set>
                                        <p:anim calcmode="lin" valueType="num">
                                          <p:cBhvr>
                                            <p:cTn id="46" dur="500" fill="hold"/>
                                            <p:tgtEl>
                                              <p:spTgt spid="13"/>
                                            </p:tgtEl>
                                            <p:attrNameLst>
                                              <p:attrName>ppt_w</p:attrName>
                                            </p:attrNameLst>
                                          </p:cBhvr>
                                          <p:tavLst>
                                            <p:tav tm="0">
                                              <p:val>
                                                <p:fltVal val="0"/>
                                              </p:val>
                                            </p:tav>
                                            <p:tav tm="100000">
                                              <p:val>
                                                <p:strVal val="#ppt_w"/>
                                              </p:val>
                                            </p:tav>
                                          </p:tavLst>
                                        </p:anim>
                                        <p:anim calcmode="lin" valueType="num">
                                          <p:cBhvr>
                                            <p:cTn id="47" dur="500" fill="hold"/>
                                            <p:tgtEl>
                                              <p:spTgt spid="13"/>
                                            </p:tgtEl>
                                            <p:attrNameLst>
                                              <p:attrName>ppt_h</p:attrName>
                                            </p:attrNameLst>
                                          </p:cBhvr>
                                          <p:tavLst>
                                            <p:tav tm="0">
                                              <p:val>
                                                <p:fltVal val="0"/>
                                              </p:val>
                                            </p:tav>
                                            <p:tav tm="100000">
                                              <p:val>
                                                <p:strVal val="#ppt_h"/>
                                              </p:val>
                                            </p:tav>
                                          </p:tavLst>
                                        </p:anim>
                                        <p:animEffect transition="in" filter="fade">
                                          <p:cBhvr>
                                            <p:cTn id="48" dur="500"/>
                                            <p:tgtEl>
                                              <p:spTgt spid="13"/>
                                            </p:tgtEl>
                                          </p:cBhvr>
                                        </p:animEffect>
                                      </p:childTnLst>
                                    </p:cTn>
                                  </p:par>
                                </p:childTnLst>
                              </p:cTn>
                            </p:par>
                            <p:par>
                              <p:cTn id="49" fill="hold">
                                <p:stCondLst>
                                  <p:cond delay="3500"/>
                                </p:stCondLst>
                                <p:childTnLst>
                                  <p:par>
                                    <p:cTn id="50" presetID="53" presetClass="entr" presetSubtype="16" fill="hold" grpId="0" nodeType="afterEffect">
                                      <p:stCondLst>
                                        <p:cond delay="0"/>
                                      </p:stCondLst>
                                      <p:childTnLst>
                                        <p:set>
                                          <p:cBhvr>
                                            <p:cTn id="51" dur="1" fill="hold">
                                              <p:stCondLst>
                                                <p:cond delay="0"/>
                                              </p:stCondLst>
                                            </p:cTn>
                                            <p:tgtEl>
                                              <p:spTgt spid="9"/>
                                            </p:tgtEl>
                                            <p:attrNameLst>
                                              <p:attrName>style.visibility</p:attrName>
                                            </p:attrNameLst>
                                          </p:cBhvr>
                                          <p:to>
                                            <p:strVal val="visible"/>
                                          </p:to>
                                        </p:set>
                                        <p:anim calcmode="lin" valueType="num">
                                          <p:cBhvr>
                                            <p:cTn id="52" dur="500" fill="hold"/>
                                            <p:tgtEl>
                                              <p:spTgt spid="9"/>
                                            </p:tgtEl>
                                            <p:attrNameLst>
                                              <p:attrName>ppt_w</p:attrName>
                                            </p:attrNameLst>
                                          </p:cBhvr>
                                          <p:tavLst>
                                            <p:tav tm="0">
                                              <p:val>
                                                <p:fltVal val="0"/>
                                              </p:val>
                                            </p:tav>
                                            <p:tav tm="100000">
                                              <p:val>
                                                <p:strVal val="#ppt_w"/>
                                              </p:val>
                                            </p:tav>
                                          </p:tavLst>
                                        </p:anim>
                                        <p:anim calcmode="lin" valueType="num">
                                          <p:cBhvr>
                                            <p:cTn id="53" dur="500" fill="hold"/>
                                            <p:tgtEl>
                                              <p:spTgt spid="9"/>
                                            </p:tgtEl>
                                            <p:attrNameLst>
                                              <p:attrName>ppt_h</p:attrName>
                                            </p:attrNameLst>
                                          </p:cBhvr>
                                          <p:tavLst>
                                            <p:tav tm="0">
                                              <p:val>
                                                <p:fltVal val="0"/>
                                              </p:val>
                                            </p:tav>
                                            <p:tav tm="100000">
                                              <p:val>
                                                <p:strVal val="#ppt_h"/>
                                              </p:val>
                                            </p:tav>
                                          </p:tavLst>
                                        </p:anim>
                                        <p:animEffect transition="in" filter="fade">
                                          <p:cBhvr>
                                            <p:cTn id="5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6500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500" fill="hold"/>
                                            <p:tgtEl>
                                              <p:spTgt spid="7"/>
                                            </p:tgtEl>
                                            <p:attrNameLst>
                                              <p:attrName>ppt_x</p:attrName>
                                            </p:attrNameLst>
                                          </p:cBhvr>
                                          <p:tavLst>
                                            <p:tav tm="0">
                                              <p:val>
                                                <p:strVal val="0-#ppt_w/2"/>
                                              </p:val>
                                            </p:tav>
                                            <p:tav tm="100000">
                                              <p:val>
                                                <p:strVal val="#ppt_x"/>
                                              </p:val>
                                            </p:tav>
                                          </p:tavLst>
                                        </p:anim>
                                        <p:anim calcmode="lin" valueType="num">
                                          <p:cBhvr additive="base">
                                            <p:cTn id="8" dur="15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1" accel="6500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500" fill="hold"/>
                                            <p:tgtEl>
                                              <p:spTgt spid="8"/>
                                            </p:tgtEl>
                                            <p:attrNameLst>
                                              <p:attrName>ppt_x</p:attrName>
                                            </p:attrNameLst>
                                          </p:cBhvr>
                                          <p:tavLst>
                                            <p:tav tm="0">
                                              <p:val>
                                                <p:strVal val="#ppt_x"/>
                                              </p:val>
                                            </p:tav>
                                            <p:tav tm="100000">
                                              <p:val>
                                                <p:strVal val="#ppt_x"/>
                                              </p:val>
                                            </p:tav>
                                          </p:tavLst>
                                        </p:anim>
                                        <p:anim calcmode="lin" valueType="num">
                                          <p:cBhvr additive="base">
                                            <p:cTn id="12" dur="15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3" accel="6500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1500" fill="hold"/>
                                            <p:tgtEl>
                                              <p:spTgt spid="4"/>
                                            </p:tgtEl>
                                            <p:attrNameLst>
                                              <p:attrName>ppt_x</p:attrName>
                                            </p:attrNameLst>
                                          </p:cBhvr>
                                          <p:tavLst>
                                            <p:tav tm="0">
                                              <p:val>
                                                <p:strVal val="1+#ppt_w/2"/>
                                              </p:val>
                                            </p:tav>
                                            <p:tav tm="100000">
                                              <p:val>
                                                <p:strVal val="#ppt_x"/>
                                              </p:val>
                                            </p:tav>
                                          </p:tavLst>
                                        </p:anim>
                                        <p:anim calcmode="lin" valueType="num">
                                          <p:cBhvr additive="base">
                                            <p:cTn id="16" dur="1500" fill="hold"/>
                                            <p:tgtEl>
                                              <p:spTgt spid="4"/>
                                            </p:tgtEl>
                                            <p:attrNameLst>
                                              <p:attrName>ppt_y</p:attrName>
                                            </p:attrNameLst>
                                          </p:cBhvr>
                                          <p:tavLst>
                                            <p:tav tm="0">
                                              <p:val>
                                                <p:strVal val="0-#ppt_h/2"/>
                                              </p:val>
                                            </p:tav>
                                            <p:tav tm="100000">
                                              <p:val>
                                                <p:strVal val="#ppt_y"/>
                                              </p:val>
                                            </p:tav>
                                          </p:tavLst>
                                        </p:anim>
                                      </p:childTnLst>
                                    </p:cTn>
                                  </p:par>
                                  <p:par>
                                    <p:cTn id="17" presetID="2" presetClass="entr" presetSubtype="12" accel="6500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1500" fill="hold"/>
                                            <p:tgtEl>
                                              <p:spTgt spid="6"/>
                                            </p:tgtEl>
                                            <p:attrNameLst>
                                              <p:attrName>ppt_x</p:attrName>
                                            </p:attrNameLst>
                                          </p:cBhvr>
                                          <p:tavLst>
                                            <p:tav tm="0">
                                              <p:val>
                                                <p:strVal val="0-#ppt_w/2"/>
                                              </p:val>
                                            </p:tav>
                                            <p:tav tm="100000">
                                              <p:val>
                                                <p:strVal val="#ppt_x"/>
                                              </p:val>
                                            </p:tav>
                                          </p:tavLst>
                                        </p:anim>
                                        <p:anim calcmode="lin" valueType="num">
                                          <p:cBhvr additive="base">
                                            <p:cTn id="20" dur="1500" fill="hold"/>
                                            <p:tgtEl>
                                              <p:spTgt spid="6"/>
                                            </p:tgtEl>
                                            <p:attrNameLst>
                                              <p:attrName>ppt_y</p:attrName>
                                            </p:attrNameLst>
                                          </p:cBhvr>
                                          <p:tavLst>
                                            <p:tav tm="0">
                                              <p:val>
                                                <p:strVal val="1+#ppt_h/2"/>
                                              </p:val>
                                            </p:tav>
                                            <p:tav tm="100000">
                                              <p:val>
                                                <p:strVal val="#ppt_y"/>
                                              </p:val>
                                            </p:tav>
                                          </p:tavLst>
                                        </p:anim>
                                      </p:childTnLst>
                                    </p:cTn>
                                  </p:par>
                                  <p:par>
                                    <p:cTn id="21" presetID="2" presetClass="entr" presetSubtype="6" accel="65000"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1500" fill="hold"/>
                                            <p:tgtEl>
                                              <p:spTgt spid="5"/>
                                            </p:tgtEl>
                                            <p:attrNameLst>
                                              <p:attrName>ppt_x</p:attrName>
                                            </p:attrNameLst>
                                          </p:cBhvr>
                                          <p:tavLst>
                                            <p:tav tm="0">
                                              <p:val>
                                                <p:strVal val="1+#ppt_w/2"/>
                                              </p:val>
                                            </p:tav>
                                            <p:tav tm="100000">
                                              <p:val>
                                                <p:strVal val="#ppt_x"/>
                                              </p:val>
                                            </p:tav>
                                          </p:tavLst>
                                        </p:anim>
                                        <p:anim calcmode="lin" valueType="num">
                                          <p:cBhvr additive="base">
                                            <p:cTn id="24" dur="1500" fill="hold"/>
                                            <p:tgtEl>
                                              <p:spTgt spid="5"/>
                                            </p:tgtEl>
                                            <p:attrNameLst>
                                              <p:attrName>ppt_y</p:attrName>
                                            </p:attrNameLst>
                                          </p:cBhvr>
                                          <p:tavLst>
                                            <p:tav tm="0">
                                              <p:val>
                                                <p:strVal val="1+#ppt_h/2"/>
                                              </p:val>
                                            </p:tav>
                                            <p:tav tm="100000">
                                              <p:val>
                                                <p:strVal val="#ppt_y"/>
                                              </p:val>
                                            </p:tav>
                                          </p:tavLst>
                                        </p:anim>
                                      </p:childTnLst>
                                    </p:cTn>
                                  </p:par>
                                </p:childTnLst>
                              </p:cTn>
                            </p:par>
                            <p:par>
                              <p:cTn id="25" fill="hold">
                                <p:stCondLst>
                                  <p:cond delay="1500"/>
                                </p:stCondLst>
                                <p:childTnLst>
                                  <p:par>
                                    <p:cTn id="26" presetID="53" presetClass="entr" presetSubtype="16"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fltVal val="0"/>
                                              </p:val>
                                            </p:tav>
                                            <p:tav tm="100000">
                                              <p:val>
                                                <p:strVal val="#ppt_w"/>
                                              </p:val>
                                            </p:tav>
                                          </p:tavLst>
                                        </p:anim>
                                        <p:anim calcmode="lin" valueType="num">
                                          <p:cBhvr>
                                            <p:cTn id="29" dur="500" fill="hold"/>
                                            <p:tgtEl>
                                              <p:spTgt spid="11"/>
                                            </p:tgtEl>
                                            <p:attrNameLst>
                                              <p:attrName>ppt_h</p:attrName>
                                            </p:attrNameLst>
                                          </p:cBhvr>
                                          <p:tavLst>
                                            <p:tav tm="0">
                                              <p:val>
                                                <p:fltVal val="0"/>
                                              </p:val>
                                            </p:tav>
                                            <p:tav tm="100000">
                                              <p:val>
                                                <p:strVal val="#ppt_h"/>
                                              </p:val>
                                            </p:tav>
                                          </p:tavLst>
                                        </p:anim>
                                        <p:animEffect transition="in" filter="fade">
                                          <p:cBhvr>
                                            <p:cTn id="30" dur="500"/>
                                            <p:tgtEl>
                                              <p:spTgt spid="11"/>
                                            </p:tgtEl>
                                          </p:cBhvr>
                                        </p:animEffect>
                                      </p:childTnLst>
                                    </p:cTn>
                                  </p:par>
                                </p:childTnLst>
                              </p:cTn>
                            </p:par>
                            <p:par>
                              <p:cTn id="31" fill="hold">
                                <p:stCondLst>
                                  <p:cond delay="2000"/>
                                </p:stCondLst>
                                <p:childTnLst>
                                  <p:par>
                                    <p:cTn id="32" presetID="53" presetClass="entr" presetSubtype="16"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p:cTn id="34" dur="500" fill="hold"/>
                                            <p:tgtEl>
                                              <p:spTgt spid="10"/>
                                            </p:tgtEl>
                                            <p:attrNameLst>
                                              <p:attrName>ppt_w</p:attrName>
                                            </p:attrNameLst>
                                          </p:cBhvr>
                                          <p:tavLst>
                                            <p:tav tm="0">
                                              <p:val>
                                                <p:fltVal val="0"/>
                                              </p:val>
                                            </p:tav>
                                            <p:tav tm="100000">
                                              <p:val>
                                                <p:strVal val="#ppt_w"/>
                                              </p:val>
                                            </p:tav>
                                          </p:tavLst>
                                        </p:anim>
                                        <p:anim calcmode="lin" valueType="num">
                                          <p:cBhvr>
                                            <p:cTn id="35" dur="500" fill="hold"/>
                                            <p:tgtEl>
                                              <p:spTgt spid="10"/>
                                            </p:tgtEl>
                                            <p:attrNameLst>
                                              <p:attrName>ppt_h</p:attrName>
                                            </p:attrNameLst>
                                          </p:cBhvr>
                                          <p:tavLst>
                                            <p:tav tm="0">
                                              <p:val>
                                                <p:fltVal val="0"/>
                                              </p:val>
                                            </p:tav>
                                            <p:tav tm="100000">
                                              <p:val>
                                                <p:strVal val="#ppt_h"/>
                                              </p:val>
                                            </p:tav>
                                          </p:tavLst>
                                        </p:anim>
                                        <p:animEffect transition="in" filter="fade">
                                          <p:cBhvr>
                                            <p:cTn id="36" dur="500"/>
                                            <p:tgtEl>
                                              <p:spTgt spid="10"/>
                                            </p:tgtEl>
                                          </p:cBhvr>
                                        </p:animEffect>
                                      </p:childTnLst>
                                    </p:cTn>
                                  </p:par>
                                </p:childTnLst>
                              </p:cTn>
                            </p:par>
                            <p:par>
                              <p:cTn id="37" fill="hold">
                                <p:stCondLst>
                                  <p:cond delay="2500"/>
                                </p:stCondLst>
                                <p:childTnLst>
                                  <p:par>
                                    <p:cTn id="38" presetID="53" presetClass="entr" presetSubtype="16" fill="hold" grpId="0" nodeType="afterEffect">
                                      <p:stCondLst>
                                        <p:cond delay="0"/>
                                      </p:stCondLst>
                                      <p:childTnLst>
                                        <p:set>
                                          <p:cBhvr>
                                            <p:cTn id="39" dur="1" fill="hold">
                                              <p:stCondLst>
                                                <p:cond delay="0"/>
                                              </p:stCondLst>
                                            </p:cTn>
                                            <p:tgtEl>
                                              <p:spTgt spid="12"/>
                                            </p:tgtEl>
                                            <p:attrNameLst>
                                              <p:attrName>style.visibility</p:attrName>
                                            </p:attrNameLst>
                                          </p:cBhvr>
                                          <p:to>
                                            <p:strVal val="visible"/>
                                          </p:to>
                                        </p:set>
                                        <p:anim calcmode="lin" valueType="num">
                                          <p:cBhvr>
                                            <p:cTn id="40" dur="500" fill="hold"/>
                                            <p:tgtEl>
                                              <p:spTgt spid="12"/>
                                            </p:tgtEl>
                                            <p:attrNameLst>
                                              <p:attrName>ppt_w</p:attrName>
                                            </p:attrNameLst>
                                          </p:cBhvr>
                                          <p:tavLst>
                                            <p:tav tm="0">
                                              <p:val>
                                                <p:fltVal val="0"/>
                                              </p:val>
                                            </p:tav>
                                            <p:tav tm="100000">
                                              <p:val>
                                                <p:strVal val="#ppt_w"/>
                                              </p:val>
                                            </p:tav>
                                          </p:tavLst>
                                        </p:anim>
                                        <p:anim calcmode="lin" valueType="num">
                                          <p:cBhvr>
                                            <p:cTn id="41" dur="500" fill="hold"/>
                                            <p:tgtEl>
                                              <p:spTgt spid="12"/>
                                            </p:tgtEl>
                                            <p:attrNameLst>
                                              <p:attrName>ppt_h</p:attrName>
                                            </p:attrNameLst>
                                          </p:cBhvr>
                                          <p:tavLst>
                                            <p:tav tm="0">
                                              <p:val>
                                                <p:fltVal val="0"/>
                                              </p:val>
                                            </p:tav>
                                            <p:tav tm="100000">
                                              <p:val>
                                                <p:strVal val="#ppt_h"/>
                                              </p:val>
                                            </p:tav>
                                          </p:tavLst>
                                        </p:anim>
                                        <p:animEffect transition="in" filter="fade">
                                          <p:cBhvr>
                                            <p:cTn id="42" dur="500"/>
                                            <p:tgtEl>
                                              <p:spTgt spid="12"/>
                                            </p:tgtEl>
                                          </p:cBhvr>
                                        </p:animEffect>
                                      </p:childTnLst>
                                    </p:cTn>
                                  </p:par>
                                </p:childTnLst>
                              </p:cTn>
                            </p:par>
                            <p:par>
                              <p:cTn id="43" fill="hold">
                                <p:stCondLst>
                                  <p:cond delay="3000"/>
                                </p:stCondLst>
                                <p:childTnLst>
                                  <p:par>
                                    <p:cTn id="44" presetID="53" presetClass="entr" presetSubtype="16" fill="hold" grpId="0" nodeType="afterEffect">
                                      <p:stCondLst>
                                        <p:cond delay="0"/>
                                      </p:stCondLst>
                                      <p:childTnLst>
                                        <p:set>
                                          <p:cBhvr>
                                            <p:cTn id="45" dur="1" fill="hold">
                                              <p:stCondLst>
                                                <p:cond delay="0"/>
                                              </p:stCondLst>
                                            </p:cTn>
                                            <p:tgtEl>
                                              <p:spTgt spid="13"/>
                                            </p:tgtEl>
                                            <p:attrNameLst>
                                              <p:attrName>style.visibility</p:attrName>
                                            </p:attrNameLst>
                                          </p:cBhvr>
                                          <p:to>
                                            <p:strVal val="visible"/>
                                          </p:to>
                                        </p:set>
                                        <p:anim calcmode="lin" valueType="num">
                                          <p:cBhvr>
                                            <p:cTn id="46" dur="500" fill="hold"/>
                                            <p:tgtEl>
                                              <p:spTgt spid="13"/>
                                            </p:tgtEl>
                                            <p:attrNameLst>
                                              <p:attrName>ppt_w</p:attrName>
                                            </p:attrNameLst>
                                          </p:cBhvr>
                                          <p:tavLst>
                                            <p:tav tm="0">
                                              <p:val>
                                                <p:fltVal val="0"/>
                                              </p:val>
                                            </p:tav>
                                            <p:tav tm="100000">
                                              <p:val>
                                                <p:strVal val="#ppt_w"/>
                                              </p:val>
                                            </p:tav>
                                          </p:tavLst>
                                        </p:anim>
                                        <p:anim calcmode="lin" valueType="num">
                                          <p:cBhvr>
                                            <p:cTn id="47" dur="500" fill="hold"/>
                                            <p:tgtEl>
                                              <p:spTgt spid="13"/>
                                            </p:tgtEl>
                                            <p:attrNameLst>
                                              <p:attrName>ppt_h</p:attrName>
                                            </p:attrNameLst>
                                          </p:cBhvr>
                                          <p:tavLst>
                                            <p:tav tm="0">
                                              <p:val>
                                                <p:fltVal val="0"/>
                                              </p:val>
                                            </p:tav>
                                            <p:tav tm="100000">
                                              <p:val>
                                                <p:strVal val="#ppt_h"/>
                                              </p:val>
                                            </p:tav>
                                          </p:tavLst>
                                        </p:anim>
                                        <p:animEffect transition="in" filter="fade">
                                          <p:cBhvr>
                                            <p:cTn id="48" dur="500"/>
                                            <p:tgtEl>
                                              <p:spTgt spid="13"/>
                                            </p:tgtEl>
                                          </p:cBhvr>
                                        </p:animEffect>
                                      </p:childTnLst>
                                    </p:cTn>
                                  </p:par>
                                </p:childTnLst>
                              </p:cTn>
                            </p:par>
                            <p:par>
                              <p:cTn id="49" fill="hold">
                                <p:stCondLst>
                                  <p:cond delay="3500"/>
                                </p:stCondLst>
                                <p:childTnLst>
                                  <p:par>
                                    <p:cTn id="50" presetID="53" presetClass="entr" presetSubtype="16" fill="hold" grpId="0" nodeType="afterEffect">
                                      <p:stCondLst>
                                        <p:cond delay="0"/>
                                      </p:stCondLst>
                                      <p:childTnLst>
                                        <p:set>
                                          <p:cBhvr>
                                            <p:cTn id="51" dur="1" fill="hold">
                                              <p:stCondLst>
                                                <p:cond delay="0"/>
                                              </p:stCondLst>
                                            </p:cTn>
                                            <p:tgtEl>
                                              <p:spTgt spid="9"/>
                                            </p:tgtEl>
                                            <p:attrNameLst>
                                              <p:attrName>style.visibility</p:attrName>
                                            </p:attrNameLst>
                                          </p:cBhvr>
                                          <p:to>
                                            <p:strVal val="visible"/>
                                          </p:to>
                                        </p:set>
                                        <p:anim calcmode="lin" valueType="num">
                                          <p:cBhvr>
                                            <p:cTn id="52" dur="500" fill="hold"/>
                                            <p:tgtEl>
                                              <p:spTgt spid="9"/>
                                            </p:tgtEl>
                                            <p:attrNameLst>
                                              <p:attrName>ppt_w</p:attrName>
                                            </p:attrNameLst>
                                          </p:cBhvr>
                                          <p:tavLst>
                                            <p:tav tm="0">
                                              <p:val>
                                                <p:fltVal val="0"/>
                                              </p:val>
                                            </p:tav>
                                            <p:tav tm="100000">
                                              <p:val>
                                                <p:strVal val="#ppt_w"/>
                                              </p:val>
                                            </p:tav>
                                          </p:tavLst>
                                        </p:anim>
                                        <p:anim calcmode="lin" valueType="num">
                                          <p:cBhvr>
                                            <p:cTn id="53" dur="500" fill="hold"/>
                                            <p:tgtEl>
                                              <p:spTgt spid="9"/>
                                            </p:tgtEl>
                                            <p:attrNameLst>
                                              <p:attrName>ppt_h</p:attrName>
                                            </p:attrNameLst>
                                          </p:cBhvr>
                                          <p:tavLst>
                                            <p:tav tm="0">
                                              <p:val>
                                                <p:fltVal val="0"/>
                                              </p:val>
                                            </p:tav>
                                            <p:tav tm="100000">
                                              <p:val>
                                                <p:strVal val="#ppt_h"/>
                                              </p:val>
                                            </p:tav>
                                          </p:tavLst>
                                        </p:anim>
                                        <p:animEffect transition="in" filter="fade">
                                          <p:cBhvr>
                                            <p:cTn id="5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rgbClr val="333333"/>
                </a:solidFill>
                <a:latin typeface="微软雅黑" panose="020B0503020204020204" pitchFamily="34" charset="-122"/>
                <a:ea typeface="微软雅黑" panose="020B0503020204020204" pitchFamily="34" charset="-122"/>
              </a:rPr>
              <a:t>点击添加标题文字内容</a:t>
            </a:r>
            <a:endParaRPr lang="zh-CN" altLang="en-US" sz="2500" dirty="0">
              <a:solidFill>
                <a:srgbClr val="333333"/>
              </a:solidFill>
              <a:latin typeface="微软雅黑" panose="020B0503020204020204" pitchFamily="34" charset="-122"/>
              <a:ea typeface="微软雅黑" panose="020B0503020204020204" pitchFamily="34" charset="-122"/>
            </a:endParaRP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1955924" y="1347614"/>
            <a:ext cx="2501127" cy="1132494"/>
            <a:chOff x="4304043" y="1286668"/>
            <a:chExt cx="3837944" cy="2757793"/>
          </a:xfrm>
          <a:effectLst>
            <a:outerShdw blurRad="381000" dist="254000" dir="8100000" algn="tr" rotWithShape="0">
              <a:prstClr val="black">
                <a:alpha val="40000"/>
              </a:prstClr>
            </a:outerShdw>
          </a:effectLst>
        </p:grpSpPr>
        <p:sp>
          <p:nvSpPr>
            <p:cNvPr id="5" name="圆角矩形 4"/>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6" name="圆角矩形 5"/>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7" name="组合 6"/>
          <p:cNvGrpSpPr/>
          <p:nvPr/>
        </p:nvGrpSpPr>
        <p:grpSpPr>
          <a:xfrm>
            <a:off x="2106991" y="1566566"/>
            <a:ext cx="621046" cy="621045"/>
            <a:chOff x="304800" y="673100"/>
            <a:chExt cx="4000500" cy="4000500"/>
          </a:xfrm>
          <a:effectLst>
            <a:outerShdw blurRad="444500" dist="254000" dir="8100000" algn="tr" rotWithShape="0">
              <a:prstClr val="black">
                <a:alpha val="50000"/>
              </a:prstClr>
            </a:outerShdw>
          </a:effectLst>
        </p:grpSpPr>
        <p:sp>
          <p:nvSpPr>
            <p:cNvPr id="8" name="同心圆 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j-ea"/>
                <a:ea typeface="+mj-ea"/>
                <a:cs typeface="+mn-cs"/>
              </a:endParaRPr>
            </a:p>
          </p:txBody>
        </p:sp>
        <p:sp>
          <p:nvSpPr>
            <p:cNvPr id="9" name="椭圆 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grpSp>
      <p:grpSp>
        <p:nvGrpSpPr>
          <p:cNvPr id="10" name="Group 41"/>
          <p:cNvGrpSpPr/>
          <p:nvPr/>
        </p:nvGrpSpPr>
        <p:grpSpPr bwMode="auto">
          <a:xfrm>
            <a:off x="2820179" y="1566565"/>
            <a:ext cx="1458171" cy="799752"/>
            <a:chOff x="0" y="0"/>
            <a:chExt cx="2419" cy="1343"/>
          </a:xfrm>
        </p:grpSpPr>
        <p:sp>
          <p:nvSpPr>
            <p:cNvPr id="11" name="Rectangle 42"/>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200" b="0" dirty="0">
                  <a:solidFill>
                    <a:srgbClr val="000000"/>
                  </a:solidFill>
                  <a:latin typeface="+mj-ea"/>
                  <a:ea typeface="+mj-ea"/>
                  <a:cs typeface="Bebas Neue" charset="0"/>
                  <a:sym typeface="Bebas Neue" charset="0"/>
                </a:rPr>
                <a:t>单击此处添加标题</a:t>
              </a:r>
              <a:endParaRPr lang="en-US" sz="1200" b="0" dirty="0">
                <a:solidFill>
                  <a:srgbClr val="000000"/>
                </a:solidFill>
                <a:latin typeface="+mj-ea"/>
                <a:ea typeface="+mj-ea"/>
                <a:cs typeface="Bebas Neue" charset="0"/>
                <a:sym typeface="Bebas Neue" charset="0"/>
              </a:endParaRPr>
            </a:p>
          </p:txBody>
        </p:sp>
        <p:sp>
          <p:nvSpPr>
            <p:cNvPr id="12" name="Rectangle 43"/>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b="0" dirty="0">
                  <a:solidFill>
                    <a:srgbClr val="000000"/>
                  </a:solidFill>
                  <a:latin typeface="+mj-ea"/>
                  <a:ea typeface="+mj-ea"/>
                  <a:cs typeface="Lato Light" charset="0"/>
                  <a:sym typeface="Lato Light" charset="0"/>
                </a:rPr>
                <a:t>此处添加详细文本描述，建议与标题相关并符合整体语言风格，语言描述尽量</a:t>
              </a:r>
              <a:endParaRPr lang="en-US" sz="900" b="0" dirty="0">
                <a:solidFill>
                  <a:srgbClr val="000000"/>
                </a:solidFill>
                <a:latin typeface="+mj-ea"/>
                <a:ea typeface="+mj-ea"/>
                <a:cs typeface="Lato Light" charset="0"/>
                <a:sym typeface="Lato Light" charset="0"/>
              </a:endParaRPr>
            </a:p>
          </p:txBody>
        </p:sp>
      </p:grpSp>
      <p:sp>
        <p:nvSpPr>
          <p:cNvPr id="13" name="Freeform 9"/>
          <p:cNvSpPr>
            <a:spLocks noEditPoints="1"/>
          </p:cNvSpPr>
          <p:nvPr/>
        </p:nvSpPr>
        <p:spPr bwMode="auto">
          <a:xfrm>
            <a:off x="2250486" y="1757309"/>
            <a:ext cx="281960" cy="224466"/>
          </a:xfrm>
          <a:custGeom>
            <a:avLst/>
            <a:gdLst>
              <a:gd name="T0" fmla="*/ 54 w 159"/>
              <a:gd name="T1" fmla="*/ 126 h 128"/>
              <a:gd name="T2" fmla="*/ 57 w 159"/>
              <a:gd name="T3" fmla="*/ 127 h 128"/>
              <a:gd name="T4" fmla="*/ 81 w 159"/>
              <a:gd name="T5" fmla="*/ 105 h 128"/>
              <a:gd name="T6" fmla="*/ 54 w 159"/>
              <a:gd name="T7" fmla="*/ 91 h 128"/>
              <a:gd name="T8" fmla="*/ 54 w 159"/>
              <a:gd name="T9" fmla="*/ 126 h 128"/>
              <a:gd name="T10" fmla="*/ 154 w 159"/>
              <a:gd name="T11" fmla="*/ 1 h 128"/>
              <a:gd name="T12" fmla="*/ 3 w 159"/>
              <a:gd name="T13" fmla="*/ 54 h 128"/>
              <a:gd name="T14" fmla="*/ 2 w 159"/>
              <a:gd name="T15" fmla="*/ 58 h 128"/>
              <a:gd name="T16" fmla="*/ 35 w 159"/>
              <a:gd name="T17" fmla="*/ 71 h 128"/>
              <a:gd name="T18" fmla="*/ 35 w 159"/>
              <a:gd name="T19" fmla="*/ 71 h 128"/>
              <a:gd name="T20" fmla="*/ 54 w 159"/>
              <a:gd name="T21" fmla="*/ 79 h 128"/>
              <a:gd name="T22" fmla="*/ 148 w 159"/>
              <a:gd name="T23" fmla="*/ 10 h 128"/>
              <a:gd name="T24" fmla="*/ 150 w 159"/>
              <a:gd name="T25" fmla="*/ 12 h 128"/>
              <a:gd name="T26" fmla="*/ 83 w 159"/>
              <a:gd name="T27" fmla="*/ 85 h 128"/>
              <a:gd name="T28" fmla="*/ 83 w 159"/>
              <a:gd name="T29" fmla="*/ 85 h 128"/>
              <a:gd name="T30" fmla="*/ 79 w 159"/>
              <a:gd name="T31" fmla="*/ 89 h 128"/>
              <a:gd name="T32" fmla="*/ 84 w 159"/>
              <a:gd name="T33" fmla="*/ 92 h 128"/>
              <a:gd name="T34" fmla="*/ 84 w 159"/>
              <a:gd name="T35" fmla="*/ 92 h 128"/>
              <a:gd name="T36" fmla="*/ 127 w 159"/>
              <a:gd name="T37" fmla="*/ 115 h 128"/>
              <a:gd name="T38" fmla="*/ 133 w 159"/>
              <a:gd name="T39" fmla="*/ 112 h 128"/>
              <a:gd name="T40" fmla="*/ 158 w 159"/>
              <a:gd name="T41" fmla="*/ 5 h 128"/>
              <a:gd name="T42" fmla="*/ 154 w 159"/>
              <a:gd name="T43" fmla="*/ 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9" h="128">
                <a:moveTo>
                  <a:pt x="54" y="126"/>
                </a:moveTo>
                <a:cubicBezTo>
                  <a:pt x="54" y="128"/>
                  <a:pt x="55" y="128"/>
                  <a:pt x="57" y="127"/>
                </a:cubicBezTo>
                <a:cubicBezTo>
                  <a:pt x="59" y="125"/>
                  <a:pt x="81" y="105"/>
                  <a:pt x="81" y="105"/>
                </a:cubicBezTo>
                <a:cubicBezTo>
                  <a:pt x="54" y="91"/>
                  <a:pt x="54" y="91"/>
                  <a:pt x="54" y="91"/>
                </a:cubicBezTo>
                <a:cubicBezTo>
                  <a:pt x="54" y="126"/>
                  <a:pt x="54" y="126"/>
                  <a:pt x="54" y="126"/>
                </a:cubicBezTo>
                <a:close/>
                <a:moveTo>
                  <a:pt x="154" y="1"/>
                </a:moveTo>
                <a:cubicBezTo>
                  <a:pt x="151" y="2"/>
                  <a:pt x="5" y="53"/>
                  <a:pt x="3" y="54"/>
                </a:cubicBezTo>
                <a:cubicBezTo>
                  <a:pt x="0" y="55"/>
                  <a:pt x="0" y="57"/>
                  <a:pt x="2" y="58"/>
                </a:cubicBezTo>
                <a:cubicBezTo>
                  <a:pt x="6" y="60"/>
                  <a:pt x="35" y="71"/>
                  <a:pt x="35" y="71"/>
                </a:cubicBezTo>
                <a:cubicBezTo>
                  <a:pt x="35" y="71"/>
                  <a:pt x="35" y="71"/>
                  <a:pt x="35" y="71"/>
                </a:cubicBezTo>
                <a:cubicBezTo>
                  <a:pt x="54" y="79"/>
                  <a:pt x="54" y="79"/>
                  <a:pt x="54" y="79"/>
                </a:cubicBezTo>
                <a:cubicBezTo>
                  <a:pt x="54" y="79"/>
                  <a:pt x="147" y="11"/>
                  <a:pt x="148" y="10"/>
                </a:cubicBezTo>
                <a:cubicBezTo>
                  <a:pt x="150" y="9"/>
                  <a:pt x="151" y="11"/>
                  <a:pt x="150" y="12"/>
                </a:cubicBezTo>
                <a:cubicBezTo>
                  <a:pt x="149" y="13"/>
                  <a:pt x="83" y="85"/>
                  <a:pt x="83" y="85"/>
                </a:cubicBezTo>
                <a:cubicBezTo>
                  <a:pt x="83" y="85"/>
                  <a:pt x="83" y="85"/>
                  <a:pt x="83" y="85"/>
                </a:cubicBezTo>
                <a:cubicBezTo>
                  <a:pt x="79" y="89"/>
                  <a:pt x="79" y="89"/>
                  <a:pt x="79" y="89"/>
                </a:cubicBezTo>
                <a:cubicBezTo>
                  <a:pt x="84" y="92"/>
                  <a:pt x="84" y="92"/>
                  <a:pt x="84" y="92"/>
                </a:cubicBezTo>
                <a:cubicBezTo>
                  <a:pt x="84" y="92"/>
                  <a:pt x="84" y="92"/>
                  <a:pt x="84" y="92"/>
                </a:cubicBezTo>
                <a:cubicBezTo>
                  <a:pt x="84" y="92"/>
                  <a:pt x="124" y="113"/>
                  <a:pt x="127" y="115"/>
                </a:cubicBezTo>
                <a:cubicBezTo>
                  <a:pt x="129" y="116"/>
                  <a:pt x="132" y="115"/>
                  <a:pt x="133" y="112"/>
                </a:cubicBezTo>
                <a:cubicBezTo>
                  <a:pt x="134" y="108"/>
                  <a:pt x="158" y="7"/>
                  <a:pt x="158" y="5"/>
                </a:cubicBezTo>
                <a:cubicBezTo>
                  <a:pt x="159" y="2"/>
                  <a:pt x="157" y="0"/>
                  <a:pt x="154" y="1"/>
                </a:cubicBezTo>
                <a:close/>
              </a:path>
            </a:pathLst>
          </a:custGeom>
          <a:solidFill>
            <a:schemeClr val="accent1"/>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2200" kern="0">
              <a:solidFill>
                <a:srgbClr val="000000"/>
              </a:solidFill>
              <a:latin typeface="+mj-ea"/>
              <a:ea typeface="+mj-ea"/>
              <a:sym typeface="Gill Sans" charset="0"/>
            </a:endParaRPr>
          </a:p>
        </p:txBody>
      </p:sp>
      <p:grpSp>
        <p:nvGrpSpPr>
          <p:cNvPr id="14" name="组合 13"/>
          <p:cNvGrpSpPr/>
          <p:nvPr/>
        </p:nvGrpSpPr>
        <p:grpSpPr>
          <a:xfrm>
            <a:off x="4788024" y="1347614"/>
            <a:ext cx="2501127" cy="1132494"/>
            <a:chOff x="4304043" y="1286668"/>
            <a:chExt cx="3837944" cy="2757793"/>
          </a:xfrm>
          <a:effectLst>
            <a:outerShdw blurRad="381000" dist="254000" dir="8100000" algn="tr" rotWithShape="0">
              <a:prstClr val="black">
                <a:alpha val="40000"/>
              </a:prstClr>
            </a:outerShdw>
          </a:effectLst>
        </p:grpSpPr>
        <p:sp>
          <p:nvSpPr>
            <p:cNvPr id="15" name="圆角矩形 14"/>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6" name="圆角矩形 15"/>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17" name="组合 16"/>
          <p:cNvGrpSpPr/>
          <p:nvPr/>
        </p:nvGrpSpPr>
        <p:grpSpPr>
          <a:xfrm>
            <a:off x="4939091" y="1566566"/>
            <a:ext cx="621046" cy="621045"/>
            <a:chOff x="304800" y="673100"/>
            <a:chExt cx="4000500" cy="4000500"/>
          </a:xfrm>
          <a:effectLst>
            <a:outerShdw blurRad="444500" dist="254000" dir="810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j-ea"/>
                <a:ea typeface="+mj-ea"/>
                <a:cs typeface="+mn-cs"/>
              </a:endParaRPr>
            </a:p>
          </p:txBody>
        </p:sp>
        <p:sp>
          <p:nvSpPr>
            <p:cNvPr id="19" name="椭圆 1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grpSp>
      <p:grpSp>
        <p:nvGrpSpPr>
          <p:cNvPr id="20" name="Group 41"/>
          <p:cNvGrpSpPr/>
          <p:nvPr/>
        </p:nvGrpSpPr>
        <p:grpSpPr bwMode="auto">
          <a:xfrm>
            <a:off x="5652279" y="1566565"/>
            <a:ext cx="1458171" cy="799752"/>
            <a:chOff x="0" y="0"/>
            <a:chExt cx="2419" cy="1343"/>
          </a:xfrm>
        </p:grpSpPr>
        <p:sp>
          <p:nvSpPr>
            <p:cNvPr id="21" name="Rectangle 42"/>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200" b="0" dirty="0">
                  <a:solidFill>
                    <a:srgbClr val="000000"/>
                  </a:solidFill>
                  <a:latin typeface="+mj-ea"/>
                  <a:ea typeface="+mj-ea"/>
                  <a:cs typeface="Bebas Neue" charset="0"/>
                  <a:sym typeface="Bebas Neue" charset="0"/>
                </a:rPr>
                <a:t>单击此处添加标题</a:t>
              </a:r>
              <a:endParaRPr lang="en-US" sz="1200" b="0" dirty="0">
                <a:solidFill>
                  <a:srgbClr val="000000"/>
                </a:solidFill>
                <a:latin typeface="+mj-ea"/>
                <a:ea typeface="+mj-ea"/>
                <a:cs typeface="Bebas Neue" charset="0"/>
                <a:sym typeface="Bebas Neue" charset="0"/>
              </a:endParaRPr>
            </a:p>
          </p:txBody>
        </p:sp>
        <p:sp>
          <p:nvSpPr>
            <p:cNvPr id="22" name="Rectangle 43"/>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b="0" dirty="0">
                  <a:solidFill>
                    <a:srgbClr val="000000"/>
                  </a:solidFill>
                  <a:latin typeface="+mj-ea"/>
                  <a:ea typeface="+mj-ea"/>
                  <a:cs typeface="Lato Light" charset="0"/>
                  <a:sym typeface="Lato Light" charset="0"/>
                </a:rPr>
                <a:t>此处添加详细文本描述，建议与标题相关并符合整体语言风格，语言描述尽量</a:t>
              </a:r>
              <a:endParaRPr lang="en-US" sz="900" b="0" dirty="0">
                <a:solidFill>
                  <a:srgbClr val="000000"/>
                </a:solidFill>
                <a:latin typeface="+mj-ea"/>
                <a:ea typeface="+mj-ea"/>
                <a:cs typeface="Lato Light" charset="0"/>
                <a:sym typeface="Lato Light" charset="0"/>
              </a:endParaRPr>
            </a:p>
          </p:txBody>
        </p:sp>
      </p:grpSp>
      <p:sp>
        <p:nvSpPr>
          <p:cNvPr id="23" name="Freeform 8"/>
          <p:cNvSpPr>
            <a:spLocks noEditPoints="1"/>
          </p:cNvSpPr>
          <p:nvPr/>
        </p:nvSpPr>
        <p:spPr bwMode="auto">
          <a:xfrm>
            <a:off x="5127381" y="1797571"/>
            <a:ext cx="244466" cy="242244"/>
          </a:xfrm>
          <a:custGeom>
            <a:avLst/>
            <a:gdLst>
              <a:gd name="T0" fmla="*/ 18 w 138"/>
              <a:gd name="T1" fmla="*/ 69 h 138"/>
              <a:gd name="T2" fmla="*/ 0 w 138"/>
              <a:gd name="T3" fmla="*/ 69 h 138"/>
              <a:gd name="T4" fmla="*/ 0 w 138"/>
              <a:gd name="T5" fmla="*/ 121 h 138"/>
              <a:gd name="T6" fmla="*/ 18 w 138"/>
              <a:gd name="T7" fmla="*/ 138 h 138"/>
              <a:gd name="T8" fmla="*/ 69 w 138"/>
              <a:gd name="T9" fmla="*/ 138 h 138"/>
              <a:gd name="T10" fmla="*/ 69 w 138"/>
              <a:gd name="T11" fmla="*/ 121 h 138"/>
              <a:gd name="T12" fmla="*/ 18 w 138"/>
              <a:gd name="T13" fmla="*/ 121 h 138"/>
              <a:gd name="T14" fmla="*/ 18 w 138"/>
              <a:gd name="T15" fmla="*/ 69 h 138"/>
              <a:gd name="T16" fmla="*/ 121 w 138"/>
              <a:gd name="T17" fmla="*/ 86 h 138"/>
              <a:gd name="T18" fmla="*/ 52 w 138"/>
              <a:gd name="T19" fmla="*/ 86 h 138"/>
              <a:gd name="T20" fmla="*/ 52 w 138"/>
              <a:gd name="T21" fmla="*/ 18 h 138"/>
              <a:gd name="T22" fmla="*/ 121 w 138"/>
              <a:gd name="T23" fmla="*/ 18 h 138"/>
              <a:gd name="T24" fmla="*/ 121 w 138"/>
              <a:gd name="T25" fmla="*/ 86 h 138"/>
              <a:gd name="T26" fmla="*/ 121 w 138"/>
              <a:gd name="T27" fmla="*/ 0 h 138"/>
              <a:gd name="T28" fmla="*/ 52 w 138"/>
              <a:gd name="T29" fmla="*/ 0 h 138"/>
              <a:gd name="T30" fmla="*/ 35 w 138"/>
              <a:gd name="T31" fmla="*/ 17 h 138"/>
              <a:gd name="T32" fmla="*/ 35 w 138"/>
              <a:gd name="T33" fmla="*/ 86 h 138"/>
              <a:gd name="T34" fmla="*/ 52 w 138"/>
              <a:gd name="T35" fmla="*/ 103 h 138"/>
              <a:gd name="T36" fmla="*/ 121 w 138"/>
              <a:gd name="T37" fmla="*/ 103 h 138"/>
              <a:gd name="T38" fmla="*/ 138 w 138"/>
              <a:gd name="T39" fmla="*/ 86 h 138"/>
              <a:gd name="T40" fmla="*/ 138 w 138"/>
              <a:gd name="T41" fmla="*/ 18 h 138"/>
              <a:gd name="T42" fmla="*/ 121 w 138"/>
              <a:gd name="T43"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8" h="138">
                <a:moveTo>
                  <a:pt x="18" y="69"/>
                </a:moveTo>
                <a:cubicBezTo>
                  <a:pt x="0" y="69"/>
                  <a:pt x="0" y="69"/>
                  <a:pt x="0" y="69"/>
                </a:cubicBezTo>
                <a:cubicBezTo>
                  <a:pt x="0" y="121"/>
                  <a:pt x="0" y="121"/>
                  <a:pt x="0" y="121"/>
                </a:cubicBezTo>
                <a:cubicBezTo>
                  <a:pt x="0" y="130"/>
                  <a:pt x="8" y="138"/>
                  <a:pt x="18" y="138"/>
                </a:cubicBezTo>
                <a:cubicBezTo>
                  <a:pt x="69" y="138"/>
                  <a:pt x="69" y="138"/>
                  <a:pt x="69" y="138"/>
                </a:cubicBezTo>
                <a:cubicBezTo>
                  <a:pt x="69" y="121"/>
                  <a:pt x="69" y="121"/>
                  <a:pt x="69" y="121"/>
                </a:cubicBezTo>
                <a:cubicBezTo>
                  <a:pt x="18" y="121"/>
                  <a:pt x="18" y="121"/>
                  <a:pt x="18" y="121"/>
                </a:cubicBezTo>
                <a:cubicBezTo>
                  <a:pt x="18" y="69"/>
                  <a:pt x="18" y="69"/>
                  <a:pt x="18" y="69"/>
                </a:cubicBezTo>
                <a:close/>
                <a:moveTo>
                  <a:pt x="121" y="86"/>
                </a:moveTo>
                <a:cubicBezTo>
                  <a:pt x="52" y="86"/>
                  <a:pt x="52" y="86"/>
                  <a:pt x="52" y="86"/>
                </a:cubicBezTo>
                <a:cubicBezTo>
                  <a:pt x="52" y="18"/>
                  <a:pt x="52" y="18"/>
                  <a:pt x="52" y="18"/>
                </a:cubicBezTo>
                <a:cubicBezTo>
                  <a:pt x="121" y="18"/>
                  <a:pt x="121" y="18"/>
                  <a:pt x="121" y="18"/>
                </a:cubicBezTo>
                <a:cubicBezTo>
                  <a:pt x="121" y="86"/>
                  <a:pt x="121" y="86"/>
                  <a:pt x="121" y="86"/>
                </a:cubicBezTo>
                <a:close/>
                <a:moveTo>
                  <a:pt x="121" y="0"/>
                </a:moveTo>
                <a:cubicBezTo>
                  <a:pt x="52" y="0"/>
                  <a:pt x="52" y="0"/>
                  <a:pt x="52" y="0"/>
                </a:cubicBezTo>
                <a:cubicBezTo>
                  <a:pt x="42" y="0"/>
                  <a:pt x="35" y="8"/>
                  <a:pt x="35" y="17"/>
                </a:cubicBezTo>
                <a:cubicBezTo>
                  <a:pt x="35" y="86"/>
                  <a:pt x="35" y="86"/>
                  <a:pt x="35" y="86"/>
                </a:cubicBezTo>
                <a:cubicBezTo>
                  <a:pt x="35" y="96"/>
                  <a:pt x="42" y="103"/>
                  <a:pt x="52" y="103"/>
                </a:cubicBezTo>
                <a:cubicBezTo>
                  <a:pt x="121" y="103"/>
                  <a:pt x="121" y="103"/>
                  <a:pt x="121" y="103"/>
                </a:cubicBezTo>
                <a:cubicBezTo>
                  <a:pt x="130" y="103"/>
                  <a:pt x="138" y="96"/>
                  <a:pt x="138" y="86"/>
                </a:cubicBezTo>
                <a:cubicBezTo>
                  <a:pt x="138" y="18"/>
                  <a:pt x="138" y="18"/>
                  <a:pt x="138" y="18"/>
                </a:cubicBezTo>
                <a:cubicBezTo>
                  <a:pt x="138" y="8"/>
                  <a:pt x="130" y="0"/>
                  <a:pt x="121" y="0"/>
                </a:cubicBezTo>
                <a:close/>
              </a:path>
            </a:pathLst>
          </a:custGeom>
          <a:solidFill>
            <a:schemeClr val="accent2"/>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2200" kern="0">
              <a:solidFill>
                <a:srgbClr val="000000"/>
              </a:solidFill>
              <a:latin typeface="+mj-ea"/>
              <a:ea typeface="+mj-ea"/>
              <a:sym typeface="Gill Sans" charset="0"/>
            </a:endParaRPr>
          </a:p>
        </p:txBody>
      </p:sp>
      <p:grpSp>
        <p:nvGrpSpPr>
          <p:cNvPr id="24" name="组合 23"/>
          <p:cNvGrpSpPr/>
          <p:nvPr/>
        </p:nvGrpSpPr>
        <p:grpSpPr>
          <a:xfrm>
            <a:off x="1955924" y="2808114"/>
            <a:ext cx="2501127" cy="1132494"/>
            <a:chOff x="4304043" y="1286668"/>
            <a:chExt cx="3837944" cy="2757793"/>
          </a:xfrm>
          <a:effectLst>
            <a:outerShdw blurRad="381000" dist="254000" dir="8100000" algn="tr" rotWithShape="0">
              <a:prstClr val="black">
                <a:alpha val="40000"/>
              </a:prstClr>
            </a:outerShdw>
          </a:effectLst>
        </p:grpSpPr>
        <p:sp>
          <p:nvSpPr>
            <p:cNvPr id="25" name="圆角矩形 24"/>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26" name="圆角矩形 25"/>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27" name="组合 26"/>
          <p:cNvGrpSpPr/>
          <p:nvPr/>
        </p:nvGrpSpPr>
        <p:grpSpPr>
          <a:xfrm>
            <a:off x="2106991" y="3027066"/>
            <a:ext cx="621046" cy="621045"/>
            <a:chOff x="304800" y="673100"/>
            <a:chExt cx="4000500" cy="4000500"/>
          </a:xfrm>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j-ea"/>
                <a:ea typeface="+mj-ea"/>
                <a:cs typeface="+mn-cs"/>
              </a:endParaRPr>
            </a:p>
          </p:txBody>
        </p:sp>
        <p:sp>
          <p:nvSpPr>
            <p:cNvPr id="29" name="椭圆 2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grpSp>
      <p:grpSp>
        <p:nvGrpSpPr>
          <p:cNvPr id="30" name="Group 41"/>
          <p:cNvGrpSpPr/>
          <p:nvPr/>
        </p:nvGrpSpPr>
        <p:grpSpPr bwMode="auto">
          <a:xfrm>
            <a:off x="2820179" y="3027065"/>
            <a:ext cx="1458171" cy="799752"/>
            <a:chOff x="0" y="0"/>
            <a:chExt cx="2419" cy="1343"/>
          </a:xfrm>
        </p:grpSpPr>
        <p:sp>
          <p:nvSpPr>
            <p:cNvPr id="31" name="Rectangle 42"/>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200" b="0" dirty="0">
                  <a:solidFill>
                    <a:srgbClr val="000000"/>
                  </a:solidFill>
                  <a:latin typeface="+mj-ea"/>
                  <a:ea typeface="+mj-ea"/>
                  <a:cs typeface="Bebas Neue" charset="0"/>
                  <a:sym typeface="Bebas Neue" charset="0"/>
                </a:rPr>
                <a:t>单击此处添加标题</a:t>
              </a:r>
              <a:endParaRPr lang="en-US" sz="1200" b="0" dirty="0">
                <a:solidFill>
                  <a:srgbClr val="000000"/>
                </a:solidFill>
                <a:latin typeface="+mj-ea"/>
                <a:ea typeface="+mj-ea"/>
                <a:cs typeface="Bebas Neue" charset="0"/>
                <a:sym typeface="Bebas Neue" charset="0"/>
              </a:endParaRPr>
            </a:p>
          </p:txBody>
        </p:sp>
        <p:sp>
          <p:nvSpPr>
            <p:cNvPr id="32" name="Rectangle 43"/>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b="0" dirty="0">
                  <a:solidFill>
                    <a:srgbClr val="000000"/>
                  </a:solidFill>
                  <a:latin typeface="+mj-ea"/>
                  <a:ea typeface="+mj-ea"/>
                  <a:cs typeface="Lato Light" charset="0"/>
                  <a:sym typeface="Lato Light" charset="0"/>
                </a:rPr>
                <a:t>此处添加详细文本描述，建议与标题相关并符合整体语言风格，语言描述尽量</a:t>
              </a:r>
              <a:endParaRPr lang="en-US" sz="900" b="0" dirty="0">
                <a:solidFill>
                  <a:srgbClr val="000000"/>
                </a:solidFill>
                <a:latin typeface="+mj-ea"/>
                <a:ea typeface="+mj-ea"/>
                <a:cs typeface="Lato Light" charset="0"/>
                <a:sym typeface="Lato Light" charset="0"/>
              </a:endParaRPr>
            </a:p>
          </p:txBody>
        </p:sp>
      </p:grpSp>
      <p:sp>
        <p:nvSpPr>
          <p:cNvPr id="33" name="Freeform 7"/>
          <p:cNvSpPr/>
          <p:nvPr/>
        </p:nvSpPr>
        <p:spPr bwMode="auto">
          <a:xfrm>
            <a:off x="2242485" y="3188685"/>
            <a:ext cx="296209" cy="297806"/>
          </a:xfrm>
          <a:custGeom>
            <a:avLst/>
            <a:gdLst>
              <a:gd name="T0" fmla="*/ 48 w 167"/>
              <a:gd name="T1" fmla="*/ 170 h 170"/>
              <a:gd name="T2" fmla="*/ 18 w 167"/>
              <a:gd name="T3" fmla="*/ 158 h 170"/>
              <a:gd name="T4" fmla="*/ 20 w 167"/>
              <a:gd name="T5" fmla="*/ 97 h 170"/>
              <a:gd name="T6" fmla="*/ 105 w 167"/>
              <a:gd name="T7" fmla="*/ 12 h 170"/>
              <a:gd name="T8" fmla="*/ 135 w 167"/>
              <a:gd name="T9" fmla="*/ 3 h 170"/>
              <a:gd name="T10" fmla="*/ 157 w 167"/>
              <a:gd name="T11" fmla="*/ 24 h 170"/>
              <a:gd name="T12" fmla="*/ 148 w 167"/>
              <a:gd name="T13" fmla="*/ 54 h 170"/>
              <a:gd name="T14" fmla="*/ 66 w 167"/>
              <a:gd name="T15" fmla="*/ 136 h 170"/>
              <a:gd name="T16" fmla="*/ 51 w 167"/>
              <a:gd name="T17" fmla="*/ 143 h 170"/>
              <a:gd name="T18" fmla="*/ 38 w 167"/>
              <a:gd name="T19" fmla="*/ 139 h 170"/>
              <a:gd name="T20" fmla="*/ 41 w 167"/>
              <a:gd name="T21" fmla="*/ 110 h 170"/>
              <a:gd name="T22" fmla="*/ 98 w 167"/>
              <a:gd name="T23" fmla="*/ 53 h 170"/>
              <a:gd name="T24" fmla="*/ 106 w 167"/>
              <a:gd name="T25" fmla="*/ 53 h 170"/>
              <a:gd name="T26" fmla="*/ 106 w 167"/>
              <a:gd name="T27" fmla="*/ 62 h 170"/>
              <a:gd name="T28" fmla="*/ 49 w 167"/>
              <a:gd name="T29" fmla="*/ 119 h 170"/>
              <a:gd name="T30" fmla="*/ 46 w 167"/>
              <a:gd name="T31" fmla="*/ 130 h 170"/>
              <a:gd name="T32" fmla="*/ 50 w 167"/>
              <a:gd name="T33" fmla="*/ 132 h 170"/>
              <a:gd name="T34" fmla="*/ 58 w 167"/>
              <a:gd name="T35" fmla="*/ 127 h 170"/>
              <a:gd name="T36" fmla="*/ 139 w 167"/>
              <a:gd name="T37" fmla="*/ 46 h 170"/>
              <a:gd name="T38" fmla="*/ 145 w 167"/>
              <a:gd name="T39" fmla="*/ 27 h 170"/>
              <a:gd name="T40" fmla="*/ 132 w 167"/>
              <a:gd name="T41" fmla="*/ 14 h 170"/>
              <a:gd name="T42" fmla="*/ 114 w 167"/>
              <a:gd name="T43" fmla="*/ 20 h 170"/>
              <a:gd name="T44" fmla="*/ 29 w 167"/>
              <a:gd name="T45" fmla="*/ 105 h 170"/>
              <a:gd name="T46" fmla="*/ 27 w 167"/>
              <a:gd name="T47" fmla="*/ 150 h 170"/>
              <a:gd name="T48" fmla="*/ 71 w 167"/>
              <a:gd name="T49" fmla="*/ 148 h 170"/>
              <a:gd name="T50" fmla="*/ 156 w 167"/>
              <a:gd name="T51" fmla="*/ 63 h 170"/>
              <a:gd name="T52" fmla="*/ 165 w 167"/>
              <a:gd name="T53" fmla="*/ 63 h 170"/>
              <a:gd name="T54" fmla="*/ 165 w 167"/>
              <a:gd name="T55" fmla="*/ 71 h 170"/>
              <a:gd name="T56" fmla="*/ 80 w 167"/>
              <a:gd name="T57" fmla="*/ 156 h 170"/>
              <a:gd name="T58" fmla="*/ 48 w 167"/>
              <a:gd name="T59" fmla="*/ 17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7" h="170">
                <a:moveTo>
                  <a:pt x="48" y="170"/>
                </a:moveTo>
                <a:cubicBezTo>
                  <a:pt x="37" y="170"/>
                  <a:pt x="26" y="166"/>
                  <a:pt x="18" y="158"/>
                </a:cubicBezTo>
                <a:cubicBezTo>
                  <a:pt x="4" y="143"/>
                  <a:pt x="0" y="117"/>
                  <a:pt x="20" y="97"/>
                </a:cubicBezTo>
                <a:cubicBezTo>
                  <a:pt x="32" y="85"/>
                  <a:pt x="81" y="36"/>
                  <a:pt x="105" y="12"/>
                </a:cubicBezTo>
                <a:cubicBezTo>
                  <a:pt x="114" y="3"/>
                  <a:pt x="125" y="0"/>
                  <a:pt x="135" y="3"/>
                </a:cubicBezTo>
                <a:cubicBezTo>
                  <a:pt x="146" y="5"/>
                  <a:pt x="154" y="14"/>
                  <a:pt x="157" y="24"/>
                </a:cubicBezTo>
                <a:cubicBezTo>
                  <a:pt x="160" y="35"/>
                  <a:pt x="156" y="46"/>
                  <a:pt x="148" y="54"/>
                </a:cubicBezTo>
                <a:cubicBezTo>
                  <a:pt x="66" y="136"/>
                  <a:pt x="66" y="136"/>
                  <a:pt x="66" y="136"/>
                </a:cubicBezTo>
                <a:cubicBezTo>
                  <a:pt x="62" y="140"/>
                  <a:pt x="57" y="143"/>
                  <a:pt x="51" y="143"/>
                </a:cubicBezTo>
                <a:cubicBezTo>
                  <a:pt x="46" y="144"/>
                  <a:pt x="41" y="142"/>
                  <a:pt x="38" y="139"/>
                </a:cubicBezTo>
                <a:cubicBezTo>
                  <a:pt x="31" y="133"/>
                  <a:pt x="30" y="121"/>
                  <a:pt x="41" y="110"/>
                </a:cubicBezTo>
                <a:cubicBezTo>
                  <a:pt x="98" y="53"/>
                  <a:pt x="98" y="53"/>
                  <a:pt x="98" y="53"/>
                </a:cubicBezTo>
                <a:cubicBezTo>
                  <a:pt x="100" y="51"/>
                  <a:pt x="104" y="51"/>
                  <a:pt x="106" y="53"/>
                </a:cubicBezTo>
                <a:cubicBezTo>
                  <a:pt x="109" y="55"/>
                  <a:pt x="109" y="59"/>
                  <a:pt x="106" y="62"/>
                </a:cubicBezTo>
                <a:cubicBezTo>
                  <a:pt x="49" y="119"/>
                  <a:pt x="49" y="119"/>
                  <a:pt x="49" y="119"/>
                </a:cubicBezTo>
                <a:cubicBezTo>
                  <a:pt x="44" y="124"/>
                  <a:pt x="44" y="128"/>
                  <a:pt x="46" y="130"/>
                </a:cubicBezTo>
                <a:cubicBezTo>
                  <a:pt x="47" y="131"/>
                  <a:pt x="48" y="132"/>
                  <a:pt x="50" y="132"/>
                </a:cubicBezTo>
                <a:cubicBezTo>
                  <a:pt x="52" y="131"/>
                  <a:pt x="55" y="130"/>
                  <a:pt x="58" y="127"/>
                </a:cubicBezTo>
                <a:cubicBezTo>
                  <a:pt x="139" y="46"/>
                  <a:pt x="139" y="46"/>
                  <a:pt x="139" y="46"/>
                </a:cubicBezTo>
                <a:cubicBezTo>
                  <a:pt x="145" y="40"/>
                  <a:pt x="147" y="34"/>
                  <a:pt x="145" y="27"/>
                </a:cubicBezTo>
                <a:cubicBezTo>
                  <a:pt x="144" y="21"/>
                  <a:pt x="138" y="16"/>
                  <a:pt x="132" y="14"/>
                </a:cubicBezTo>
                <a:cubicBezTo>
                  <a:pt x="126" y="13"/>
                  <a:pt x="119" y="15"/>
                  <a:pt x="114" y="20"/>
                </a:cubicBezTo>
                <a:cubicBezTo>
                  <a:pt x="89" y="45"/>
                  <a:pt x="41" y="93"/>
                  <a:pt x="29" y="105"/>
                </a:cubicBezTo>
                <a:cubicBezTo>
                  <a:pt x="13" y="121"/>
                  <a:pt x="17" y="139"/>
                  <a:pt x="27" y="150"/>
                </a:cubicBezTo>
                <a:cubicBezTo>
                  <a:pt x="37" y="160"/>
                  <a:pt x="55" y="164"/>
                  <a:pt x="71" y="148"/>
                </a:cubicBezTo>
                <a:cubicBezTo>
                  <a:pt x="156" y="63"/>
                  <a:pt x="156" y="63"/>
                  <a:pt x="156" y="63"/>
                </a:cubicBezTo>
                <a:cubicBezTo>
                  <a:pt x="159" y="60"/>
                  <a:pt x="162" y="60"/>
                  <a:pt x="165" y="63"/>
                </a:cubicBezTo>
                <a:cubicBezTo>
                  <a:pt x="167" y="65"/>
                  <a:pt x="167" y="69"/>
                  <a:pt x="165" y="71"/>
                </a:cubicBezTo>
                <a:cubicBezTo>
                  <a:pt x="80" y="156"/>
                  <a:pt x="80" y="156"/>
                  <a:pt x="80" y="156"/>
                </a:cubicBezTo>
                <a:cubicBezTo>
                  <a:pt x="70" y="166"/>
                  <a:pt x="58" y="170"/>
                  <a:pt x="48" y="170"/>
                </a:cubicBezTo>
                <a:close/>
              </a:path>
            </a:pathLst>
          </a:custGeom>
          <a:solidFill>
            <a:schemeClr val="accent3"/>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2200" kern="0">
              <a:solidFill>
                <a:srgbClr val="000000"/>
              </a:solidFill>
              <a:latin typeface="+mj-ea"/>
              <a:ea typeface="+mj-ea"/>
              <a:sym typeface="Gill Sans" charset="0"/>
            </a:endParaRPr>
          </a:p>
        </p:txBody>
      </p:sp>
      <p:grpSp>
        <p:nvGrpSpPr>
          <p:cNvPr id="34" name="组合 33"/>
          <p:cNvGrpSpPr/>
          <p:nvPr/>
        </p:nvGrpSpPr>
        <p:grpSpPr>
          <a:xfrm>
            <a:off x="4789276" y="2808114"/>
            <a:ext cx="2501127" cy="1132494"/>
            <a:chOff x="4304043" y="1286668"/>
            <a:chExt cx="3837944" cy="2757793"/>
          </a:xfrm>
          <a:effectLst>
            <a:outerShdw blurRad="381000" dist="254000" dir="8100000" algn="tr" rotWithShape="0">
              <a:prstClr val="black">
                <a:alpha val="40000"/>
              </a:prstClr>
            </a:outerShdw>
          </a:effectLst>
        </p:grpSpPr>
        <p:sp>
          <p:nvSpPr>
            <p:cNvPr id="35" name="圆角矩形 34"/>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36" name="圆角矩形 35"/>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37" name="组合 36"/>
          <p:cNvGrpSpPr/>
          <p:nvPr/>
        </p:nvGrpSpPr>
        <p:grpSpPr>
          <a:xfrm>
            <a:off x="4940343" y="3027066"/>
            <a:ext cx="621046" cy="621045"/>
            <a:chOff x="304800" y="673100"/>
            <a:chExt cx="4000500" cy="4000500"/>
          </a:xfrm>
          <a:effectLst>
            <a:outerShdw blurRad="444500" dist="254000" dir="8100000" algn="tr" rotWithShape="0">
              <a:prstClr val="black">
                <a:alpha val="50000"/>
              </a:prstClr>
            </a:outerShdw>
          </a:effectLst>
        </p:grpSpPr>
        <p:sp>
          <p:nvSpPr>
            <p:cNvPr id="38" name="同心圆 3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j-ea"/>
                <a:ea typeface="+mj-ea"/>
                <a:cs typeface="+mn-cs"/>
              </a:endParaRPr>
            </a:p>
          </p:txBody>
        </p:sp>
        <p:sp>
          <p:nvSpPr>
            <p:cNvPr id="39" name="椭圆 3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grpSp>
      <p:grpSp>
        <p:nvGrpSpPr>
          <p:cNvPr id="40" name="Group 41"/>
          <p:cNvGrpSpPr/>
          <p:nvPr/>
        </p:nvGrpSpPr>
        <p:grpSpPr bwMode="auto">
          <a:xfrm>
            <a:off x="5653531" y="3027065"/>
            <a:ext cx="1458171" cy="799752"/>
            <a:chOff x="0" y="0"/>
            <a:chExt cx="2419" cy="1343"/>
          </a:xfrm>
        </p:grpSpPr>
        <p:sp>
          <p:nvSpPr>
            <p:cNvPr id="41" name="Rectangle 42"/>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200" b="0" dirty="0">
                  <a:solidFill>
                    <a:srgbClr val="000000"/>
                  </a:solidFill>
                  <a:latin typeface="+mj-ea"/>
                  <a:ea typeface="+mj-ea"/>
                  <a:cs typeface="Bebas Neue" charset="0"/>
                  <a:sym typeface="Bebas Neue" charset="0"/>
                </a:rPr>
                <a:t>单击此处添加标题</a:t>
              </a:r>
              <a:endParaRPr lang="en-US" sz="1200" b="0" dirty="0">
                <a:solidFill>
                  <a:srgbClr val="000000"/>
                </a:solidFill>
                <a:latin typeface="+mj-ea"/>
                <a:ea typeface="+mj-ea"/>
                <a:cs typeface="Bebas Neue" charset="0"/>
                <a:sym typeface="Bebas Neue" charset="0"/>
              </a:endParaRPr>
            </a:p>
          </p:txBody>
        </p:sp>
        <p:sp>
          <p:nvSpPr>
            <p:cNvPr id="42" name="Rectangle 43"/>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b="0" dirty="0">
                  <a:solidFill>
                    <a:srgbClr val="000000"/>
                  </a:solidFill>
                  <a:latin typeface="+mj-ea"/>
                  <a:ea typeface="+mj-ea"/>
                  <a:cs typeface="Lato Light" charset="0"/>
                  <a:sym typeface="Lato Light" charset="0"/>
                </a:rPr>
                <a:t>此处添加详细文本描述，建议与标题相关并符合整体语言风格，语言描述尽量</a:t>
              </a:r>
              <a:endParaRPr lang="en-US" sz="900" b="0" dirty="0">
                <a:solidFill>
                  <a:srgbClr val="000000"/>
                </a:solidFill>
                <a:latin typeface="+mj-ea"/>
                <a:ea typeface="+mj-ea"/>
                <a:cs typeface="Lato Light" charset="0"/>
                <a:sym typeface="Lato Light" charset="0"/>
              </a:endParaRPr>
            </a:p>
          </p:txBody>
        </p:sp>
      </p:grpSp>
      <p:sp>
        <p:nvSpPr>
          <p:cNvPr id="43" name="Freeform 6"/>
          <p:cNvSpPr>
            <a:spLocks noEditPoints="1"/>
          </p:cNvSpPr>
          <p:nvPr/>
        </p:nvSpPr>
        <p:spPr bwMode="auto">
          <a:xfrm>
            <a:off x="5130695" y="3210169"/>
            <a:ext cx="272212" cy="276322"/>
          </a:xfrm>
          <a:custGeom>
            <a:avLst/>
            <a:gdLst>
              <a:gd name="T0" fmla="*/ 13 w 154"/>
              <a:gd name="T1" fmla="*/ 28 h 158"/>
              <a:gd name="T2" fmla="*/ 34 w 154"/>
              <a:gd name="T3" fmla="*/ 28 h 158"/>
              <a:gd name="T4" fmla="*/ 43 w 154"/>
              <a:gd name="T5" fmla="*/ 73 h 158"/>
              <a:gd name="T6" fmla="*/ 13 w 154"/>
              <a:gd name="T7" fmla="*/ 28 h 158"/>
              <a:gd name="T8" fmla="*/ 77 w 154"/>
              <a:gd name="T9" fmla="*/ 11 h 158"/>
              <a:gd name="T10" fmla="*/ 110 w 154"/>
              <a:gd name="T11" fmla="*/ 24 h 158"/>
              <a:gd name="T12" fmla="*/ 77 w 154"/>
              <a:gd name="T13" fmla="*/ 37 h 158"/>
              <a:gd name="T14" fmla="*/ 45 w 154"/>
              <a:gd name="T15" fmla="*/ 24 h 158"/>
              <a:gd name="T16" fmla="*/ 77 w 154"/>
              <a:gd name="T17" fmla="*/ 11 h 158"/>
              <a:gd name="T18" fmla="*/ 111 w 154"/>
              <a:gd name="T19" fmla="*/ 73 h 158"/>
              <a:gd name="T20" fmla="*/ 121 w 154"/>
              <a:gd name="T21" fmla="*/ 28 h 158"/>
              <a:gd name="T22" fmla="*/ 142 w 154"/>
              <a:gd name="T23" fmla="*/ 28 h 158"/>
              <a:gd name="T24" fmla="*/ 111 w 154"/>
              <a:gd name="T25" fmla="*/ 73 h 158"/>
              <a:gd name="T26" fmla="*/ 87 w 154"/>
              <a:gd name="T27" fmla="*/ 116 h 158"/>
              <a:gd name="T28" fmla="*/ 112 w 154"/>
              <a:gd name="T29" fmla="*/ 87 h 158"/>
              <a:gd name="T30" fmla="*/ 154 w 154"/>
              <a:gd name="T31" fmla="*/ 22 h 158"/>
              <a:gd name="T32" fmla="*/ 148 w 154"/>
              <a:gd name="T33" fmla="*/ 16 h 158"/>
              <a:gd name="T34" fmla="*/ 119 w 154"/>
              <a:gd name="T35" fmla="*/ 16 h 158"/>
              <a:gd name="T36" fmla="*/ 77 w 154"/>
              <a:gd name="T37" fmla="*/ 0 h 158"/>
              <a:gd name="T38" fmla="*/ 36 w 154"/>
              <a:gd name="T39" fmla="*/ 16 h 158"/>
              <a:gd name="T40" fmla="*/ 6 w 154"/>
              <a:gd name="T41" fmla="*/ 16 h 158"/>
              <a:gd name="T42" fmla="*/ 0 w 154"/>
              <a:gd name="T43" fmla="*/ 22 h 158"/>
              <a:gd name="T44" fmla="*/ 42 w 154"/>
              <a:gd name="T45" fmla="*/ 87 h 158"/>
              <a:gd name="T46" fmla="*/ 67 w 154"/>
              <a:gd name="T47" fmla="*/ 116 h 158"/>
              <a:gd name="T48" fmla="*/ 67 w 154"/>
              <a:gd name="T49" fmla="*/ 128 h 158"/>
              <a:gd name="T50" fmla="*/ 39 w 154"/>
              <a:gd name="T51" fmla="*/ 143 h 158"/>
              <a:gd name="T52" fmla="*/ 77 w 154"/>
              <a:gd name="T53" fmla="*/ 158 h 158"/>
              <a:gd name="T54" fmla="*/ 115 w 154"/>
              <a:gd name="T55" fmla="*/ 143 h 158"/>
              <a:gd name="T56" fmla="*/ 87 w 154"/>
              <a:gd name="T57" fmla="*/ 128 h 158"/>
              <a:gd name="T58" fmla="*/ 87 w 154"/>
              <a:gd name="T59" fmla="*/ 116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4" h="158">
                <a:moveTo>
                  <a:pt x="13" y="28"/>
                </a:moveTo>
                <a:cubicBezTo>
                  <a:pt x="34" y="28"/>
                  <a:pt x="34" y="28"/>
                  <a:pt x="34" y="28"/>
                </a:cubicBezTo>
                <a:cubicBezTo>
                  <a:pt x="35" y="49"/>
                  <a:pt x="39" y="63"/>
                  <a:pt x="43" y="73"/>
                </a:cubicBezTo>
                <a:cubicBezTo>
                  <a:pt x="28" y="63"/>
                  <a:pt x="15" y="51"/>
                  <a:pt x="13" y="28"/>
                </a:cubicBezTo>
                <a:close/>
                <a:moveTo>
                  <a:pt x="77" y="11"/>
                </a:moveTo>
                <a:cubicBezTo>
                  <a:pt x="101" y="11"/>
                  <a:pt x="110" y="20"/>
                  <a:pt x="110" y="24"/>
                </a:cubicBezTo>
                <a:cubicBezTo>
                  <a:pt x="110" y="27"/>
                  <a:pt x="101" y="37"/>
                  <a:pt x="77" y="37"/>
                </a:cubicBezTo>
                <a:cubicBezTo>
                  <a:pt x="54" y="37"/>
                  <a:pt x="45" y="27"/>
                  <a:pt x="45" y="24"/>
                </a:cubicBezTo>
                <a:cubicBezTo>
                  <a:pt x="45" y="20"/>
                  <a:pt x="54" y="11"/>
                  <a:pt x="77" y="11"/>
                </a:cubicBezTo>
                <a:close/>
                <a:moveTo>
                  <a:pt x="111" y="73"/>
                </a:moveTo>
                <a:cubicBezTo>
                  <a:pt x="116" y="63"/>
                  <a:pt x="120" y="49"/>
                  <a:pt x="121" y="28"/>
                </a:cubicBezTo>
                <a:cubicBezTo>
                  <a:pt x="142" y="28"/>
                  <a:pt x="142" y="28"/>
                  <a:pt x="142" y="28"/>
                </a:cubicBezTo>
                <a:cubicBezTo>
                  <a:pt x="140" y="51"/>
                  <a:pt x="126" y="63"/>
                  <a:pt x="111" y="73"/>
                </a:cubicBezTo>
                <a:close/>
                <a:moveTo>
                  <a:pt x="87" y="116"/>
                </a:moveTo>
                <a:cubicBezTo>
                  <a:pt x="87" y="104"/>
                  <a:pt x="97" y="97"/>
                  <a:pt x="112" y="87"/>
                </a:cubicBezTo>
                <a:cubicBezTo>
                  <a:pt x="131" y="74"/>
                  <a:pt x="154" y="59"/>
                  <a:pt x="154" y="22"/>
                </a:cubicBezTo>
                <a:cubicBezTo>
                  <a:pt x="154" y="19"/>
                  <a:pt x="152" y="16"/>
                  <a:pt x="148" y="16"/>
                </a:cubicBezTo>
                <a:cubicBezTo>
                  <a:pt x="119" y="16"/>
                  <a:pt x="119" y="16"/>
                  <a:pt x="119" y="16"/>
                </a:cubicBezTo>
                <a:cubicBezTo>
                  <a:pt x="115" y="8"/>
                  <a:pt x="102" y="0"/>
                  <a:pt x="77" y="0"/>
                </a:cubicBezTo>
                <a:cubicBezTo>
                  <a:pt x="52" y="0"/>
                  <a:pt x="40" y="8"/>
                  <a:pt x="36" y="16"/>
                </a:cubicBezTo>
                <a:cubicBezTo>
                  <a:pt x="6" y="16"/>
                  <a:pt x="6" y="16"/>
                  <a:pt x="6" y="16"/>
                </a:cubicBezTo>
                <a:cubicBezTo>
                  <a:pt x="3" y="16"/>
                  <a:pt x="0" y="19"/>
                  <a:pt x="0" y="22"/>
                </a:cubicBezTo>
                <a:cubicBezTo>
                  <a:pt x="0" y="59"/>
                  <a:pt x="24" y="74"/>
                  <a:pt x="42" y="87"/>
                </a:cubicBezTo>
                <a:cubicBezTo>
                  <a:pt x="58" y="97"/>
                  <a:pt x="67" y="104"/>
                  <a:pt x="67" y="116"/>
                </a:cubicBezTo>
                <a:cubicBezTo>
                  <a:pt x="67" y="128"/>
                  <a:pt x="67" y="128"/>
                  <a:pt x="67" y="128"/>
                </a:cubicBezTo>
                <a:cubicBezTo>
                  <a:pt x="51" y="129"/>
                  <a:pt x="39" y="135"/>
                  <a:pt x="39" y="143"/>
                </a:cubicBezTo>
                <a:cubicBezTo>
                  <a:pt x="39" y="151"/>
                  <a:pt x="56" y="158"/>
                  <a:pt x="77" y="158"/>
                </a:cubicBezTo>
                <a:cubicBezTo>
                  <a:pt x="98" y="158"/>
                  <a:pt x="115" y="151"/>
                  <a:pt x="115" y="143"/>
                </a:cubicBezTo>
                <a:cubicBezTo>
                  <a:pt x="115" y="135"/>
                  <a:pt x="104" y="129"/>
                  <a:pt x="87" y="128"/>
                </a:cubicBezTo>
                <a:cubicBezTo>
                  <a:pt x="87" y="116"/>
                  <a:pt x="87" y="116"/>
                  <a:pt x="87" y="116"/>
                </a:cubicBezTo>
                <a:close/>
              </a:path>
            </a:pathLst>
          </a:custGeom>
          <a:solidFill>
            <a:schemeClr val="accent4"/>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2200" kern="0">
              <a:solidFill>
                <a:srgbClr val="000000"/>
              </a:solidFill>
              <a:latin typeface="+mj-ea"/>
              <a:ea typeface="+mj-ea"/>
              <a:sym typeface="Gill Sans" charset="0"/>
            </a:endParaRPr>
          </a:p>
        </p:txBody>
      </p:sp>
    </p:spTree>
  </p:cSld>
  <p:clrMapOvr>
    <a:masterClrMapping/>
  </p:clrMapOvr>
  <mc:AlternateContent xmlns:mc="http://schemas.openxmlformats.org/markup-compatibility/2006" xmlns:p14="http://schemas.microsoft.com/office/powerpoint/2010/main">
    <mc:Choice Requires="p14">
      <p:transition spd="slow" p14:dur="1200" advTm="8000">
        <p14:prism/>
      </p:transition>
    </mc:Choice>
    <mc:Fallback xmlns="">
      <p:transition spd="slow" advTm="8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anim calcmode="lin" valueType="num">
                                      <p:cBhvr>
                                        <p:cTn id="14" dur="500" fill="hold"/>
                                        <p:tgtEl>
                                          <p:spTgt spid="13"/>
                                        </p:tgtEl>
                                        <p:attrNameLst>
                                          <p:attrName>ppt_x</p:attrName>
                                        </p:attrNameLst>
                                      </p:cBhvr>
                                      <p:tavLst>
                                        <p:tav tm="0">
                                          <p:val>
                                            <p:strVal val="#ppt_x"/>
                                          </p:val>
                                        </p:tav>
                                        <p:tav tm="100000">
                                          <p:val>
                                            <p:strVal val="#ppt_x"/>
                                          </p:val>
                                        </p:tav>
                                      </p:tavLst>
                                    </p:anim>
                                    <p:anim calcmode="lin" valueType="num">
                                      <p:cBhvr>
                                        <p:cTn id="15" dur="500" fill="hold"/>
                                        <p:tgtEl>
                                          <p:spTgt spid="13"/>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22" presetClass="entr" presetSubtype="2"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right)">
                                      <p:cBhvr>
                                        <p:cTn id="19" dur="500"/>
                                        <p:tgtEl>
                                          <p:spTgt spid="4"/>
                                        </p:tgtEl>
                                      </p:cBhvr>
                                    </p:animEffect>
                                  </p:childTnLst>
                                </p:cTn>
                              </p:par>
                            </p:childTnLst>
                          </p:cTn>
                        </p:par>
                        <p:par>
                          <p:cTn id="20" fill="hold">
                            <p:stCondLst>
                              <p:cond delay="1500"/>
                            </p:stCondLst>
                            <p:childTnLst>
                              <p:par>
                                <p:cTn id="21" presetID="22" presetClass="entr" presetSubtype="8"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left)">
                                      <p:cBhvr>
                                        <p:cTn id="23" dur="500"/>
                                        <p:tgtEl>
                                          <p:spTgt spid="10"/>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p:cTn id="27" dur="500" fill="hold"/>
                                        <p:tgtEl>
                                          <p:spTgt spid="17"/>
                                        </p:tgtEl>
                                        <p:attrNameLst>
                                          <p:attrName>ppt_w</p:attrName>
                                        </p:attrNameLst>
                                      </p:cBhvr>
                                      <p:tavLst>
                                        <p:tav tm="0">
                                          <p:val>
                                            <p:fltVal val="0"/>
                                          </p:val>
                                        </p:tav>
                                        <p:tav tm="100000">
                                          <p:val>
                                            <p:strVal val="#ppt_w"/>
                                          </p:val>
                                        </p:tav>
                                      </p:tavLst>
                                    </p:anim>
                                    <p:anim calcmode="lin" valueType="num">
                                      <p:cBhvr>
                                        <p:cTn id="28" dur="500" fill="hold"/>
                                        <p:tgtEl>
                                          <p:spTgt spid="17"/>
                                        </p:tgtEl>
                                        <p:attrNameLst>
                                          <p:attrName>ppt_h</p:attrName>
                                        </p:attrNameLst>
                                      </p:cBhvr>
                                      <p:tavLst>
                                        <p:tav tm="0">
                                          <p:val>
                                            <p:fltVal val="0"/>
                                          </p:val>
                                        </p:tav>
                                        <p:tav tm="100000">
                                          <p:val>
                                            <p:strVal val="#ppt_h"/>
                                          </p:val>
                                        </p:tav>
                                      </p:tavLst>
                                    </p:anim>
                                    <p:animEffect transition="in" filter="fade">
                                      <p:cBhvr>
                                        <p:cTn id="29" dur="500"/>
                                        <p:tgtEl>
                                          <p:spTgt spid="17"/>
                                        </p:tgtEl>
                                      </p:cBhvr>
                                    </p:animEffect>
                                  </p:childTnLst>
                                </p:cTn>
                              </p:par>
                            </p:childTnLst>
                          </p:cTn>
                        </p:par>
                        <p:par>
                          <p:cTn id="30" fill="hold">
                            <p:stCondLst>
                              <p:cond delay="2500"/>
                            </p:stCondLst>
                            <p:childTnLst>
                              <p:par>
                                <p:cTn id="31" presetID="42" presetClass="entr" presetSubtype="0" fill="hold" grpId="0" nodeType="after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fade">
                                      <p:cBhvr>
                                        <p:cTn id="33" dur="500"/>
                                        <p:tgtEl>
                                          <p:spTgt spid="23"/>
                                        </p:tgtEl>
                                      </p:cBhvr>
                                    </p:animEffect>
                                    <p:anim calcmode="lin" valueType="num">
                                      <p:cBhvr>
                                        <p:cTn id="34" dur="500" fill="hold"/>
                                        <p:tgtEl>
                                          <p:spTgt spid="23"/>
                                        </p:tgtEl>
                                        <p:attrNameLst>
                                          <p:attrName>ppt_x</p:attrName>
                                        </p:attrNameLst>
                                      </p:cBhvr>
                                      <p:tavLst>
                                        <p:tav tm="0">
                                          <p:val>
                                            <p:strVal val="#ppt_x"/>
                                          </p:val>
                                        </p:tav>
                                        <p:tav tm="100000">
                                          <p:val>
                                            <p:strVal val="#ppt_x"/>
                                          </p:val>
                                        </p:tav>
                                      </p:tavLst>
                                    </p:anim>
                                    <p:anim calcmode="lin" valueType="num">
                                      <p:cBhvr>
                                        <p:cTn id="35" dur="500" fill="hold"/>
                                        <p:tgtEl>
                                          <p:spTgt spid="23"/>
                                        </p:tgtEl>
                                        <p:attrNameLst>
                                          <p:attrName>ppt_y</p:attrName>
                                        </p:attrNameLst>
                                      </p:cBhvr>
                                      <p:tavLst>
                                        <p:tav tm="0">
                                          <p:val>
                                            <p:strVal val="#ppt_y+.1"/>
                                          </p:val>
                                        </p:tav>
                                        <p:tav tm="100000">
                                          <p:val>
                                            <p:strVal val="#ppt_y"/>
                                          </p:val>
                                        </p:tav>
                                      </p:tavLst>
                                    </p:anim>
                                  </p:childTnLst>
                                </p:cTn>
                              </p:par>
                            </p:childTnLst>
                          </p:cTn>
                        </p:par>
                        <p:par>
                          <p:cTn id="36" fill="hold">
                            <p:stCondLst>
                              <p:cond delay="3000"/>
                            </p:stCondLst>
                            <p:childTnLst>
                              <p:par>
                                <p:cTn id="37" presetID="22" presetClass="entr" presetSubtype="2" fill="hold" nodeType="after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right)">
                                      <p:cBhvr>
                                        <p:cTn id="39" dur="500"/>
                                        <p:tgtEl>
                                          <p:spTgt spid="14"/>
                                        </p:tgtEl>
                                      </p:cBhvr>
                                    </p:animEffect>
                                  </p:childTnLst>
                                </p:cTn>
                              </p:par>
                            </p:childTnLst>
                          </p:cTn>
                        </p:par>
                        <p:par>
                          <p:cTn id="40" fill="hold">
                            <p:stCondLst>
                              <p:cond delay="3500"/>
                            </p:stCondLst>
                            <p:childTnLst>
                              <p:par>
                                <p:cTn id="41" presetID="22" presetClass="entr" presetSubtype="8" fill="hold"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wipe(left)">
                                      <p:cBhvr>
                                        <p:cTn id="43" dur="500"/>
                                        <p:tgtEl>
                                          <p:spTgt spid="20"/>
                                        </p:tgtEl>
                                      </p:cBhvr>
                                    </p:animEffect>
                                  </p:childTnLst>
                                </p:cTn>
                              </p:par>
                            </p:childTnLst>
                          </p:cTn>
                        </p:par>
                        <p:par>
                          <p:cTn id="44" fill="hold">
                            <p:stCondLst>
                              <p:cond delay="4000"/>
                            </p:stCondLst>
                            <p:childTnLst>
                              <p:par>
                                <p:cTn id="45" presetID="53" presetClass="entr" presetSubtype="16" fill="hold" nodeType="afterEffect">
                                  <p:stCondLst>
                                    <p:cond delay="0"/>
                                  </p:stCondLst>
                                  <p:childTnLst>
                                    <p:set>
                                      <p:cBhvr>
                                        <p:cTn id="46" dur="1" fill="hold">
                                          <p:stCondLst>
                                            <p:cond delay="0"/>
                                          </p:stCondLst>
                                        </p:cTn>
                                        <p:tgtEl>
                                          <p:spTgt spid="27"/>
                                        </p:tgtEl>
                                        <p:attrNameLst>
                                          <p:attrName>style.visibility</p:attrName>
                                        </p:attrNameLst>
                                      </p:cBhvr>
                                      <p:to>
                                        <p:strVal val="visible"/>
                                      </p:to>
                                    </p:set>
                                    <p:anim calcmode="lin" valueType="num">
                                      <p:cBhvr>
                                        <p:cTn id="47" dur="500" fill="hold"/>
                                        <p:tgtEl>
                                          <p:spTgt spid="27"/>
                                        </p:tgtEl>
                                        <p:attrNameLst>
                                          <p:attrName>ppt_w</p:attrName>
                                        </p:attrNameLst>
                                      </p:cBhvr>
                                      <p:tavLst>
                                        <p:tav tm="0">
                                          <p:val>
                                            <p:fltVal val="0"/>
                                          </p:val>
                                        </p:tav>
                                        <p:tav tm="100000">
                                          <p:val>
                                            <p:strVal val="#ppt_w"/>
                                          </p:val>
                                        </p:tav>
                                      </p:tavLst>
                                    </p:anim>
                                    <p:anim calcmode="lin" valueType="num">
                                      <p:cBhvr>
                                        <p:cTn id="48" dur="500" fill="hold"/>
                                        <p:tgtEl>
                                          <p:spTgt spid="27"/>
                                        </p:tgtEl>
                                        <p:attrNameLst>
                                          <p:attrName>ppt_h</p:attrName>
                                        </p:attrNameLst>
                                      </p:cBhvr>
                                      <p:tavLst>
                                        <p:tav tm="0">
                                          <p:val>
                                            <p:fltVal val="0"/>
                                          </p:val>
                                        </p:tav>
                                        <p:tav tm="100000">
                                          <p:val>
                                            <p:strVal val="#ppt_h"/>
                                          </p:val>
                                        </p:tav>
                                      </p:tavLst>
                                    </p:anim>
                                    <p:animEffect transition="in" filter="fade">
                                      <p:cBhvr>
                                        <p:cTn id="49" dur="500"/>
                                        <p:tgtEl>
                                          <p:spTgt spid="27"/>
                                        </p:tgtEl>
                                      </p:cBhvr>
                                    </p:animEffect>
                                  </p:childTnLst>
                                </p:cTn>
                              </p:par>
                            </p:childTnLst>
                          </p:cTn>
                        </p:par>
                        <p:par>
                          <p:cTn id="50" fill="hold">
                            <p:stCondLst>
                              <p:cond delay="4500"/>
                            </p:stCondLst>
                            <p:childTnLst>
                              <p:par>
                                <p:cTn id="51" presetID="42" presetClass="entr" presetSubtype="0" fill="hold" grpId="0" nodeType="afterEffect">
                                  <p:stCondLst>
                                    <p:cond delay="0"/>
                                  </p:stCondLst>
                                  <p:childTnLst>
                                    <p:set>
                                      <p:cBhvr>
                                        <p:cTn id="52" dur="1" fill="hold">
                                          <p:stCondLst>
                                            <p:cond delay="0"/>
                                          </p:stCondLst>
                                        </p:cTn>
                                        <p:tgtEl>
                                          <p:spTgt spid="33"/>
                                        </p:tgtEl>
                                        <p:attrNameLst>
                                          <p:attrName>style.visibility</p:attrName>
                                        </p:attrNameLst>
                                      </p:cBhvr>
                                      <p:to>
                                        <p:strVal val="visible"/>
                                      </p:to>
                                    </p:set>
                                    <p:animEffect transition="in" filter="fade">
                                      <p:cBhvr>
                                        <p:cTn id="53" dur="500"/>
                                        <p:tgtEl>
                                          <p:spTgt spid="33"/>
                                        </p:tgtEl>
                                      </p:cBhvr>
                                    </p:animEffect>
                                    <p:anim calcmode="lin" valueType="num">
                                      <p:cBhvr>
                                        <p:cTn id="54" dur="500" fill="hold"/>
                                        <p:tgtEl>
                                          <p:spTgt spid="33"/>
                                        </p:tgtEl>
                                        <p:attrNameLst>
                                          <p:attrName>ppt_x</p:attrName>
                                        </p:attrNameLst>
                                      </p:cBhvr>
                                      <p:tavLst>
                                        <p:tav tm="0">
                                          <p:val>
                                            <p:strVal val="#ppt_x"/>
                                          </p:val>
                                        </p:tav>
                                        <p:tav tm="100000">
                                          <p:val>
                                            <p:strVal val="#ppt_x"/>
                                          </p:val>
                                        </p:tav>
                                      </p:tavLst>
                                    </p:anim>
                                    <p:anim calcmode="lin" valueType="num">
                                      <p:cBhvr>
                                        <p:cTn id="55" dur="500" fill="hold"/>
                                        <p:tgtEl>
                                          <p:spTgt spid="33"/>
                                        </p:tgtEl>
                                        <p:attrNameLst>
                                          <p:attrName>ppt_y</p:attrName>
                                        </p:attrNameLst>
                                      </p:cBhvr>
                                      <p:tavLst>
                                        <p:tav tm="0">
                                          <p:val>
                                            <p:strVal val="#ppt_y+.1"/>
                                          </p:val>
                                        </p:tav>
                                        <p:tav tm="100000">
                                          <p:val>
                                            <p:strVal val="#ppt_y"/>
                                          </p:val>
                                        </p:tav>
                                      </p:tavLst>
                                    </p:anim>
                                  </p:childTnLst>
                                </p:cTn>
                              </p:par>
                            </p:childTnLst>
                          </p:cTn>
                        </p:par>
                        <p:par>
                          <p:cTn id="56" fill="hold">
                            <p:stCondLst>
                              <p:cond delay="5000"/>
                            </p:stCondLst>
                            <p:childTnLst>
                              <p:par>
                                <p:cTn id="57" presetID="22" presetClass="entr" presetSubtype="2" fill="hold" nodeType="after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wipe(right)">
                                      <p:cBhvr>
                                        <p:cTn id="59" dur="500"/>
                                        <p:tgtEl>
                                          <p:spTgt spid="24"/>
                                        </p:tgtEl>
                                      </p:cBhvr>
                                    </p:animEffect>
                                  </p:childTnLst>
                                </p:cTn>
                              </p:par>
                            </p:childTnLst>
                          </p:cTn>
                        </p:par>
                        <p:par>
                          <p:cTn id="60" fill="hold">
                            <p:stCondLst>
                              <p:cond delay="5500"/>
                            </p:stCondLst>
                            <p:childTnLst>
                              <p:par>
                                <p:cTn id="61" presetID="22" presetClass="entr" presetSubtype="8" fill="hold" nodeType="afterEffect">
                                  <p:stCondLst>
                                    <p:cond delay="0"/>
                                  </p:stCondLst>
                                  <p:childTnLst>
                                    <p:set>
                                      <p:cBhvr>
                                        <p:cTn id="62" dur="1" fill="hold">
                                          <p:stCondLst>
                                            <p:cond delay="0"/>
                                          </p:stCondLst>
                                        </p:cTn>
                                        <p:tgtEl>
                                          <p:spTgt spid="30"/>
                                        </p:tgtEl>
                                        <p:attrNameLst>
                                          <p:attrName>style.visibility</p:attrName>
                                        </p:attrNameLst>
                                      </p:cBhvr>
                                      <p:to>
                                        <p:strVal val="visible"/>
                                      </p:to>
                                    </p:set>
                                    <p:animEffect transition="in" filter="wipe(left)">
                                      <p:cBhvr>
                                        <p:cTn id="63" dur="500"/>
                                        <p:tgtEl>
                                          <p:spTgt spid="30"/>
                                        </p:tgtEl>
                                      </p:cBhvr>
                                    </p:animEffect>
                                  </p:childTnLst>
                                </p:cTn>
                              </p:par>
                            </p:childTnLst>
                          </p:cTn>
                        </p:par>
                        <p:par>
                          <p:cTn id="64" fill="hold">
                            <p:stCondLst>
                              <p:cond delay="6000"/>
                            </p:stCondLst>
                            <p:childTnLst>
                              <p:par>
                                <p:cTn id="65" presetID="53" presetClass="entr" presetSubtype="16" fill="hold" nodeType="afterEffect">
                                  <p:stCondLst>
                                    <p:cond delay="0"/>
                                  </p:stCondLst>
                                  <p:childTnLst>
                                    <p:set>
                                      <p:cBhvr>
                                        <p:cTn id="66" dur="1" fill="hold">
                                          <p:stCondLst>
                                            <p:cond delay="0"/>
                                          </p:stCondLst>
                                        </p:cTn>
                                        <p:tgtEl>
                                          <p:spTgt spid="37"/>
                                        </p:tgtEl>
                                        <p:attrNameLst>
                                          <p:attrName>style.visibility</p:attrName>
                                        </p:attrNameLst>
                                      </p:cBhvr>
                                      <p:to>
                                        <p:strVal val="visible"/>
                                      </p:to>
                                    </p:set>
                                    <p:anim calcmode="lin" valueType="num">
                                      <p:cBhvr>
                                        <p:cTn id="67" dur="500" fill="hold"/>
                                        <p:tgtEl>
                                          <p:spTgt spid="37"/>
                                        </p:tgtEl>
                                        <p:attrNameLst>
                                          <p:attrName>ppt_w</p:attrName>
                                        </p:attrNameLst>
                                      </p:cBhvr>
                                      <p:tavLst>
                                        <p:tav tm="0">
                                          <p:val>
                                            <p:fltVal val="0"/>
                                          </p:val>
                                        </p:tav>
                                        <p:tav tm="100000">
                                          <p:val>
                                            <p:strVal val="#ppt_w"/>
                                          </p:val>
                                        </p:tav>
                                      </p:tavLst>
                                    </p:anim>
                                    <p:anim calcmode="lin" valueType="num">
                                      <p:cBhvr>
                                        <p:cTn id="68" dur="500" fill="hold"/>
                                        <p:tgtEl>
                                          <p:spTgt spid="37"/>
                                        </p:tgtEl>
                                        <p:attrNameLst>
                                          <p:attrName>ppt_h</p:attrName>
                                        </p:attrNameLst>
                                      </p:cBhvr>
                                      <p:tavLst>
                                        <p:tav tm="0">
                                          <p:val>
                                            <p:fltVal val="0"/>
                                          </p:val>
                                        </p:tav>
                                        <p:tav tm="100000">
                                          <p:val>
                                            <p:strVal val="#ppt_h"/>
                                          </p:val>
                                        </p:tav>
                                      </p:tavLst>
                                    </p:anim>
                                    <p:animEffect transition="in" filter="fade">
                                      <p:cBhvr>
                                        <p:cTn id="69" dur="500"/>
                                        <p:tgtEl>
                                          <p:spTgt spid="37"/>
                                        </p:tgtEl>
                                      </p:cBhvr>
                                    </p:animEffect>
                                  </p:childTnLst>
                                </p:cTn>
                              </p:par>
                            </p:childTnLst>
                          </p:cTn>
                        </p:par>
                        <p:par>
                          <p:cTn id="70" fill="hold">
                            <p:stCondLst>
                              <p:cond delay="6500"/>
                            </p:stCondLst>
                            <p:childTnLst>
                              <p:par>
                                <p:cTn id="71" presetID="42" presetClass="entr" presetSubtype="0" fill="hold" grpId="0" nodeType="afterEffect">
                                  <p:stCondLst>
                                    <p:cond delay="0"/>
                                  </p:stCondLst>
                                  <p:childTnLst>
                                    <p:set>
                                      <p:cBhvr>
                                        <p:cTn id="72" dur="1" fill="hold">
                                          <p:stCondLst>
                                            <p:cond delay="0"/>
                                          </p:stCondLst>
                                        </p:cTn>
                                        <p:tgtEl>
                                          <p:spTgt spid="43"/>
                                        </p:tgtEl>
                                        <p:attrNameLst>
                                          <p:attrName>style.visibility</p:attrName>
                                        </p:attrNameLst>
                                      </p:cBhvr>
                                      <p:to>
                                        <p:strVal val="visible"/>
                                      </p:to>
                                    </p:set>
                                    <p:animEffect transition="in" filter="fade">
                                      <p:cBhvr>
                                        <p:cTn id="73" dur="500"/>
                                        <p:tgtEl>
                                          <p:spTgt spid="43"/>
                                        </p:tgtEl>
                                      </p:cBhvr>
                                    </p:animEffect>
                                    <p:anim calcmode="lin" valueType="num">
                                      <p:cBhvr>
                                        <p:cTn id="74" dur="500" fill="hold"/>
                                        <p:tgtEl>
                                          <p:spTgt spid="43"/>
                                        </p:tgtEl>
                                        <p:attrNameLst>
                                          <p:attrName>ppt_x</p:attrName>
                                        </p:attrNameLst>
                                      </p:cBhvr>
                                      <p:tavLst>
                                        <p:tav tm="0">
                                          <p:val>
                                            <p:strVal val="#ppt_x"/>
                                          </p:val>
                                        </p:tav>
                                        <p:tav tm="100000">
                                          <p:val>
                                            <p:strVal val="#ppt_x"/>
                                          </p:val>
                                        </p:tav>
                                      </p:tavLst>
                                    </p:anim>
                                    <p:anim calcmode="lin" valueType="num">
                                      <p:cBhvr>
                                        <p:cTn id="75" dur="500" fill="hold"/>
                                        <p:tgtEl>
                                          <p:spTgt spid="43"/>
                                        </p:tgtEl>
                                        <p:attrNameLst>
                                          <p:attrName>ppt_y</p:attrName>
                                        </p:attrNameLst>
                                      </p:cBhvr>
                                      <p:tavLst>
                                        <p:tav tm="0">
                                          <p:val>
                                            <p:strVal val="#ppt_y+.1"/>
                                          </p:val>
                                        </p:tav>
                                        <p:tav tm="100000">
                                          <p:val>
                                            <p:strVal val="#ppt_y"/>
                                          </p:val>
                                        </p:tav>
                                      </p:tavLst>
                                    </p:anim>
                                  </p:childTnLst>
                                </p:cTn>
                              </p:par>
                            </p:childTnLst>
                          </p:cTn>
                        </p:par>
                        <p:par>
                          <p:cTn id="76" fill="hold">
                            <p:stCondLst>
                              <p:cond delay="7000"/>
                            </p:stCondLst>
                            <p:childTnLst>
                              <p:par>
                                <p:cTn id="77" presetID="22" presetClass="entr" presetSubtype="2" fill="hold" nodeType="afterEffect">
                                  <p:stCondLst>
                                    <p:cond delay="0"/>
                                  </p:stCondLst>
                                  <p:childTnLst>
                                    <p:set>
                                      <p:cBhvr>
                                        <p:cTn id="78" dur="1" fill="hold">
                                          <p:stCondLst>
                                            <p:cond delay="0"/>
                                          </p:stCondLst>
                                        </p:cTn>
                                        <p:tgtEl>
                                          <p:spTgt spid="34"/>
                                        </p:tgtEl>
                                        <p:attrNameLst>
                                          <p:attrName>style.visibility</p:attrName>
                                        </p:attrNameLst>
                                      </p:cBhvr>
                                      <p:to>
                                        <p:strVal val="visible"/>
                                      </p:to>
                                    </p:set>
                                    <p:animEffect transition="in" filter="wipe(right)">
                                      <p:cBhvr>
                                        <p:cTn id="79" dur="500"/>
                                        <p:tgtEl>
                                          <p:spTgt spid="34"/>
                                        </p:tgtEl>
                                      </p:cBhvr>
                                    </p:animEffect>
                                  </p:childTnLst>
                                </p:cTn>
                              </p:par>
                            </p:childTnLst>
                          </p:cTn>
                        </p:par>
                        <p:par>
                          <p:cTn id="80" fill="hold">
                            <p:stCondLst>
                              <p:cond delay="7500"/>
                            </p:stCondLst>
                            <p:childTnLst>
                              <p:par>
                                <p:cTn id="81" presetID="22" presetClass="entr" presetSubtype="8" fill="hold" nodeType="afterEffect">
                                  <p:stCondLst>
                                    <p:cond delay="0"/>
                                  </p:stCondLst>
                                  <p:childTnLst>
                                    <p:set>
                                      <p:cBhvr>
                                        <p:cTn id="82" dur="1" fill="hold">
                                          <p:stCondLst>
                                            <p:cond delay="0"/>
                                          </p:stCondLst>
                                        </p:cTn>
                                        <p:tgtEl>
                                          <p:spTgt spid="40"/>
                                        </p:tgtEl>
                                        <p:attrNameLst>
                                          <p:attrName>style.visibility</p:attrName>
                                        </p:attrNameLst>
                                      </p:cBhvr>
                                      <p:to>
                                        <p:strVal val="visible"/>
                                      </p:to>
                                    </p:set>
                                    <p:animEffect transition="in" filter="wipe(left)">
                                      <p:cBhvr>
                                        <p:cTn id="83"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3" grpId="0" animBg="1"/>
      <p:bldP spid="33" grpId="0" animBg="1"/>
      <p:bldP spid="4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rgbClr val="333333"/>
                </a:solidFill>
                <a:latin typeface="微软雅黑" panose="020B0503020204020204" pitchFamily="34" charset="-122"/>
                <a:ea typeface="微软雅黑" panose="020B0503020204020204" pitchFamily="34" charset="-122"/>
              </a:rPr>
              <a:t>点击添加标题文字内容</a:t>
            </a:r>
            <a:endParaRPr lang="zh-CN" altLang="en-US" sz="2500" dirty="0">
              <a:solidFill>
                <a:srgbClr val="333333"/>
              </a:solidFill>
              <a:latin typeface="微软雅黑" panose="020B0503020204020204" pitchFamily="34" charset="-122"/>
              <a:ea typeface="微软雅黑" panose="020B0503020204020204" pitchFamily="34" charset="-122"/>
            </a:endParaRP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940025" y="1717265"/>
            <a:ext cx="2011893" cy="2011893"/>
            <a:chOff x="304800" y="673100"/>
            <a:chExt cx="4000500" cy="4000500"/>
          </a:xfrm>
          <a:effectLst>
            <a:outerShdw blurRad="444500" dist="254000" dir="8100000" algn="tr" rotWithShape="0">
              <a:prstClr val="black">
                <a:alpha val="50000"/>
              </a:prstClr>
            </a:outerShdw>
          </a:effectLst>
        </p:grpSpPr>
        <p:sp>
          <p:nvSpPr>
            <p:cNvPr id="5" name="同心圆 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6" name="椭圆 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7" name="TextBox 11"/>
          <p:cNvSpPr txBox="1"/>
          <p:nvPr/>
        </p:nvSpPr>
        <p:spPr>
          <a:xfrm>
            <a:off x="4644843" y="1421577"/>
            <a:ext cx="3456384"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solidFill>
                  <a:prstClr val="black">
                    <a:lumMod val="65000"/>
                    <a:lumOff val="35000"/>
                  </a:prstClr>
                </a:solidFill>
                <a:latin typeface="+mj-ea"/>
                <a:ea typeface="+mj-ea"/>
              </a:rPr>
              <a:t>点击输入简要文字内容，文字内容需概括精炼，不用多余的文字修饰，言简意赅的说明分项内容</a:t>
            </a:r>
            <a:r>
              <a:rPr lang="en-US" altLang="zh-CN" dirty="0">
                <a:solidFill>
                  <a:prstClr val="black">
                    <a:lumMod val="65000"/>
                    <a:lumOff val="35000"/>
                  </a:prstClr>
                </a:solidFill>
                <a:latin typeface="+mj-ea"/>
                <a:ea typeface="+mj-ea"/>
              </a:rPr>
              <a:t>……</a:t>
            </a:r>
          </a:p>
        </p:txBody>
      </p:sp>
      <p:cxnSp>
        <p:nvCxnSpPr>
          <p:cNvPr id="8" name="直接连接符 7"/>
          <p:cNvCxnSpPr/>
          <p:nvPr/>
        </p:nvCxnSpPr>
        <p:spPr>
          <a:xfrm>
            <a:off x="3638595" y="1588290"/>
            <a:ext cx="792088"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9" name="TextBox 14"/>
          <p:cNvSpPr txBox="1"/>
          <p:nvPr/>
        </p:nvSpPr>
        <p:spPr>
          <a:xfrm>
            <a:off x="4644843" y="1927596"/>
            <a:ext cx="3456384"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solidFill>
                  <a:prstClr val="black">
                    <a:lumMod val="65000"/>
                    <a:lumOff val="35000"/>
                  </a:prstClr>
                </a:solidFill>
                <a:latin typeface="+mj-ea"/>
                <a:ea typeface="+mj-ea"/>
              </a:rPr>
              <a:t>点击输入简要文字内容，文字内容需概括精炼，不用多余的文字修饰，言简意赅的说明分项内容</a:t>
            </a:r>
            <a:r>
              <a:rPr lang="en-US" altLang="zh-CN" dirty="0">
                <a:solidFill>
                  <a:prstClr val="black">
                    <a:lumMod val="65000"/>
                    <a:lumOff val="35000"/>
                  </a:prstClr>
                </a:solidFill>
                <a:latin typeface="+mj-ea"/>
                <a:ea typeface="+mj-ea"/>
              </a:rPr>
              <a:t>……</a:t>
            </a:r>
          </a:p>
        </p:txBody>
      </p:sp>
      <p:cxnSp>
        <p:nvCxnSpPr>
          <p:cNvPr id="10" name="直接连接符 9"/>
          <p:cNvCxnSpPr/>
          <p:nvPr/>
        </p:nvCxnSpPr>
        <p:spPr>
          <a:xfrm>
            <a:off x="3638595" y="2094309"/>
            <a:ext cx="792088"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1" name="TextBox 17"/>
          <p:cNvSpPr txBox="1"/>
          <p:nvPr/>
        </p:nvSpPr>
        <p:spPr>
          <a:xfrm>
            <a:off x="4644843" y="2431652"/>
            <a:ext cx="3456384"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solidFill>
                  <a:prstClr val="black">
                    <a:lumMod val="65000"/>
                    <a:lumOff val="35000"/>
                  </a:prstClr>
                </a:solidFill>
                <a:latin typeface="+mj-ea"/>
                <a:ea typeface="+mj-ea"/>
              </a:rPr>
              <a:t>点击输入简要文字内容，文字内容需概括精炼，不用多余的文字修饰，言简意赅的说明分项内容</a:t>
            </a:r>
            <a:r>
              <a:rPr lang="en-US" altLang="zh-CN" dirty="0">
                <a:solidFill>
                  <a:prstClr val="black">
                    <a:lumMod val="65000"/>
                    <a:lumOff val="35000"/>
                  </a:prstClr>
                </a:solidFill>
                <a:latin typeface="+mj-ea"/>
                <a:ea typeface="+mj-ea"/>
              </a:rPr>
              <a:t>……</a:t>
            </a:r>
          </a:p>
        </p:txBody>
      </p:sp>
      <p:cxnSp>
        <p:nvCxnSpPr>
          <p:cNvPr id="12" name="直接连接符 11"/>
          <p:cNvCxnSpPr/>
          <p:nvPr/>
        </p:nvCxnSpPr>
        <p:spPr>
          <a:xfrm>
            <a:off x="3638595" y="2598365"/>
            <a:ext cx="792088"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3" name="TextBox 20"/>
          <p:cNvSpPr txBox="1"/>
          <p:nvPr/>
        </p:nvSpPr>
        <p:spPr>
          <a:xfrm>
            <a:off x="4644843" y="2935708"/>
            <a:ext cx="3456384"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solidFill>
                  <a:prstClr val="black">
                    <a:lumMod val="65000"/>
                    <a:lumOff val="35000"/>
                  </a:prstClr>
                </a:solidFill>
                <a:latin typeface="+mj-ea"/>
                <a:ea typeface="+mj-ea"/>
              </a:rPr>
              <a:t>点击输入简要文字内容，文字内容需概括精炼，不用多余的文字修饰，言简意赅的说明分项内容</a:t>
            </a:r>
            <a:r>
              <a:rPr lang="en-US" altLang="zh-CN" dirty="0">
                <a:solidFill>
                  <a:prstClr val="black">
                    <a:lumMod val="65000"/>
                    <a:lumOff val="35000"/>
                  </a:prstClr>
                </a:solidFill>
                <a:latin typeface="+mj-ea"/>
                <a:ea typeface="+mj-ea"/>
              </a:rPr>
              <a:t>……</a:t>
            </a:r>
          </a:p>
        </p:txBody>
      </p:sp>
      <p:cxnSp>
        <p:nvCxnSpPr>
          <p:cNvPr id="14" name="直接连接符 13"/>
          <p:cNvCxnSpPr/>
          <p:nvPr/>
        </p:nvCxnSpPr>
        <p:spPr>
          <a:xfrm>
            <a:off x="3638595" y="3102421"/>
            <a:ext cx="792088"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5" name="TextBox 23"/>
          <p:cNvSpPr txBox="1"/>
          <p:nvPr/>
        </p:nvSpPr>
        <p:spPr>
          <a:xfrm>
            <a:off x="4644843" y="3439764"/>
            <a:ext cx="3456384"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solidFill>
                  <a:prstClr val="black">
                    <a:lumMod val="65000"/>
                    <a:lumOff val="35000"/>
                  </a:prstClr>
                </a:solidFill>
                <a:latin typeface="+mj-ea"/>
                <a:ea typeface="+mj-ea"/>
              </a:rPr>
              <a:t>点击输入简要文字内容，文字内容需概括精炼，不用多余的文字修饰，言简意赅的说明分项内容</a:t>
            </a:r>
            <a:r>
              <a:rPr lang="en-US" altLang="zh-CN" dirty="0">
                <a:solidFill>
                  <a:prstClr val="black">
                    <a:lumMod val="65000"/>
                    <a:lumOff val="35000"/>
                  </a:prstClr>
                </a:solidFill>
                <a:latin typeface="+mj-ea"/>
                <a:ea typeface="+mj-ea"/>
              </a:rPr>
              <a:t>……</a:t>
            </a:r>
          </a:p>
        </p:txBody>
      </p:sp>
      <p:cxnSp>
        <p:nvCxnSpPr>
          <p:cNvPr id="16" name="直接连接符 15"/>
          <p:cNvCxnSpPr/>
          <p:nvPr/>
        </p:nvCxnSpPr>
        <p:spPr>
          <a:xfrm>
            <a:off x="3638595" y="3606477"/>
            <a:ext cx="792088"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7" name="TextBox 26"/>
          <p:cNvSpPr txBox="1"/>
          <p:nvPr/>
        </p:nvSpPr>
        <p:spPr>
          <a:xfrm>
            <a:off x="4644843" y="3943820"/>
            <a:ext cx="3456384"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solidFill>
                  <a:prstClr val="black">
                    <a:lumMod val="65000"/>
                    <a:lumOff val="35000"/>
                  </a:prstClr>
                </a:solidFill>
                <a:latin typeface="+mj-ea"/>
                <a:ea typeface="+mj-ea"/>
              </a:rPr>
              <a:t>点击输入简要文字内容，文字内容需概括精炼，不用多余的文字修饰，言简意赅的说明分项内容</a:t>
            </a:r>
            <a:r>
              <a:rPr lang="en-US" altLang="zh-CN" dirty="0">
                <a:solidFill>
                  <a:prstClr val="black">
                    <a:lumMod val="65000"/>
                    <a:lumOff val="35000"/>
                  </a:prstClr>
                </a:solidFill>
                <a:latin typeface="+mj-ea"/>
                <a:ea typeface="+mj-ea"/>
              </a:rPr>
              <a:t>……</a:t>
            </a:r>
          </a:p>
        </p:txBody>
      </p:sp>
      <p:cxnSp>
        <p:nvCxnSpPr>
          <p:cNvPr id="18" name="直接连接符 17"/>
          <p:cNvCxnSpPr/>
          <p:nvPr/>
        </p:nvCxnSpPr>
        <p:spPr>
          <a:xfrm>
            <a:off x="3638595" y="4110533"/>
            <a:ext cx="792088"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9" name="椭圆 18"/>
          <p:cNvSpPr/>
          <p:nvPr/>
        </p:nvSpPr>
        <p:spPr>
          <a:xfrm>
            <a:off x="3427015" y="1450900"/>
            <a:ext cx="274777" cy="274777"/>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prstClr val="white"/>
                </a:solidFill>
                <a:latin typeface="+mj-ea"/>
                <a:ea typeface="+mj-ea"/>
              </a:rPr>
              <a:t>1</a:t>
            </a:r>
            <a:endParaRPr lang="zh-CN" altLang="en-US" dirty="0">
              <a:solidFill>
                <a:prstClr val="white"/>
              </a:solidFill>
              <a:latin typeface="+mj-ea"/>
              <a:ea typeface="+mj-ea"/>
            </a:endParaRPr>
          </a:p>
        </p:txBody>
      </p:sp>
      <p:sp>
        <p:nvSpPr>
          <p:cNvPr id="20" name="椭圆 19"/>
          <p:cNvSpPr/>
          <p:nvPr/>
        </p:nvSpPr>
        <p:spPr>
          <a:xfrm>
            <a:off x="3425919" y="1952988"/>
            <a:ext cx="274777" cy="274777"/>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prstClr val="white"/>
                </a:solidFill>
                <a:latin typeface="+mj-ea"/>
                <a:ea typeface="+mj-ea"/>
              </a:rPr>
              <a:t>2</a:t>
            </a:r>
            <a:endParaRPr lang="zh-CN" altLang="en-US" dirty="0">
              <a:solidFill>
                <a:prstClr val="white"/>
              </a:solidFill>
              <a:latin typeface="+mj-ea"/>
              <a:ea typeface="+mj-ea"/>
            </a:endParaRPr>
          </a:p>
        </p:txBody>
      </p:sp>
      <p:sp>
        <p:nvSpPr>
          <p:cNvPr id="21" name="椭圆 20"/>
          <p:cNvSpPr/>
          <p:nvPr/>
        </p:nvSpPr>
        <p:spPr>
          <a:xfrm>
            <a:off x="3425730" y="2462943"/>
            <a:ext cx="274777" cy="274777"/>
          </a:xfrm>
          <a:prstGeom prst="ellipse">
            <a:avLst/>
          </a:prstGeom>
          <a:solidFill>
            <a:schemeClr val="accent3"/>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prstClr val="white"/>
                </a:solidFill>
                <a:latin typeface="+mj-ea"/>
                <a:ea typeface="+mj-ea"/>
              </a:rPr>
              <a:t>3</a:t>
            </a:r>
            <a:endParaRPr lang="zh-CN" altLang="en-US" dirty="0">
              <a:solidFill>
                <a:prstClr val="white"/>
              </a:solidFill>
              <a:latin typeface="+mj-ea"/>
              <a:ea typeface="+mj-ea"/>
            </a:endParaRPr>
          </a:p>
        </p:txBody>
      </p:sp>
      <p:sp>
        <p:nvSpPr>
          <p:cNvPr id="22" name="椭圆 21"/>
          <p:cNvSpPr/>
          <p:nvPr/>
        </p:nvSpPr>
        <p:spPr>
          <a:xfrm>
            <a:off x="3424634" y="2965031"/>
            <a:ext cx="274777" cy="274777"/>
          </a:xfrm>
          <a:prstGeom prst="ellipse">
            <a:avLst/>
          </a:prstGeom>
          <a:solidFill>
            <a:schemeClr val="accent4"/>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prstClr val="white"/>
                </a:solidFill>
                <a:latin typeface="+mj-ea"/>
                <a:ea typeface="+mj-ea"/>
              </a:rPr>
              <a:t>4</a:t>
            </a:r>
            <a:endParaRPr lang="zh-CN" altLang="en-US" dirty="0">
              <a:solidFill>
                <a:prstClr val="white"/>
              </a:solidFill>
              <a:latin typeface="+mj-ea"/>
              <a:ea typeface="+mj-ea"/>
            </a:endParaRPr>
          </a:p>
        </p:txBody>
      </p:sp>
      <p:sp>
        <p:nvSpPr>
          <p:cNvPr id="23" name="椭圆 22"/>
          <p:cNvSpPr/>
          <p:nvPr/>
        </p:nvSpPr>
        <p:spPr>
          <a:xfrm>
            <a:off x="3427060" y="3467289"/>
            <a:ext cx="274777" cy="274777"/>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prstClr val="white"/>
                </a:solidFill>
                <a:latin typeface="+mj-ea"/>
                <a:ea typeface="+mj-ea"/>
              </a:rPr>
              <a:t>5</a:t>
            </a:r>
            <a:endParaRPr lang="zh-CN" altLang="en-US" dirty="0">
              <a:solidFill>
                <a:prstClr val="white"/>
              </a:solidFill>
              <a:latin typeface="+mj-ea"/>
              <a:ea typeface="+mj-ea"/>
            </a:endParaRPr>
          </a:p>
        </p:txBody>
      </p:sp>
      <p:sp>
        <p:nvSpPr>
          <p:cNvPr id="24" name="椭圆 23"/>
          <p:cNvSpPr/>
          <p:nvPr/>
        </p:nvSpPr>
        <p:spPr>
          <a:xfrm>
            <a:off x="3425964" y="3969377"/>
            <a:ext cx="274777" cy="274777"/>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prstClr val="white"/>
                </a:solidFill>
                <a:latin typeface="+mj-ea"/>
                <a:ea typeface="+mj-ea"/>
              </a:rPr>
              <a:t>6</a:t>
            </a:r>
            <a:endParaRPr lang="zh-CN" altLang="en-US" dirty="0">
              <a:solidFill>
                <a:prstClr val="white"/>
              </a:solidFill>
              <a:latin typeface="+mj-ea"/>
              <a:ea typeface="+mj-ea"/>
            </a:endParaRPr>
          </a:p>
        </p:txBody>
      </p:sp>
      <p:sp>
        <p:nvSpPr>
          <p:cNvPr id="25" name="TextBox 41"/>
          <p:cNvSpPr txBox="1"/>
          <p:nvPr/>
        </p:nvSpPr>
        <p:spPr>
          <a:xfrm>
            <a:off x="1277519" y="2569322"/>
            <a:ext cx="1400809" cy="307777"/>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ctr">
              <a:lnSpc>
                <a:spcPct val="100000"/>
              </a:lnSpc>
            </a:pPr>
            <a:r>
              <a:rPr lang="zh-CN" altLang="en-US" sz="2000" b="1" dirty="0" smtClean="0">
                <a:solidFill>
                  <a:srgbClr val="080808"/>
                </a:solidFill>
                <a:latin typeface="+mj-ea"/>
                <a:ea typeface="+mj-ea"/>
              </a:rPr>
              <a:t>标题内容</a:t>
            </a:r>
            <a:endParaRPr lang="en-US" altLang="zh-CN" sz="2000" b="1" dirty="0">
              <a:solidFill>
                <a:srgbClr val="080808"/>
              </a:solidFill>
              <a:latin typeface="+mj-ea"/>
              <a:ea typeface="+mj-ea"/>
            </a:endParaRPr>
          </a:p>
        </p:txBody>
      </p:sp>
    </p:spTree>
  </p:cSld>
  <p:clrMapOvr>
    <a:masterClrMapping/>
  </p:clrMapOvr>
  <mc:AlternateContent xmlns:mc="http://schemas.openxmlformats.org/markup-compatibility/2006" xmlns:p14="http://schemas.microsoft.com/office/powerpoint/2010/main">
    <mc:Choice Requires="p14">
      <p:transition spd="slow" p14:dur="1200" advTm="5000">
        <p14:prism/>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500"/>
                                        <p:tgtEl>
                                          <p:spTgt spid="4"/>
                                        </p:tgtEl>
                                      </p:cBhvr>
                                    </p:animEffect>
                                    <p:anim calcmode="lin" valueType="num">
                                      <p:cBhvr>
                                        <p:cTn id="8" dur="1500" fill="hold"/>
                                        <p:tgtEl>
                                          <p:spTgt spid="4"/>
                                        </p:tgtEl>
                                        <p:attrNameLst>
                                          <p:attrName>ppt_x</p:attrName>
                                        </p:attrNameLst>
                                      </p:cBhvr>
                                      <p:tavLst>
                                        <p:tav tm="0">
                                          <p:val>
                                            <p:strVal val="#ppt_x"/>
                                          </p:val>
                                        </p:tav>
                                        <p:tav tm="100000">
                                          <p:val>
                                            <p:strVal val="#ppt_x"/>
                                          </p:val>
                                        </p:tav>
                                      </p:tavLst>
                                    </p:anim>
                                    <p:anim calcmode="lin" valueType="num">
                                      <p:cBhvr>
                                        <p:cTn id="9" dur="15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500"/>
                            </p:stCondLst>
                            <p:childTnLst>
                              <p:par>
                                <p:cTn id="11" presetID="53" presetClass="entr" presetSubtype="16"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p:cTn id="13" dur="500" fill="hold"/>
                                        <p:tgtEl>
                                          <p:spTgt spid="25"/>
                                        </p:tgtEl>
                                        <p:attrNameLst>
                                          <p:attrName>ppt_w</p:attrName>
                                        </p:attrNameLst>
                                      </p:cBhvr>
                                      <p:tavLst>
                                        <p:tav tm="0">
                                          <p:val>
                                            <p:fltVal val="0"/>
                                          </p:val>
                                        </p:tav>
                                        <p:tav tm="100000">
                                          <p:val>
                                            <p:strVal val="#ppt_w"/>
                                          </p:val>
                                        </p:tav>
                                      </p:tavLst>
                                    </p:anim>
                                    <p:anim calcmode="lin" valueType="num">
                                      <p:cBhvr>
                                        <p:cTn id="14" dur="500" fill="hold"/>
                                        <p:tgtEl>
                                          <p:spTgt spid="25"/>
                                        </p:tgtEl>
                                        <p:attrNameLst>
                                          <p:attrName>ppt_h</p:attrName>
                                        </p:attrNameLst>
                                      </p:cBhvr>
                                      <p:tavLst>
                                        <p:tav tm="0">
                                          <p:val>
                                            <p:fltVal val="0"/>
                                          </p:val>
                                        </p:tav>
                                        <p:tav tm="100000">
                                          <p:val>
                                            <p:strVal val="#ppt_h"/>
                                          </p:val>
                                        </p:tav>
                                      </p:tavLst>
                                    </p:anim>
                                    <p:animEffect transition="in" filter="fade">
                                      <p:cBhvr>
                                        <p:cTn id="15" dur="500"/>
                                        <p:tgtEl>
                                          <p:spTgt spid="25"/>
                                        </p:tgtEl>
                                      </p:cBhvr>
                                    </p:animEffect>
                                  </p:childTnLst>
                                </p:cTn>
                              </p:par>
                            </p:childTnLst>
                          </p:cTn>
                        </p:par>
                        <p:par>
                          <p:cTn id="16" fill="hold">
                            <p:stCondLst>
                              <p:cond delay="2000"/>
                            </p:stCondLst>
                            <p:childTnLst>
                              <p:par>
                                <p:cTn id="17" presetID="53" presetClass="entr" presetSubtype="16"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p:cTn id="19" dur="500" fill="hold"/>
                                        <p:tgtEl>
                                          <p:spTgt spid="19"/>
                                        </p:tgtEl>
                                        <p:attrNameLst>
                                          <p:attrName>ppt_w</p:attrName>
                                        </p:attrNameLst>
                                      </p:cBhvr>
                                      <p:tavLst>
                                        <p:tav tm="0">
                                          <p:val>
                                            <p:fltVal val="0"/>
                                          </p:val>
                                        </p:tav>
                                        <p:tav tm="100000">
                                          <p:val>
                                            <p:strVal val="#ppt_w"/>
                                          </p:val>
                                        </p:tav>
                                      </p:tavLst>
                                    </p:anim>
                                    <p:anim calcmode="lin" valueType="num">
                                      <p:cBhvr>
                                        <p:cTn id="20" dur="500" fill="hold"/>
                                        <p:tgtEl>
                                          <p:spTgt spid="19"/>
                                        </p:tgtEl>
                                        <p:attrNameLst>
                                          <p:attrName>ppt_h</p:attrName>
                                        </p:attrNameLst>
                                      </p:cBhvr>
                                      <p:tavLst>
                                        <p:tav tm="0">
                                          <p:val>
                                            <p:fltVal val="0"/>
                                          </p:val>
                                        </p:tav>
                                        <p:tav tm="100000">
                                          <p:val>
                                            <p:strVal val="#ppt_h"/>
                                          </p:val>
                                        </p:tav>
                                      </p:tavLst>
                                    </p:anim>
                                    <p:animEffect transition="in" filter="fade">
                                      <p:cBhvr>
                                        <p:cTn id="21" dur="500"/>
                                        <p:tgtEl>
                                          <p:spTgt spid="19"/>
                                        </p:tgtEl>
                                      </p:cBhvr>
                                    </p:animEffect>
                                  </p:childTnLst>
                                </p:cTn>
                              </p:par>
                              <p:par>
                                <p:cTn id="22" presetID="53" presetClass="entr" presetSubtype="16" fill="hold" grpId="0" nodeType="withEffect">
                                  <p:stCondLst>
                                    <p:cond delay="300"/>
                                  </p:stCondLst>
                                  <p:childTnLst>
                                    <p:set>
                                      <p:cBhvr>
                                        <p:cTn id="23" dur="1" fill="hold">
                                          <p:stCondLst>
                                            <p:cond delay="0"/>
                                          </p:stCondLst>
                                        </p:cTn>
                                        <p:tgtEl>
                                          <p:spTgt spid="20"/>
                                        </p:tgtEl>
                                        <p:attrNameLst>
                                          <p:attrName>style.visibility</p:attrName>
                                        </p:attrNameLst>
                                      </p:cBhvr>
                                      <p:to>
                                        <p:strVal val="visible"/>
                                      </p:to>
                                    </p:set>
                                    <p:anim calcmode="lin" valueType="num">
                                      <p:cBhvr>
                                        <p:cTn id="24" dur="500" fill="hold"/>
                                        <p:tgtEl>
                                          <p:spTgt spid="20"/>
                                        </p:tgtEl>
                                        <p:attrNameLst>
                                          <p:attrName>ppt_w</p:attrName>
                                        </p:attrNameLst>
                                      </p:cBhvr>
                                      <p:tavLst>
                                        <p:tav tm="0">
                                          <p:val>
                                            <p:fltVal val="0"/>
                                          </p:val>
                                        </p:tav>
                                        <p:tav tm="100000">
                                          <p:val>
                                            <p:strVal val="#ppt_w"/>
                                          </p:val>
                                        </p:tav>
                                      </p:tavLst>
                                    </p:anim>
                                    <p:anim calcmode="lin" valueType="num">
                                      <p:cBhvr>
                                        <p:cTn id="25" dur="500" fill="hold"/>
                                        <p:tgtEl>
                                          <p:spTgt spid="20"/>
                                        </p:tgtEl>
                                        <p:attrNameLst>
                                          <p:attrName>ppt_h</p:attrName>
                                        </p:attrNameLst>
                                      </p:cBhvr>
                                      <p:tavLst>
                                        <p:tav tm="0">
                                          <p:val>
                                            <p:fltVal val="0"/>
                                          </p:val>
                                        </p:tav>
                                        <p:tav tm="100000">
                                          <p:val>
                                            <p:strVal val="#ppt_h"/>
                                          </p:val>
                                        </p:tav>
                                      </p:tavLst>
                                    </p:anim>
                                    <p:animEffect transition="in" filter="fade">
                                      <p:cBhvr>
                                        <p:cTn id="26" dur="500"/>
                                        <p:tgtEl>
                                          <p:spTgt spid="20"/>
                                        </p:tgtEl>
                                      </p:cBhvr>
                                    </p:animEffect>
                                  </p:childTnLst>
                                </p:cTn>
                              </p:par>
                              <p:par>
                                <p:cTn id="27" presetID="53" presetClass="entr" presetSubtype="16" fill="hold" grpId="0" nodeType="withEffect">
                                  <p:stCondLst>
                                    <p:cond delay="400"/>
                                  </p:stCondLst>
                                  <p:childTnLst>
                                    <p:set>
                                      <p:cBhvr>
                                        <p:cTn id="28" dur="1" fill="hold">
                                          <p:stCondLst>
                                            <p:cond delay="0"/>
                                          </p:stCondLst>
                                        </p:cTn>
                                        <p:tgtEl>
                                          <p:spTgt spid="21"/>
                                        </p:tgtEl>
                                        <p:attrNameLst>
                                          <p:attrName>style.visibility</p:attrName>
                                        </p:attrNameLst>
                                      </p:cBhvr>
                                      <p:to>
                                        <p:strVal val="visible"/>
                                      </p:to>
                                    </p:set>
                                    <p:anim calcmode="lin" valueType="num">
                                      <p:cBhvr>
                                        <p:cTn id="29" dur="500" fill="hold"/>
                                        <p:tgtEl>
                                          <p:spTgt spid="21"/>
                                        </p:tgtEl>
                                        <p:attrNameLst>
                                          <p:attrName>ppt_w</p:attrName>
                                        </p:attrNameLst>
                                      </p:cBhvr>
                                      <p:tavLst>
                                        <p:tav tm="0">
                                          <p:val>
                                            <p:fltVal val="0"/>
                                          </p:val>
                                        </p:tav>
                                        <p:tav tm="100000">
                                          <p:val>
                                            <p:strVal val="#ppt_w"/>
                                          </p:val>
                                        </p:tav>
                                      </p:tavLst>
                                    </p:anim>
                                    <p:anim calcmode="lin" valueType="num">
                                      <p:cBhvr>
                                        <p:cTn id="30" dur="500" fill="hold"/>
                                        <p:tgtEl>
                                          <p:spTgt spid="21"/>
                                        </p:tgtEl>
                                        <p:attrNameLst>
                                          <p:attrName>ppt_h</p:attrName>
                                        </p:attrNameLst>
                                      </p:cBhvr>
                                      <p:tavLst>
                                        <p:tav tm="0">
                                          <p:val>
                                            <p:fltVal val="0"/>
                                          </p:val>
                                        </p:tav>
                                        <p:tav tm="100000">
                                          <p:val>
                                            <p:strVal val="#ppt_h"/>
                                          </p:val>
                                        </p:tav>
                                      </p:tavLst>
                                    </p:anim>
                                    <p:animEffect transition="in" filter="fade">
                                      <p:cBhvr>
                                        <p:cTn id="31" dur="500"/>
                                        <p:tgtEl>
                                          <p:spTgt spid="21"/>
                                        </p:tgtEl>
                                      </p:cBhvr>
                                    </p:animEffect>
                                  </p:childTnLst>
                                </p:cTn>
                              </p:par>
                              <p:par>
                                <p:cTn id="32" presetID="53" presetClass="entr" presetSubtype="16" fill="hold" grpId="0" nodeType="withEffect">
                                  <p:stCondLst>
                                    <p:cond delay="500"/>
                                  </p:stCondLst>
                                  <p:childTnLst>
                                    <p:set>
                                      <p:cBhvr>
                                        <p:cTn id="33" dur="1" fill="hold">
                                          <p:stCondLst>
                                            <p:cond delay="0"/>
                                          </p:stCondLst>
                                        </p:cTn>
                                        <p:tgtEl>
                                          <p:spTgt spid="22"/>
                                        </p:tgtEl>
                                        <p:attrNameLst>
                                          <p:attrName>style.visibility</p:attrName>
                                        </p:attrNameLst>
                                      </p:cBhvr>
                                      <p:to>
                                        <p:strVal val="visible"/>
                                      </p:to>
                                    </p:set>
                                    <p:anim calcmode="lin" valueType="num">
                                      <p:cBhvr>
                                        <p:cTn id="34" dur="500" fill="hold"/>
                                        <p:tgtEl>
                                          <p:spTgt spid="22"/>
                                        </p:tgtEl>
                                        <p:attrNameLst>
                                          <p:attrName>ppt_w</p:attrName>
                                        </p:attrNameLst>
                                      </p:cBhvr>
                                      <p:tavLst>
                                        <p:tav tm="0">
                                          <p:val>
                                            <p:fltVal val="0"/>
                                          </p:val>
                                        </p:tav>
                                        <p:tav tm="100000">
                                          <p:val>
                                            <p:strVal val="#ppt_w"/>
                                          </p:val>
                                        </p:tav>
                                      </p:tavLst>
                                    </p:anim>
                                    <p:anim calcmode="lin" valueType="num">
                                      <p:cBhvr>
                                        <p:cTn id="35" dur="500" fill="hold"/>
                                        <p:tgtEl>
                                          <p:spTgt spid="22"/>
                                        </p:tgtEl>
                                        <p:attrNameLst>
                                          <p:attrName>ppt_h</p:attrName>
                                        </p:attrNameLst>
                                      </p:cBhvr>
                                      <p:tavLst>
                                        <p:tav tm="0">
                                          <p:val>
                                            <p:fltVal val="0"/>
                                          </p:val>
                                        </p:tav>
                                        <p:tav tm="100000">
                                          <p:val>
                                            <p:strVal val="#ppt_h"/>
                                          </p:val>
                                        </p:tav>
                                      </p:tavLst>
                                    </p:anim>
                                    <p:animEffect transition="in" filter="fade">
                                      <p:cBhvr>
                                        <p:cTn id="36" dur="500"/>
                                        <p:tgtEl>
                                          <p:spTgt spid="22"/>
                                        </p:tgtEl>
                                      </p:cBhvr>
                                    </p:animEffect>
                                  </p:childTnLst>
                                </p:cTn>
                              </p:par>
                              <p:par>
                                <p:cTn id="37" presetID="53" presetClass="entr" presetSubtype="16" fill="hold" grpId="0" nodeType="withEffect">
                                  <p:stCondLst>
                                    <p:cond delay="600"/>
                                  </p:stCondLst>
                                  <p:childTnLst>
                                    <p:set>
                                      <p:cBhvr>
                                        <p:cTn id="38" dur="1" fill="hold">
                                          <p:stCondLst>
                                            <p:cond delay="0"/>
                                          </p:stCondLst>
                                        </p:cTn>
                                        <p:tgtEl>
                                          <p:spTgt spid="23"/>
                                        </p:tgtEl>
                                        <p:attrNameLst>
                                          <p:attrName>style.visibility</p:attrName>
                                        </p:attrNameLst>
                                      </p:cBhvr>
                                      <p:to>
                                        <p:strVal val="visible"/>
                                      </p:to>
                                    </p:set>
                                    <p:anim calcmode="lin" valueType="num">
                                      <p:cBhvr>
                                        <p:cTn id="39" dur="500" fill="hold"/>
                                        <p:tgtEl>
                                          <p:spTgt spid="23"/>
                                        </p:tgtEl>
                                        <p:attrNameLst>
                                          <p:attrName>ppt_w</p:attrName>
                                        </p:attrNameLst>
                                      </p:cBhvr>
                                      <p:tavLst>
                                        <p:tav tm="0">
                                          <p:val>
                                            <p:fltVal val="0"/>
                                          </p:val>
                                        </p:tav>
                                        <p:tav tm="100000">
                                          <p:val>
                                            <p:strVal val="#ppt_w"/>
                                          </p:val>
                                        </p:tav>
                                      </p:tavLst>
                                    </p:anim>
                                    <p:anim calcmode="lin" valueType="num">
                                      <p:cBhvr>
                                        <p:cTn id="40" dur="500" fill="hold"/>
                                        <p:tgtEl>
                                          <p:spTgt spid="23"/>
                                        </p:tgtEl>
                                        <p:attrNameLst>
                                          <p:attrName>ppt_h</p:attrName>
                                        </p:attrNameLst>
                                      </p:cBhvr>
                                      <p:tavLst>
                                        <p:tav tm="0">
                                          <p:val>
                                            <p:fltVal val="0"/>
                                          </p:val>
                                        </p:tav>
                                        <p:tav tm="100000">
                                          <p:val>
                                            <p:strVal val="#ppt_h"/>
                                          </p:val>
                                        </p:tav>
                                      </p:tavLst>
                                    </p:anim>
                                    <p:animEffect transition="in" filter="fade">
                                      <p:cBhvr>
                                        <p:cTn id="41" dur="500"/>
                                        <p:tgtEl>
                                          <p:spTgt spid="23"/>
                                        </p:tgtEl>
                                      </p:cBhvr>
                                    </p:animEffect>
                                  </p:childTnLst>
                                </p:cTn>
                              </p:par>
                              <p:par>
                                <p:cTn id="42" presetID="53" presetClass="entr" presetSubtype="16" fill="hold" grpId="0" nodeType="withEffect">
                                  <p:stCondLst>
                                    <p:cond delay="700"/>
                                  </p:stCondLst>
                                  <p:childTnLst>
                                    <p:set>
                                      <p:cBhvr>
                                        <p:cTn id="43" dur="1" fill="hold">
                                          <p:stCondLst>
                                            <p:cond delay="0"/>
                                          </p:stCondLst>
                                        </p:cTn>
                                        <p:tgtEl>
                                          <p:spTgt spid="24"/>
                                        </p:tgtEl>
                                        <p:attrNameLst>
                                          <p:attrName>style.visibility</p:attrName>
                                        </p:attrNameLst>
                                      </p:cBhvr>
                                      <p:to>
                                        <p:strVal val="visible"/>
                                      </p:to>
                                    </p:set>
                                    <p:anim calcmode="lin" valueType="num">
                                      <p:cBhvr>
                                        <p:cTn id="44" dur="500" fill="hold"/>
                                        <p:tgtEl>
                                          <p:spTgt spid="24"/>
                                        </p:tgtEl>
                                        <p:attrNameLst>
                                          <p:attrName>ppt_w</p:attrName>
                                        </p:attrNameLst>
                                      </p:cBhvr>
                                      <p:tavLst>
                                        <p:tav tm="0">
                                          <p:val>
                                            <p:fltVal val="0"/>
                                          </p:val>
                                        </p:tav>
                                        <p:tav tm="100000">
                                          <p:val>
                                            <p:strVal val="#ppt_w"/>
                                          </p:val>
                                        </p:tav>
                                      </p:tavLst>
                                    </p:anim>
                                    <p:anim calcmode="lin" valueType="num">
                                      <p:cBhvr>
                                        <p:cTn id="45" dur="500" fill="hold"/>
                                        <p:tgtEl>
                                          <p:spTgt spid="24"/>
                                        </p:tgtEl>
                                        <p:attrNameLst>
                                          <p:attrName>ppt_h</p:attrName>
                                        </p:attrNameLst>
                                      </p:cBhvr>
                                      <p:tavLst>
                                        <p:tav tm="0">
                                          <p:val>
                                            <p:fltVal val="0"/>
                                          </p:val>
                                        </p:tav>
                                        <p:tav tm="100000">
                                          <p:val>
                                            <p:strVal val="#ppt_h"/>
                                          </p:val>
                                        </p:tav>
                                      </p:tavLst>
                                    </p:anim>
                                    <p:animEffect transition="in" filter="fade">
                                      <p:cBhvr>
                                        <p:cTn id="46" dur="500"/>
                                        <p:tgtEl>
                                          <p:spTgt spid="24"/>
                                        </p:tgtEl>
                                      </p:cBhvr>
                                    </p:animEffect>
                                  </p:childTnLst>
                                </p:cTn>
                              </p:par>
                              <p:par>
                                <p:cTn id="47" presetID="22" presetClass="entr" presetSubtype="8" fill="hold" nodeType="withEffect">
                                  <p:stCondLst>
                                    <p:cond delay="800"/>
                                  </p:stCondLst>
                                  <p:childTnLst>
                                    <p:set>
                                      <p:cBhvr>
                                        <p:cTn id="48" dur="1" fill="hold">
                                          <p:stCondLst>
                                            <p:cond delay="0"/>
                                          </p:stCondLst>
                                        </p:cTn>
                                        <p:tgtEl>
                                          <p:spTgt spid="8"/>
                                        </p:tgtEl>
                                        <p:attrNameLst>
                                          <p:attrName>style.visibility</p:attrName>
                                        </p:attrNameLst>
                                      </p:cBhvr>
                                      <p:to>
                                        <p:strVal val="visible"/>
                                      </p:to>
                                    </p:set>
                                    <p:animEffect transition="in" filter="wipe(left)">
                                      <p:cBhvr>
                                        <p:cTn id="49" dur="500"/>
                                        <p:tgtEl>
                                          <p:spTgt spid="8"/>
                                        </p:tgtEl>
                                      </p:cBhvr>
                                    </p:animEffect>
                                  </p:childTnLst>
                                </p:cTn>
                              </p:par>
                              <p:par>
                                <p:cTn id="50" presetID="22" presetClass="entr" presetSubtype="8" fill="hold" nodeType="withEffect">
                                  <p:stCondLst>
                                    <p:cond delay="900"/>
                                  </p:stCondLst>
                                  <p:childTnLst>
                                    <p:set>
                                      <p:cBhvr>
                                        <p:cTn id="51" dur="1" fill="hold">
                                          <p:stCondLst>
                                            <p:cond delay="0"/>
                                          </p:stCondLst>
                                        </p:cTn>
                                        <p:tgtEl>
                                          <p:spTgt spid="10"/>
                                        </p:tgtEl>
                                        <p:attrNameLst>
                                          <p:attrName>style.visibility</p:attrName>
                                        </p:attrNameLst>
                                      </p:cBhvr>
                                      <p:to>
                                        <p:strVal val="visible"/>
                                      </p:to>
                                    </p:set>
                                    <p:animEffect transition="in" filter="wipe(left)">
                                      <p:cBhvr>
                                        <p:cTn id="52" dur="500"/>
                                        <p:tgtEl>
                                          <p:spTgt spid="10"/>
                                        </p:tgtEl>
                                      </p:cBhvr>
                                    </p:animEffect>
                                  </p:childTnLst>
                                </p:cTn>
                              </p:par>
                              <p:par>
                                <p:cTn id="53" presetID="22" presetClass="entr" presetSubtype="8" fill="hold" nodeType="withEffect">
                                  <p:stCondLst>
                                    <p:cond delay="1000"/>
                                  </p:stCondLst>
                                  <p:childTnLst>
                                    <p:set>
                                      <p:cBhvr>
                                        <p:cTn id="54" dur="1" fill="hold">
                                          <p:stCondLst>
                                            <p:cond delay="0"/>
                                          </p:stCondLst>
                                        </p:cTn>
                                        <p:tgtEl>
                                          <p:spTgt spid="12"/>
                                        </p:tgtEl>
                                        <p:attrNameLst>
                                          <p:attrName>style.visibility</p:attrName>
                                        </p:attrNameLst>
                                      </p:cBhvr>
                                      <p:to>
                                        <p:strVal val="visible"/>
                                      </p:to>
                                    </p:set>
                                    <p:animEffect transition="in" filter="wipe(left)">
                                      <p:cBhvr>
                                        <p:cTn id="55" dur="500"/>
                                        <p:tgtEl>
                                          <p:spTgt spid="12"/>
                                        </p:tgtEl>
                                      </p:cBhvr>
                                    </p:animEffect>
                                  </p:childTnLst>
                                </p:cTn>
                              </p:par>
                              <p:par>
                                <p:cTn id="56" presetID="22" presetClass="entr" presetSubtype="8" fill="hold" nodeType="withEffect">
                                  <p:stCondLst>
                                    <p:cond delay="1100"/>
                                  </p:stCondLst>
                                  <p:childTnLst>
                                    <p:set>
                                      <p:cBhvr>
                                        <p:cTn id="57" dur="1" fill="hold">
                                          <p:stCondLst>
                                            <p:cond delay="0"/>
                                          </p:stCondLst>
                                        </p:cTn>
                                        <p:tgtEl>
                                          <p:spTgt spid="14"/>
                                        </p:tgtEl>
                                        <p:attrNameLst>
                                          <p:attrName>style.visibility</p:attrName>
                                        </p:attrNameLst>
                                      </p:cBhvr>
                                      <p:to>
                                        <p:strVal val="visible"/>
                                      </p:to>
                                    </p:set>
                                    <p:animEffect transition="in" filter="wipe(left)">
                                      <p:cBhvr>
                                        <p:cTn id="58" dur="500"/>
                                        <p:tgtEl>
                                          <p:spTgt spid="14"/>
                                        </p:tgtEl>
                                      </p:cBhvr>
                                    </p:animEffect>
                                  </p:childTnLst>
                                </p:cTn>
                              </p:par>
                              <p:par>
                                <p:cTn id="59" presetID="22" presetClass="entr" presetSubtype="8" fill="hold" nodeType="withEffect">
                                  <p:stCondLst>
                                    <p:cond delay="1200"/>
                                  </p:stCondLst>
                                  <p:childTnLst>
                                    <p:set>
                                      <p:cBhvr>
                                        <p:cTn id="60" dur="1" fill="hold">
                                          <p:stCondLst>
                                            <p:cond delay="0"/>
                                          </p:stCondLst>
                                        </p:cTn>
                                        <p:tgtEl>
                                          <p:spTgt spid="16"/>
                                        </p:tgtEl>
                                        <p:attrNameLst>
                                          <p:attrName>style.visibility</p:attrName>
                                        </p:attrNameLst>
                                      </p:cBhvr>
                                      <p:to>
                                        <p:strVal val="visible"/>
                                      </p:to>
                                    </p:set>
                                    <p:animEffect transition="in" filter="wipe(left)">
                                      <p:cBhvr>
                                        <p:cTn id="61" dur="500"/>
                                        <p:tgtEl>
                                          <p:spTgt spid="16"/>
                                        </p:tgtEl>
                                      </p:cBhvr>
                                    </p:animEffect>
                                  </p:childTnLst>
                                </p:cTn>
                              </p:par>
                              <p:par>
                                <p:cTn id="62" presetID="22" presetClass="entr" presetSubtype="8" fill="hold" nodeType="withEffect">
                                  <p:stCondLst>
                                    <p:cond delay="1300"/>
                                  </p:stCondLst>
                                  <p:childTnLst>
                                    <p:set>
                                      <p:cBhvr>
                                        <p:cTn id="63" dur="1" fill="hold">
                                          <p:stCondLst>
                                            <p:cond delay="0"/>
                                          </p:stCondLst>
                                        </p:cTn>
                                        <p:tgtEl>
                                          <p:spTgt spid="18"/>
                                        </p:tgtEl>
                                        <p:attrNameLst>
                                          <p:attrName>style.visibility</p:attrName>
                                        </p:attrNameLst>
                                      </p:cBhvr>
                                      <p:to>
                                        <p:strVal val="visible"/>
                                      </p:to>
                                    </p:set>
                                    <p:animEffect transition="in" filter="wipe(left)">
                                      <p:cBhvr>
                                        <p:cTn id="64" dur="500"/>
                                        <p:tgtEl>
                                          <p:spTgt spid="18"/>
                                        </p:tgtEl>
                                      </p:cBhvr>
                                    </p:animEffect>
                                  </p:childTnLst>
                                </p:cTn>
                              </p:par>
                              <p:par>
                                <p:cTn id="65" presetID="22" presetClass="entr" presetSubtype="8" fill="hold" grpId="0" nodeType="withEffect">
                                  <p:stCondLst>
                                    <p:cond delay="1400"/>
                                  </p:stCondLst>
                                  <p:childTnLst>
                                    <p:set>
                                      <p:cBhvr>
                                        <p:cTn id="66" dur="1" fill="hold">
                                          <p:stCondLst>
                                            <p:cond delay="0"/>
                                          </p:stCondLst>
                                        </p:cTn>
                                        <p:tgtEl>
                                          <p:spTgt spid="7"/>
                                        </p:tgtEl>
                                        <p:attrNameLst>
                                          <p:attrName>style.visibility</p:attrName>
                                        </p:attrNameLst>
                                      </p:cBhvr>
                                      <p:to>
                                        <p:strVal val="visible"/>
                                      </p:to>
                                    </p:set>
                                    <p:animEffect transition="in" filter="wipe(left)">
                                      <p:cBhvr>
                                        <p:cTn id="67" dur="500"/>
                                        <p:tgtEl>
                                          <p:spTgt spid="7"/>
                                        </p:tgtEl>
                                      </p:cBhvr>
                                    </p:animEffect>
                                  </p:childTnLst>
                                </p:cTn>
                              </p:par>
                              <p:par>
                                <p:cTn id="68" presetID="22" presetClass="entr" presetSubtype="8" fill="hold" grpId="0" nodeType="withEffect">
                                  <p:stCondLst>
                                    <p:cond delay="1500"/>
                                  </p:stCondLst>
                                  <p:childTnLst>
                                    <p:set>
                                      <p:cBhvr>
                                        <p:cTn id="69" dur="1" fill="hold">
                                          <p:stCondLst>
                                            <p:cond delay="0"/>
                                          </p:stCondLst>
                                        </p:cTn>
                                        <p:tgtEl>
                                          <p:spTgt spid="9"/>
                                        </p:tgtEl>
                                        <p:attrNameLst>
                                          <p:attrName>style.visibility</p:attrName>
                                        </p:attrNameLst>
                                      </p:cBhvr>
                                      <p:to>
                                        <p:strVal val="visible"/>
                                      </p:to>
                                    </p:set>
                                    <p:animEffect transition="in" filter="wipe(left)">
                                      <p:cBhvr>
                                        <p:cTn id="70" dur="500"/>
                                        <p:tgtEl>
                                          <p:spTgt spid="9"/>
                                        </p:tgtEl>
                                      </p:cBhvr>
                                    </p:animEffect>
                                  </p:childTnLst>
                                </p:cTn>
                              </p:par>
                              <p:par>
                                <p:cTn id="71" presetID="22" presetClass="entr" presetSubtype="8" fill="hold" grpId="0" nodeType="withEffect">
                                  <p:stCondLst>
                                    <p:cond delay="1600"/>
                                  </p:stCondLst>
                                  <p:childTnLst>
                                    <p:set>
                                      <p:cBhvr>
                                        <p:cTn id="72" dur="1" fill="hold">
                                          <p:stCondLst>
                                            <p:cond delay="0"/>
                                          </p:stCondLst>
                                        </p:cTn>
                                        <p:tgtEl>
                                          <p:spTgt spid="11"/>
                                        </p:tgtEl>
                                        <p:attrNameLst>
                                          <p:attrName>style.visibility</p:attrName>
                                        </p:attrNameLst>
                                      </p:cBhvr>
                                      <p:to>
                                        <p:strVal val="visible"/>
                                      </p:to>
                                    </p:set>
                                    <p:animEffect transition="in" filter="wipe(left)">
                                      <p:cBhvr>
                                        <p:cTn id="73" dur="500"/>
                                        <p:tgtEl>
                                          <p:spTgt spid="11"/>
                                        </p:tgtEl>
                                      </p:cBhvr>
                                    </p:animEffect>
                                  </p:childTnLst>
                                </p:cTn>
                              </p:par>
                              <p:par>
                                <p:cTn id="74" presetID="22" presetClass="entr" presetSubtype="8" fill="hold" grpId="0" nodeType="withEffect">
                                  <p:stCondLst>
                                    <p:cond delay="1700"/>
                                  </p:stCondLst>
                                  <p:childTnLst>
                                    <p:set>
                                      <p:cBhvr>
                                        <p:cTn id="75" dur="1" fill="hold">
                                          <p:stCondLst>
                                            <p:cond delay="0"/>
                                          </p:stCondLst>
                                        </p:cTn>
                                        <p:tgtEl>
                                          <p:spTgt spid="13"/>
                                        </p:tgtEl>
                                        <p:attrNameLst>
                                          <p:attrName>style.visibility</p:attrName>
                                        </p:attrNameLst>
                                      </p:cBhvr>
                                      <p:to>
                                        <p:strVal val="visible"/>
                                      </p:to>
                                    </p:set>
                                    <p:animEffect transition="in" filter="wipe(left)">
                                      <p:cBhvr>
                                        <p:cTn id="76" dur="500"/>
                                        <p:tgtEl>
                                          <p:spTgt spid="13"/>
                                        </p:tgtEl>
                                      </p:cBhvr>
                                    </p:animEffect>
                                  </p:childTnLst>
                                </p:cTn>
                              </p:par>
                              <p:par>
                                <p:cTn id="77" presetID="22" presetClass="entr" presetSubtype="8" fill="hold" grpId="0" nodeType="withEffect">
                                  <p:stCondLst>
                                    <p:cond delay="1800"/>
                                  </p:stCondLst>
                                  <p:childTnLst>
                                    <p:set>
                                      <p:cBhvr>
                                        <p:cTn id="78" dur="1" fill="hold">
                                          <p:stCondLst>
                                            <p:cond delay="0"/>
                                          </p:stCondLst>
                                        </p:cTn>
                                        <p:tgtEl>
                                          <p:spTgt spid="15"/>
                                        </p:tgtEl>
                                        <p:attrNameLst>
                                          <p:attrName>style.visibility</p:attrName>
                                        </p:attrNameLst>
                                      </p:cBhvr>
                                      <p:to>
                                        <p:strVal val="visible"/>
                                      </p:to>
                                    </p:set>
                                    <p:animEffect transition="in" filter="wipe(left)">
                                      <p:cBhvr>
                                        <p:cTn id="79" dur="500"/>
                                        <p:tgtEl>
                                          <p:spTgt spid="15"/>
                                        </p:tgtEl>
                                      </p:cBhvr>
                                    </p:animEffect>
                                  </p:childTnLst>
                                </p:cTn>
                              </p:par>
                              <p:par>
                                <p:cTn id="80" presetID="22" presetClass="entr" presetSubtype="8" fill="hold" grpId="0" nodeType="withEffect">
                                  <p:stCondLst>
                                    <p:cond delay="1900"/>
                                  </p:stCondLst>
                                  <p:childTnLst>
                                    <p:set>
                                      <p:cBhvr>
                                        <p:cTn id="81" dur="1" fill="hold">
                                          <p:stCondLst>
                                            <p:cond delay="0"/>
                                          </p:stCondLst>
                                        </p:cTn>
                                        <p:tgtEl>
                                          <p:spTgt spid="17"/>
                                        </p:tgtEl>
                                        <p:attrNameLst>
                                          <p:attrName>style.visibility</p:attrName>
                                        </p:attrNameLst>
                                      </p:cBhvr>
                                      <p:to>
                                        <p:strVal val="visible"/>
                                      </p:to>
                                    </p:set>
                                    <p:animEffect transition="in" filter="wipe(left)">
                                      <p:cBhvr>
                                        <p:cTn id="8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1" grpId="0"/>
      <p:bldP spid="13" grpId="0"/>
      <p:bldP spid="15" grpId="0"/>
      <p:bldP spid="17" grpId="0"/>
      <p:bldP spid="19" grpId="0" animBg="1"/>
      <p:bldP spid="20" grpId="0" animBg="1"/>
      <p:bldP spid="21" grpId="0" animBg="1"/>
      <p:bldP spid="22" grpId="0" animBg="1"/>
      <p:bldP spid="23" grpId="0" animBg="1"/>
      <p:bldP spid="24" grpId="0" animBg="1"/>
      <p:bldP spid="2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rgbClr val="333333"/>
                </a:solidFill>
                <a:latin typeface="微软雅黑" panose="020B0503020204020204" pitchFamily="34" charset="-122"/>
                <a:ea typeface="微软雅黑" panose="020B0503020204020204" pitchFamily="34" charset="-122"/>
              </a:rPr>
              <a:t>点击添加标题文字内容</a:t>
            </a:r>
            <a:endParaRPr lang="zh-CN" altLang="en-US" sz="2500" dirty="0">
              <a:solidFill>
                <a:srgbClr val="333333"/>
              </a:solidFill>
              <a:latin typeface="微软雅黑" panose="020B0503020204020204" pitchFamily="34" charset="-122"/>
              <a:ea typeface="微软雅黑" panose="020B0503020204020204" pitchFamily="34" charset="-122"/>
            </a:endParaRP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sp>
        <p:nvSpPr>
          <p:cNvPr id="4" name="TextBox 2"/>
          <p:cNvSpPr txBox="1"/>
          <p:nvPr/>
        </p:nvSpPr>
        <p:spPr>
          <a:xfrm>
            <a:off x="1770547" y="4155601"/>
            <a:ext cx="879085" cy="251549"/>
          </a:xfrm>
          <a:prstGeom prst="rect">
            <a:avLst/>
          </a:prstGeom>
          <a:noFill/>
        </p:spPr>
        <p:txBody>
          <a:bodyPr wrap="square" lIns="81477" tIns="40738" rIns="81477" bIns="40738" rtlCol="0">
            <a:spAutoFit/>
          </a:bodyPr>
          <a:lstStyle/>
          <a:p>
            <a:pPr algn="ctr"/>
            <a:r>
              <a:rPr lang="zh-CN" altLang="en-US" sz="1100" dirty="0">
                <a:latin typeface="+mj-ea"/>
                <a:ea typeface="+mj-ea"/>
              </a:rPr>
              <a:t>收入来源一</a:t>
            </a:r>
          </a:p>
        </p:txBody>
      </p:sp>
      <p:sp>
        <p:nvSpPr>
          <p:cNvPr id="5" name="TextBox 3"/>
          <p:cNvSpPr txBox="1"/>
          <p:nvPr/>
        </p:nvSpPr>
        <p:spPr>
          <a:xfrm>
            <a:off x="1454533" y="3700897"/>
            <a:ext cx="192520" cy="123410"/>
          </a:xfrm>
          <a:prstGeom prst="rect">
            <a:avLst/>
          </a:prstGeom>
          <a:noFill/>
        </p:spPr>
        <p:txBody>
          <a:bodyPr wrap="square" lIns="0" tIns="0" rIns="0" bIns="0" rtlCol="0">
            <a:spAutoFit/>
          </a:bodyPr>
          <a:lstStyle/>
          <a:p>
            <a:pPr algn="just"/>
            <a:r>
              <a:rPr lang="en-US" altLang="zh-CN" sz="800" dirty="0">
                <a:latin typeface="+mj-ea"/>
                <a:ea typeface="+mj-ea"/>
              </a:rPr>
              <a:t>100</a:t>
            </a:r>
            <a:endParaRPr lang="zh-CN" altLang="en-US" sz="800" dirty="0">
              <a:latin typeface="+mj-ea"/>
              <a:ea typeface="+mj-ea"/>
            </a:endParaRPr>
          </a:p>
        </p:txBody>
      </p:sp>
      <p:sp>
        <p:nvSpPr>
          <p:cNvPr id="6" name="TextBox 4"/>
          <p:cNvSpPr txBox="1"/>
          <p:nvPr/>
        </p:nvSpPr>
        <p:spPr>
          <a:xfrm>
            <a:off x="2773993" y="4155601"/>
            <a:ext cx="879085" cy="251549"/>
          </a:xfrm>
          <a:prstGeom prst="rect">
            <a:avLst/>
          </a:prstGeom>
          <a:noFill/>
        </p:spPr>
        <p:txBody>
          <a:bodyPr wrap="square" lIns="81477" tIns="40738" rIns="81477" bIns="40738" rtlCol="0">
            <a:spAutoFit/>
          </a:bodyPr>
          <a:lstStyle/>
          <a:p>
            <a:pPr algn="ctr"/>
            <a:r>
              <a:rPr lang="zh-CN" altLang="en-US" sz="1100" dirty="0">
                <a:latin typeface="+mj-ea"/>
                <a:ea typeface="+mj-ea"/>
              </a:rPr>
              <a:t>收入来源二</a:t>
            </a:r>
          </a:p>
        </p:txBody>
      </p:sp>
      <p:sp>
        <p:nvSpPr>
          <p:cNvPr id="7" name="TextBox 5"/>
          <p:cNvSpPr txBox="1"/>
          <p:nvPr/>
        </p:nvSpPr>
        <p:spPr>
          <a:xfrm>
            <a:off x="3763857" y="4155601"/>
            <a:ext cx="879085" cy="251549"/>
          </a:xfrm>
          <a:prstGeom prst="rect">
            <a:avLst/>
          </a:prstGeom>
          <a:noFill/>
        </p:spPr>
        <p:txBody>
          <a:bodyPr wrap="square" lIns="81477" tIns="40738" rIns="81477" bIns="40738" rtlCol="0">
            <a:spAutoFit/>
          </a:bodyPr>
          <a:lstStyle/>
          <a:p>
            <a:pPr algn="ctr"/>
            <a:r>
              <a:rPr lang="zh-CN" altLang="en-US" sz="1100" dirty="0">
                <a:latin typeface="+mj-ea"/>
                <a:ea typeface="+mj-ea"/>
              </a:rPr>
              <a:t>收入来源三</a:t>
            </a:r>
          </a:p>
        </p:txBody>
      </p:sp>
      <p:sp>
        <p:nvSpPr>
          <p:cNvPr id="8" name="TextBox 6"/>
          <p:cNvSpPr txBox="1"/>
          <p:nvPr/>
        </p:nvSpPr>
        <p:spPr>
          <a:xfrm>
            <a:off x="4753722" y="4155601"/>
            <a:ext cx="879085" cy="251549"/>
          </a:xfrm>
          <a:prstGeom prst="rect">
            <a:avLst/>
          </a:prstGeom>
          <a:noFill/>
        </p:spPr>
        <p:txBody>
          <a:bodyPr wrap="square" lIns="81477" tIns="40738" rIns="81477" bIns="40738" rtlCol="0">
            <a:spAutoFit/>
          </a:bodyPr>
          <a:lstStyle/>
          <a:p>
            <a:pPr algn="ctr"/>
            <a:r>
              <a:rPr lang="zh-CN" altLang="en-US" sz="1100" dirty="0">
                <a:latin typeface="+mj-ea"/>
                <a:ea typeface="+mj-ea"/>
              </a:rPr>
              <a:t>收入来源四</a:t>
            </a:r>
          </a:p>
        </p:txBody>
      </p:sp>
      <p:sp>
        <p:nvSpPr>
          <p:cNvPr id="9" name="TextBox 7"/>
          <p:cNvSpPr txBox="1"/>
          <p:nvPr/>
        </p:nvSpPr>
        <p:spPr>
          <a:xfrm>
            <a:off x="1454533" y="3372062"/>
            <a:ext cx="192520" cy="123410"/>
          </a:xfrm>
          <a:prstGeom prst="rect">
            <a:avLst/>
          </a:prstGeom>
          <a:noFill/>
        </p:spPr>
        <p:txBody>
          <a:bodyPr wrap="square" lIns="0" tIns="0" rIns="0" bIns="0" rtlCol="0">
            <a:spAutoFit/>
          </a:bodyPr>
          <a:lstStyle/>
          <a:p>
            <a:pPr algn="just"/>
            <a:r>
              <a:rPr lang="en-US" altLang="zh-CN" sz="800" dirty="0">
                <a:latin typeface="+mj-ea"/>
                <a:ea typeface="+mj-ea"/>
              </a:rPr>
              <a:t>200</a:t>
            </a:r>
            <a:endParaRPr lang="zh-CN" altLang="en-US" sz="800" dirty="0">
              <a:latin typeface="+mj-ea"/>
              <a:ea typeface="+mj-ea"/>
            </a:endParaRPr>
          </a:p>
        </p:txBody>
      </p:sp>
      <p:sp>
        <p:nvSpPr>
          <p:cNvPr id="10" name="TextBox 8"/>
          <p:cNvSpPr txBox="1"/>
          <p:nvPr/>
        </p:nvSpPr>
        <p:spPr>
          <a:xfrm>
            <a:off x="1454533" y="3043226"/>
            <a:ext cx="192520" cy="123410"/>
          </a:xfrm>
          <a:prstGeom prst="rect">
            <a:avLst/>
          </a:prstGeom>
          <a:noFill/>
        </p:spPr>
        <p:txBody>
          <a:bodyPr wrap="square" lIns="0" tIns="0" rIns="0" bIns="0" rtlCol="0">
            <a:spAutoFit/>
          </a:bodyPr>
          <a:lstStyle/>
          <a:p>
            <a:pPr algn="just"/>
            <a:r>
              <a:rPr lang="en-US" altLang="zh-CN" sz="800" dirty="0">
                <a:latin typeface="+mj-ea"/>
                <a:ea typeface="+mj-ea"/>
              </a:rPr>
              <a:t>300</a:t>
            </a:r>
            <a:endParaRPr lang="zh-CN" altLang="en-US" sz="800" dirty="0">
              <a:latin typeface="+mj-ea"/>
              <a:ea typeface="+mj-ea"/>
            </a:endParaRPr>
          </a:p>
        </p:txBody>
      </p:sp>
      <p:sp>
        <p:nvSpPr>
          <p:cNvPr id="11" name="TextBox 9"/>
          <p:cNvSpPr txBox="1"/>
          <p:nvPr/>
        </p:nvSpPr>
        <p:spPr>
          <a:xfrm>
            <a:off x="1454533" y="2714390"/>
            <a:ext cx="192520" cy="123410"/>
          </a:xfrm>
          <a:prstGeom prst="rect">
            <a:avLst/>
          </a:prstGeom>
          <a:noFill/>
        </p:spPr>
        <p:txBody>
          <a:bodyPr wrap="square" lIns="0" tIns="0" rIns="0" bIns="0" rtlCol="0">
            <a:spAutoFit/>
          </a:bodyPr>
          <a:lstStyle/>
          <a:p>
            <a:pPr algn="just"/>
            <a:r>
              <a:rPr lang="en-US" altLang="zh-CN" sz="800" dirty="0">
                <a:latin typeface="+mj-ea"/>
                <a:ea typeface="+mj-ea"/>
              </a:rPr>
              <a:t>400</a:t>
            </a:r>
            <a:endParaRPr lang="zh-CN" altLang="en-US" sz="800" dirty="0">
              <a:latin typeface="+mj-ea"/>
              <a:ea typeface="+mj-ea"/>
            </a:endParaRPr>
          </a:p>
        </p:txBody>
      </p:sp>
      <p:sp>
        <p:nvSpPr>
          <p:cNvPr id="12" name="TextBox 10"/>
          <p:cNvSpPr txBox="1"/>
          <p:nvPr/>
        </p:nvSpPr>
        <p:spPr>
          <a:xfrm>
            <a:off x="1454533" y="2385554"/>
            <a:ext cx="192520" cy="123410"/>
          </a:xfrm>
          <a:prstGeom prst="rect">
            <a:avLst/>
          </a:prstGeom>
          <a:noFill/>
        </p:spPr>
        <p:txBody>
          <a:bodyPr wrap="square" lIns="0" tIns="0" rIns="0" bIns="0" rtlCol="0">
            <a:spAutoFit/>
          </a:bodyPr>
          <a:lstStyle/>
          <a:p>
            <a:pPr algn="just"/>
            <a:r>
              <a:rPr lang="en-US" altLang="zh-CN" sz="800" dirty="0">
                <a:latin typeface="+mj-ea"/>
                <a:ea typeface="+mj-ea"/>
              </a:rPr>
              <a:t>500</a:t>
            </a:r>
            <a:endParaRPr lang="zh-CN" altLang="en-US" sz="800" dirty="0">
              <a:latin typeface="+mj-ea"/>
              <a:ea typeface="+mj-ea"/>
            </a:endParaRPr>
          </a:p>
        </p:txBody>
      </p:sp>
      <p:sp>
        <p:nvSpPr>
          <p:cNvPr id="13" name="TextBox 11"/>
          <p:cNvSpPr txBox="1"/>
          <p:nvPr/>
        </p:nvSpPr>
        <p:spPr>
          <a:xfrm>
            <a:off x="1454533" y="2056719"/>
            <a:ext cx="192520" cy="123410"/>
          </a:xfrm>
          <a:prstGeom prst="rect">
            <a:avLst/>
          </a:prstGeom>
          <a:noFill/>
        </p:spPr>
        <p:txBody>
          <a:bodyPr wrap="square" lIns="0" tIns="0" rIns="0" bIns="0" rtlCol="0">
            <a:spAutoFit/>
          </a:bodyPr>
          <a:lstStyle/>
          <a:p>
            <a:pPr algn="just"/>
            <a:r>
              <a:rPr lang="en-US" altLang="zh-CN" sz="800" dirty="0">
                <a:latin typeface="+mj-ea"/>
                <a:ea typeface="+mj-ea"/>
              </a:rPr>
              <a:t>600</a:t>
            </a:r>
            <a:endParaRPr lang="zh-CN" altLang="en-US" sz="800" dirty="0">
              <a:latin typeface="+mj-ea"/>
              <a:ea typeface="+mj-ea"/>
            </a:endParaRPr>
          </a:p>
        </p:txBody>
      </p:sp>
      <p:sp>
        <p:nvSpPr>
          <p:cNvPr id="14" name="TextBox 12"/>
          <p:cNvSpPr txBox="1"/>
          <p:nvPr/>
        </p:nvSpPr>
        <p:spPr>
          <a:xfrm>
            <a:off x="1454533" y="1722320"/>
            <a:ext cx="192520" cy="123410"/>
          </a:xfrm>
          <a:prstGeom prst="rect">
            <a:avLst/>
          </a:prstGeom>
          <a:noFill/>
        </p:spPr>
        <p:txBody>
          <a:bodyPr wrap="square" lIns="0" tIns="0" rIns="0" bIns="0" rtlCol="0">
            <a:spAutoFit/>
          </a:bodyPr>
          <a:lstStyle/>
          <a:p>
            <a:pPr algn="just"/>
            <a:r>
              <a:rPr lang="en-US" altLang="zh-CN" sz="800" dirty="0">
                <a:latin typeface="+mj-ea"/>
                <a:ea typeface="+mj-ea"/>
              </a:rPr>
              <a:t>700</a:t>
            </a:r>
            <a:endParaRPr lang="zh-CN" altLang="en-US" sz="800" dirty="0">
              <a:latin typeface="+mj-ea"/>
              <a:ea typeface="+mj-ea"/>
            </a:endParaRPr>
          </a:p>
        </p:txBody>
      </p:sp>
      <p:grpSp>
        <p:nvGrpSpPr>
          <p:cNvPr id="15" name="组合 14"/>
          <p:cNvGrpSpPr/>
          <p:nvPr/>
        </p:nvGrpSpPr>
        <p:grpSpPr>
          <a:xfrm>
            <a:off x="1711226" y="1460752"/>
            <a:ext cx="3978744" cy="2630686"/>
            <a:chOff x="1126939" y="1350372"/>
            <a:chExt cx="4464496" cy="2952328"/>
          </a:xfrm>
        </p:grpSpPr>
        <p:cxnSp>
          <p:nvCxnSpPr>
            <p:cNvPr id="16" name="直接连接符 15"/>
            <p:cNvCxnSpPr/>
            <p:nvPr/>
          </p:nvCxnSpPr>
          <p:spPr>
            <a:xfrm>
              <a:off x="1126939" y="4302700"/>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1126939" y="3933659"/>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1126939" y="3564618"/>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1126939" y="3195577"/>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1126939" y="2826536"/>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1126939" y="2457495"/>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1126939" y="2088454"/>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1126939" y="1719413"/>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1126939" y="1350372"/>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25" name="TextBox 23"/>
          <p:cNvSpPr txBox="1"/>
          <p:nvPr/>
        </p:nvSpPr>
        <p:spPr>
          <a:xfrm>
            <a:off x="1454533" y="1399047"/>
            <a:ext cx="192520" cy="123410"/>
          </a:xfrm>
          <a:prstGeom prst="rect">
            <a:avLst/>
          </a:prstGeom>
          <a:noFill/>
        </p:spPr>
        <p:txBody>
          <a:bodyPr wrap="square" lIns="0" tIns="0" rIns="0" bIns="0" rtlCol="0">
            <a:spAutoFit/>
          </a:bodyPr>
          <a:lstStyle/>
          <a:p>
            <a:pPr algn="just"/>
            <a:r>
              <a:rPr lang="en-US" altLang="zh-CN" sz="800" dirty="0">
                <a:latin typeface="+mj-ea"/>
                <a:ea typeface="+mj-ea"/>
              </a:rPr>
              <a:t>800</a:t>
            </a:r>
            <a:endParaRPr lang="zh-CN" altLang="en-US" sz="800" dirty="0">
              <a:latin typeface="+mj-ea"/>
              <a:ea typeface="+mj-ea"/>
            </a:endParaRPr>
          </a:p>
        </p:txBody>
      </p:sp>
      <p:sp>
        <p:nvSpPr>
          <p:cNvPr id="26" name="TextBox 24"/>
          <p:cNvSpPr txBox="1"/>
          <p:nvPr/>
        </p:nvSpPr>
        <p:spPr>
          <a:xfrm>
            <a:off x="1454533" y="4029733"/>
            <a:ext cx="192520" cy="123410"/>
          </a:xfrm>
          <a:prstGeom prst="rect">
            <a:avLst/>
          </a:prstGeom>
          <a:noFill/>
        </p:spPr>
        <p:txBody>
          <a:bodyPr wrap="square" lIns="0" tIns="0" rIns="0" bIns="0" rtlCol="0">
            <a:spAutoFit/>
          </a:bodyPr>
          <a:lstStyle/>
          <a:p>
            <a:pPr algn="just"/>
            <a:r>
              <a:rPr lang="en-US" altLang="zh-CN" sz="800" dirty="0">
                <a:latin typeface="+mj-ea"/>
                <a:ea typeface="+mj-ea"/>
              </a:rPr>
              <a:t>0</a:t>
            </a:r>
            <a:endParaRPr lang="zh-CN" altLang="en-US" sz="800" dirty="0">
              <a:latin typeface="+mj-ea"/>
              <a:ea typeface="+mj-ea"/>
            </a:endParaRPr>
          </a:p>
        </p:txBody>
      </p:sp>
      <p:sp>
        <p:nvSpPr>
          <p:cNvPr id="27" name="矩形 26"/>
          <p:cNvSpPr/>
          <p:nvPr/>
        </p:nvSpPr>
        <p:spPr>
          <a:xfrm>
            <a:off x="1943680" y="1789588"/>
            <a:ext cx="577560" cy="230185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algn="ctr"/>
            <a:endParaRPr lang="zh-CN" altLang="en-US" dirty="0">
              <a:latin typeface="+mj-ea"/>
              <a:ea typeface="+mj-ea"/>
            </a:endParaRPr>
          </a:p>
        </p:txBody>
      </p:sp>
      <p:sp>
        <p:nvSpPr>
          <p:cNvPr id="28" name="矩形 27"/>
          <p:cNvSpPr/>
          <p:nvPr/>
        </p:nvSpPr>
        <p:spPr>
          <a:xfrm>
            <a:off x="1943680" y="1950648"/>
            <a:ext cx="577560" cy="2140793"/>
          </a:xfrm>
          <a:prstGeom prst="rect">
            <a:avLst/>
          </a:prstGeom>
          <a:solidFill>
            <a:schemeClr val="accent1"/>
          </a:solidFill>
          <a:ln>
            <a:noFill/>
          </a:ln>
          <a:effectLst>
            <a:outerShdw blurRad="228600" dist="101600" dir="84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algn="ctr"/>
            <a:endParaRPr lang="zh-CN" altLang="en-US" dirty="0">
              <a:latin typeface="+mj-ea"/>
              <a:ea typeface="+mj-ea"/>
            </a:endParaRPr>
          </a:p>
        </p:txBody>
      </p:sp>
      <p:sp>
        <p:nvSpPr>
          <p:cNvPr id="29" name="矩形 28"/>
          <p:cNvSpPr/>
          <p:nvPr/>
        </p:nvSpPr>
        <p:spPr>
          <a:xfrm>
            <a:off x="2924756" y="2447260"/>
            <a:ext cx="577560" cy="164417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algn="ctr"/>
            <a:endParaRPr lang="zh-CN" altLang="en-US" dirty="0">
              <a:latin typeface="+mj-ea"/>
              <a:ea typeface="+mj-ea"/>
            </a:endParaRPr>
          </a:p>
        </p:txBody>
      </p:sp>
      <p:sp>
        <p:nvSpPr>
          <p:cNvPr id="30" name="矩形 29"/>
          <p:cNvSpPr/>
          <p:nvPr/>
        </p:nvSpPr>
        <p:spPr>
          <a:xfrm>
            <a:off x="2924756" y="2714391"/>
            <a:ext cx="577560" cy="1377050"/>
          </a:xfrm>
          <a:prstGeom prst="rect">
            <a:avLst/>
          </a:prstGeom>
          <a:solidFill>
            <a:schemeClr val="accent3"/>
          </a:solidFill>
          <a:ln>
            <a:noFill/>
          </a:ln>
          <a:effectLst>
            <a:outerShdw blurRad="228600" dist="101600" dir="84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algn="ctr"/>
            <a:endParaRPr lang="zh-CN" altLang="en-US" dirty="0">
              <a:latin typeface="+mj-ea"/>
              <a:ea typeface="+mj-ea"/>
            </a:endParaRPr>
          </a:p>
        </p:txBody>
      </p:sp>
      <p:sp>
        <p:nvSpPr>
          <p:cNvPr id="31" name="矩形 30"/>
          <p:cNvSpPr/>
          <p:nvPr/>
        </p:nvSpPr>
        <p:spPr>
          <a:xfrm>
            <a:off x="3914620" y="2940513"/>
            <a:ext cx="577560" cy="11509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algn="ctr"/>
            <a:endParaRPr lang="zh-CN" altLang="en-US" dirty="0">
              <a:latin typeface="+mj-ea"/>
              <a:ea typeface="+mj-ea"/>
            </a:endParaRPr>
          </a:p>
        </p:txBody>
      </p:sp>
      <p:sp>
        <p:nvSpPr>
          <p:cNvPr id="32" name="矩形 31"/>
          <p:cNvSpPr/>
          <p:nvPr/>
        </p:nvSpPr>
        <p:spPr>
          <a:xfrm>
            <a:off x="3914620" y="3372062"/>
            <a:ext cx="577560" cy="719378"/>
          </a:xfrm>
          <a:prstGeom prst="rect">
            <a:avLst/>
          </a:prstGeom>
          <a:solidFill>
            <a:schemeClr val="accent2"/>
          </a:solidFill>
          <a:ln>
            <a:noFill/>
          </a:ln>
          <a:effectLst>
            <a:outerShdw blurRad="228600" dist="101600" dir="84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algn="ctr"/>
            <a:endParaRPr lang="zh-CN" altLang="en-US" dirty="0">
              <a:latin typeface="+mj-ea"/>
              <a:ea typeface="+mj-ea"/>
            </a:endParaRPr>
          </a:p>
        </p:txBody>
      </p:sp>
      <p:sp>
        <p:nvSpPr>
          <p:cNvPr id="33" name="矩形 32"/>
          <p:cNvSpPr/>
          <p:nvPr/>
        </p:nvSpPr>
        <p:spPr>
          <a:xfrm>
            <a:off x="4909799" y="3104932"/>
            <a:ext cx="577560" cy="98650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algn="ctr"/>
            <a:endParaRPr lang="zh-CN" altLang="en-US" dirty="0">
              <a:latin typeface="+mj-ea"/>
              <a:ea typeface="+mj-ea"/>
            </a:endParaRPr>
          </a:p>
        </p:txBody>
      </p:sp>
      <p:sp>
        <p:nvSpPr>
          <p:cNvPr id="34" name="矩形 33"/>
          <p:cNvSpPr/>
          <p:nvPr/>
        </p:nvSpPr>
        <p:spPr>
          <a:xfrm>
            <a:off x="4909799" y="3319024"/>
            <a:ext cx="577560" cy="772415"/>
          </a:xfrm>
          <a:prstGeom prst="rect">
            <a:avLst/>
          </a:prstGeom>
          <a:solidFill>
            <a:schemeClr val="accent1"/>
          </a:solidFill>
          <a:ln>
            <a:noFill/>
          </a:ln>
          <a:effectLst>
            <a:outerShdw blurRad="228600" dist="101600" dir="84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algn="ctr"/>
            <a:endParaRPr lang="zh-CN" altLang="en-US" dirty="0">
              <a:latin typeface="+mj-ea"/>
              <a:ea typeface="+mj-ea"/>
            </a:endParaRPr>
          </a:p>
        </p:txBody>
      </p:sp>
      <p:sp>
        <p:nvSpPr>
          <p:cNvPr id="35" name="TextBox 33"/>
          <p:cNvSpPr txBox="1"/>
          <p:nvPr/>
        </p:nvSpPr>
        <p:spPr>
          <a:xfrm>
            <a:off x="6085292" y="1779110"/>
            <a:ext cx="2181892" cy="925365"/>
          </a:xfrm>
          <a:prstGeom prst="rect">
            <a:avLst/>
          </a:prstGeom>
          <a:noFill/>
        </p:spPr>
        <p:txBody>
          <a:bodyPr wrap="square" lIns="0" tIns="0" rIns="0" bIns="0" rtlCol="0">
            <a:spAutoFit/>
          </a:bodyPr>
          <a:lstStyle/>
          <a:p>
            <a:pPr algn="just">
              <a:lnSpc>
                <a:spcPct val="120000"/>
              </a:lnSpc>
            </a:pPr>
            <a:r>
              <a:rPr lang="zh-CN" altLang="en-US" sz="1000" dirty="0">
                <a:solidFill>
                  <a:schemeClr val="bg2"/>
                </a:solidFill>
                <a:latin typeface="+mj-ea"/>
                <a:ea typeface="+mj-ea"/>
              </a:rPr>
              <a:t>       点击输入简要文字解说，解说文字尽量概括精炼，不用多余的文字修饰，简洁精准的 解说所提炼的核心概念。 点击输入简要文字解说，解说文字尽量概括精炼，不用多余的文字修饰。</a:t>
            </a:r>
          </a:p>
        </p:txBody>
      </p:sp>
      <p:sp>
        <p:nvSpPr>
          <p:cNvPr id="36" name="TextBox 34"/>
          <p:cNvSpPr txBox="1"/>
          <p:nvPr/>
        </p:nvSpPr>
        <p:spPr>
          <a:xfrm>
            <a:off x="6085292" y="1347614"/>
            <a:ext cx="1835280" cy="277609"/>
          </a:xfrm>
          <a:prstGeom prst="rect">
            <a:avLst/>
          </a:prstGeom>
          <a:noFill/>
        </p:spPr>
        <p:txBody>
          <a:bodyPr wrap="square" lIns="0" tIns="0" rIns="0" bIns="0" rtlCol="0">
            <a:spAutoFit/>
          </a:bodyPr>
          <a:lstStyle/>
          <a:p>
            <a:r>
              <a:rPr lang="zh-CN" altLang="en-US" sz="1800" dirty="0">
                <a:solidFill>
                  <a:schemeClr val="bg2"/>
                </a:solidFill>
                <a:latin typeface="+mj-ea"/>
                <a:ea typeface="+mj-ea"/>
              </a:rPr>
              <a:t>点击输入标题文本</a:t>
            </a:r>
          </a:p>
        </p:txBody>
      </p:sp>
      <p:sp>
        <p:nvSpPr>
          <p:cNvPr id="37" name="TextBox 35"/>
          <p:cNvSpPr txBox="1"/>
          <p:nvPr/>
        </p:nvSpPr>
        <p:spPr>
          <a:xfrm>
            <a:off x="6064919" y="3035981"/>
            <a:ext cx="2027800" cy="415498"/>
          </a:xfrm>
          <a:prstGeom prst="rect">
            <a:avLst/>
          </a:prstGeom>
          <a:noFill/>
        </p:spPr>
        <p:txBody>
          <a:bodyPr wrap="square" lIns="0" tIns="0" rIns="0" bIns="0" rtlCol="0">
            <a:spAutoFit/>
          </a:bodyPr>
          <a:lstStyle/>
          <a:p>
            <a:r>
              <a:rPr lang="en-US" altLang="zh-CN" sz="2700" dirty="0">
                <a:solidFill>
                  <a:schemeClr val="bg2"/>
                </a:solidFill>
                <a:latin typeface="+mj-ea"/>
                <a:ea typeface="+mj-ea"/>
              </a:rPr>
              <a:t>18,500,000</a:t>
            </a:r>
            <a:endParaRPr lang="zh-CN" altLang="en-US" sz="2700" dirty="0">
              <a:solidFill>
                <a:schemeClr val="bg2"/>
              </a:solidFill>
              <a:latin typeface="+mj-ea"/>
              <a:ea typeface="+mj-ea"/>
            </a:endParaRPr>
          </a:p>
        </p:txBody>
      </p:sp>
      <p:sp>
        <p:nvSpPr>
          <p:cNvPr id="38" name="TextBox 36"/>
          <p:cNvSpPr txBox="1"/>
          <p:nvPr/>
        </p:nvSpPr>
        <p:spPr>
          <a:xfrm>
            <a:off x="6085292" y="2824655"/>
            <a:ext cx="1283466" cy="200055"/>
          </a:xfrm>
          <a:prstGeom prst="rect">
            <a:avLst/>
          </a:prstGeom>
          <a:noFill/>
        </p:spPr>
        <p:txBody>
          <a:bodyPr wrap="square" lIns="0" tIns="0" rIns="0" bIns="0" rtlCol="0">
            <a:spAutoFit/>
          </a:bodyPr>
          <a:lstStyle/>
          <a:p>
            <a:r>
              <a:rPr lang="zh-CN" altLang="en-US" sz="1300" b="1" dirty="0">
                <a:solidFill>
                  <a:schemeClr val="bg2"/>
                </a:solidFill>
                <a:latin typeface="+mj-ea"/>
                <a:ea typeface="+mj-ea"/>
              </a:rPr>
              <a:t>全年总额：</a:t>
            </a:r>
          </a:p>
        </p:txBody>
      </p:sp>
      <p:sp>
        <p:nvSpPr>
          <p:cNvPr id="39" name="TextBox 37"/>
          <p:cNvSpPr txBox="1"/>
          <p:nvPr/>
        </p:nvSpPr>
        <p:spPr>
          <a:xfrm>
            <a:off x="6095007" y="3846872"/>
            <a:ext cx="565845" cy="200055"/>
          </a:xfrm>
          <a:prstGeom prst="rect">
            <a:avLst/>
          </a:prstGeom>
          <a:noFill/>
        </p:spPr>
        <p:txBody>
          <a:bodyPr wrap="square" lIns="0" tIns="0" rIns="0" bIns="0" rtlCol="0">
            <a:spAutoFit/>
          </a:bodyPr>
          <a:lstStyle/>
          <a:p>
            <a:r>
              <a:rPr lang="zh-CN" altLang="en-US" sz="1300" dirty="0">
                <a:solidFill>
                  <a:schemeClr val="bg2"/>
                </a:solidFill>
                <a:latin typeface="+mj-ea"/>
                <a:ea typeface="+mj-ea"/>
              </a:rPr>
              <a:t>毛利润</a:t>
            </a:r>
          </a:p>
        </p:txBody>
      </p:sp>
      <p:sp>
        <p:nvSpPr>
          <p:cNvPr id="40" name="TextBox 38"/>
          <p:cNvSpPr txBox="1"/>
          <p:nvPr/>
        </p:nvSpPr>
        <p:spPr>
          <a:xfrm>
            <a:off x="6095007" y="4153660"/>
            <a:ext cx="565845" cy="200055"/>
          </a:xfrm>
          <a:prstGeom prst="rect">
            <a:avLst/>
          </a:prstGeom>
          <a:noFill/>
        </p:spPr>
        <p:txBody>
          <a:bodyPr wrap="square" lIns="0" tIns="0" rIns="0" bIns="0" rtlCol="0">
            <a:spAutoFit/>
          </a:bodyPr>
          <a:lstStyle/>
          <a:p>
            <a:r>
              <a:rPr lang="zh-CN" altLang="en-US" sz="1300" dirty="0">
                <a:solidFill>
                  <a:schemeClr val="bg2"/>
                </a:solidFill>
                <a:latin typeface="+mj-ea"/>
                <a:ea typeface="+mj-ea"/>
              </a:rPr>
              <a:t>纯利润</a:t>
            </a:r>
          </a:p>
        </p:txBody>
      </p:sp>
      <p:sp>
        <p:nvSpPr>
          <p:cNvPr id="41" name="TextBox 9"/>
          <p:cNvSpPr txBox="1">
            <a:spLocks noChangeArrowheads="1"/>
          </p:cNvSpPr>
          <p:nvPr/>
        </p:nvSpPr>
        <p:spPr bwMode="auto">
          <a:xfrm>
            <a:off x="3966385" y="2691943"/>
            <a:ext cx="488579" cy="205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300" b="1" dirty="0">
                <a:solidFill>
                  <a:schemeClr val="accent1"/>
                </a:solidFill>
                <a:latin typeface="+mj-ea"/>
                <a:ea typeface="+mj-ea"/>
              </a:rPr>
              <a:t>350</a:t>
            </a:r>
            <a:r>
              <a:rPr lang="zh-CN" altLang="en-US" sz="1300" b="1" dirty="0">
                <a:solidFill>
                  <a:schemeClr val="accent1"/>
                </a:solidFill>
                <a:latin typeface="+mj-ea"/>
                <a:ea typeface="+mj-ea"/>
              </a:rPr>
              <a:t>万</a:t>
            </a:r>
          </a:p>
        </p:txBody>
      </p:sp>
      <p:sp>
        <p:nvSpPr>
          <p:cNvPr id="42" name="TextBox 9"/>
          <p:cNvSpPr txBox="1">
            <a:spLocks noChangeArrowheads="1"/>
          </p:cNvSpPr>
          <p:nvPr/>
        </p:nvSpPr>
        <p:spPr bwMode="auto">
          <a:xfrm>
            <a:off x="2969246" y="2215057"/>
            <a:ext cx="488579" cy="205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300" b="1" dirty="0">
                <a:solidFill>
                  <a:schemeClr val="accent1"/>
                </a:solidFill>
                <a:latin typeface="+mj-ea"/>
                <a:ea typeface="+mj-ea"/>
              </a:rPr>
              <a:t>500</a:t>
            </a:r>
            <a:r>
              <a:rPr lang="zh-CN" altLang="en-US" sz="1300" b="1" dirty="0">
                <a:solidFill>
                  <a:schemeClr val="accent1"/>
                </a:solidFill>
                <a:latin typeface="+mj-ea"/>
                <a:ea typeface="+mj-ea"/>
              </a:rPr>
              <a:t>万</a:t>
            </a:r>
          </a:p>
        </p:txBody>
      </p:sp>
      <p:sp>
        <p:nvSpPr>
          <p:cNvPr id="43" name="TextBox 9"/>
          <p:cNvSpPr txBox="1">
            <a:spLocks noChangeArrowheads="1"/>
          </p:cNvSpPr>
          <p:nvPr/>
        </p:nvSpPr>
        <p:spPr bwMode="auto">
          <a:xfrm>
            <a:off x="4951461" y="2878512"/>
            <a:ext cx="488579" cy="205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300" b="1" dirty="0">
                <a:solidFill>
                  <a:schemeClr val="accent1"/>
                </a:solidFill>
                <a:latin typeface="+mj-ea"/>
                <a:ea typeface="+mj-ea"/>
              </a:rPr>
              <a:t>300</a:t>
            </a:r>
            <a:r>
              <a:rPr lang="zh-CN" altLang="en-US" sz="1300" b="1" dirty="0">
                <a:solidFill>
                  <a:schemeClr val="accent1"/>
                </a:solidFill>
                <a:latin typeface="+mj-ea"/>
                <a:ea typeface="+mj-ea"/>
              </a:rPr>
              <a:t>万</a:t>
            </a:r>
          </a:p>
        </p:txBody>
      </p:sp>
      <p:sp>
        <p:nvSpPr>
          <p:cNvPr id="44" name="TextBox 42"/>
          <p:cNvSpPr txBox="1"/>
          <p:nvPr/>
        </p:nvSpPr>
        <p:spPr>
          <a:xfrm>
            <a:off x="1299530" y="4176169"/>
            <a:ext cx="471018" cy="205684"/>
          </a:xfrm>
          <a:prstGeom prst="rect">
            <a:avLst/>
          </a:prstGeom>
          <a:noFill/>
        </p:spPr>
        <p:txBody>
          <a:bodyPr wrap="square" lIns="81477" tIns="40738" rIns="81477" bIns="40738" rtlCol="0">
            <a:spAutoFit/>
          </a:bodyPr>
          <a:lstStyle/>
          <a:p>
            <a:pPr algn="ctr"/>
            <a:r>
              <a:rPr lang="zh-CN" altLang="en-US" sz="800" dirty="0">
                <a:latin typeface="+mj-ea"/>
                <a:ea typeface="+mj-ea"/>
              </a:rPr>
              <a:t>（万元）</a:t>
            </a:r>
          </a:p>
        </p:txBody>
      </p:sp>
      <p:sp>
        <p:nvSpPr>
          <p:cNvPr id="45" name="TextBox 9"/>
          <p:cNvSpPr txBox="1">
            <a:spLocks noChangeArrowheads="1"/>
          </p:cNvSpPr>
          <p:nvPr/>
        </p:nvSpPr>
        <p:spPr bwMode="auto">
          <a:xfrm>
            <a:off x="2036895" y="2035763"/>
            <a:ext cx="391133"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100" dirty="0">
                <a:solidFill>
                  <a:schemeClr val="bg1"/>
                </a:solidFill>
                <a:latin typeface="+mj-ea"/>
                <a:ea typeface="+mj-ea"/>
              </a:rPr>
              <a:t>650</a:t>
            </a:r>
            <a:r>
              <a:rPr lang="zh-CN" altLang="en-US" sz="1100" dirty="0">
                <a:solidFill>
                  <a:schemeClr val="bg1"/>
                </a:solidFill>
                <a:latin typeface="+mj-ea"/>
                <a:ea typeface="+mj-ea"/>
              </a:rPr>
              <a:t>万</a:t>
            </a:r>
          </a:p>
        </p:txBody>
      </p:sp>
      <p:sp>
        <p:nvSpPr>
          <p:cNvPr id="46" name="TextBox 9"/>
          <p:cNvSpPr txBox="1">
            <a:spLocks noChangeArrowheads="1"/>
          </p:cNvSpPr>
          <p:nvPr/>
        </p:nvSpPr>
        <p:spPr bwMode="auto">
          <a:xfrm>
            <a:off x="3017969" y="2784790"/>
            <a:ext cx="39113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100" dirty="0">
                <a:solidFill>
                  <a:schemeClr val="bg1"/>
                </a:solidFill>
                <a:latin typeface="+mj-ea"/>
                <a:ea typeface="+mj-ea"/>
              </a:rPr>
              <a:t>420</a:t>
            </a:r>
            <a:r>
              <a:rPr lang="zh-CN" altLang="en-US" sz="1100" dirty="0">
                <a:solidFill>
                  <a:schemeClr val="bg1"/>
                </a:solidFill>
                <a:latin typeface="+mj-ea"/>
                <a:ea typeface="+mj-ea"/>
              </a:rPr>
              <a:t>万</a:t>
            </a:r>
          </a:p>
        </p:txBody>
      </p:sp>
      <p:sp>
        <p:nvSpPr>
          <p:cNvPr id="47" name="TextBox 9"/>
          <p:cNvSpPr txBox="1">
            <a:spLocks noChangeArrowheads="1"/>
          </p:cNvSpPr>
          <p:nvPr/>
        </p:nvSpPr>
        <p:spPr bwMode="auto">
          <a:xfrm>
            <a:off x="4007833" y="3433767"/>
            <a:ext cx="39113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100" dirty="0">
                <a:solidFill>
                  <a:schemeClr val="bg1"/>
                </a:solidFill>
                <a:latin typeface="+mj-ea"/>
                <a:ea typeface="+mj-ea"/>
              </a:rPr>
              <a:t>220</a:t>
            </a:r>
            <a:r>
              <a:rPr lang="zh-CN" altLang="en-US" sz="1100" dirty="0">
                <a:solidFill>
                  <a:schemeClr val="bg1"/>
                </a:solidFill>
                <a:latin typeface="+mj-ea"/>
                <a:ea typeface="+mj-ea"/>
              </a:rPr>
              <a:t>万</a:t>
            </a:r>
          </a:p>
        </p:txBody>
      </p:sp>
      <p:sp>
        <p:nvSpPr>
          <p:cNvPr id="48" name="TextBox 9"/>
          <p:cNvSpPr txBox="1">
            <a:spLocks noChangeArrowheads="1"/>
          </p:cNvSpPr>
          <p:nvPr/>
        </p:nvSpPr>
        <p:spPr bwMode="auto">
          <a:xfrm>
            <a:off x="4982247" y="3413198"/>
            <a:ext cx="39113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100" dirty="0">
                <a:solidFill>
                  <a:schemeClr val="bg1"/>
                </a:solidFill>
                <a:latin typeface="+mj-ea"/>
                <a:ea typeface="+mj-ea"/>
              </a:rPr>
              <a:t>240</a:t>
            </a:r>
            <a:r>
              <a:rPr lang="zh-CN" altLang="en-US" sz="1100" dirty="0">
                <a:solidFill>
                  <a:schemeClr val="bg1"/>
                </a:solidFill>
                <a:latin typeface="+mj-ea"/>
                <a:ea typeface="+mj-ea"/>
              </a:rPr>
              <a:t>万</a:t>
            </a:r>
          </a:p>
        </p:txBody>
      </p:sp>
      <p:sp>
        <p:nvSpPr>
          <p:cNvPr id="49" name="矩形 48"/>
          <p:cNvSpPr/>
          <p:nvPr/>
        </p:nvSpPr>
        <p:spPr>
          <a:xfrm>
            <a:off x="6660852" y="3870035"/>
            <a:ext cx="342079" cy="16428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algn="ctr"/>
            <a:endParaRPr lang="zh-CN" altLang="en-US">
              <a:solidFill>
                <a:schemeClr val="bg2"/>
              </a:solidFill>
              <a:latin typeface="+mj-ea"/>
              <a:ea typeface="+mj-ea"/>
            </a:endParaRPr>
          </a:p>
        </p:txBody>
      </p:sp>
      <p:sp>
        <p:nvSpPr>
          <p:cNvPr id="50" name="矩形 49"/>
          <p:cNvSpPr/>
          <p:nvPr/>
        </p:nvSpPr>
        <p:spPr>
          <a:xfrm>
            <a:off x="6660852" y="4167503"/>
            <a:ext cx="342079" cy="1642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algn="ctr"/>
            <a:endParaRPr lang="zh-CN" altLang="en-US">
              <a:solidFill>
                <a:schemeClr val="bg2"/>
              </a:solidFill>
              <a:latin typeface="+mj-ea"/>
              <a:ea typeface="+mj-ea"/>
            </a:endParaRPr>
          </a:p>
        </p:txBody>
      </p:sp>
      <p:sp>
        <p:nvSpPr>
          <p:cNvPr id="51" name="TextBox 9"/>
          <p:cNvSpPr txBox="1">
            <a:spLocks noChangeArrowheads="1"/>
          </p:cNvSpPr>
          <p:nvPr/>
        </p:nvSpPr>
        <p:spPr bwMode="auto">
          <a:xfrm>
            <a:off x="1999438" y="1573426"/>
            <a:ext cx="488578" cy="205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300" b="1" dirty="0">
                <a:solidFill>
                  <a:schemeClr val="accent1"/>
                </a:solidFill>
                <a:latin typeface="+mj-ea"/>
                <a:ea typeface="+mj-ea"/>
              </a:rPr>
              <a:t>700</a:t>
            </a:r>
            <a:r>
              <a:rPr lang="zh-CN" altLang="en-US" sz="1300" b="1" dirty="0">
                <a:solidFill>
                  <a:schemeClr val="accent1"/>
                </a:solidFill>
                <a:latin typeface="+mj-ea"/>
                <a:ea typeface="+mj-ea"/>
              </a:rPr>
              <a:t>万</a:t>
            </a:r>
          </a:p>
        </p:txBody>
      </p:sp>
    </p:spTree>
  </p:cSld>
  <p:clrMapOvr>
    <a:masterClrMapping/>
  </p:clrMapOvr>
  <mc:AlternateContent xmlns:mc="http://schemas.openxmlformats.org/markup-compatibility/2006" xmlns:p14="http://schemas.microsoft.com/office/powerpoint/2010/main">
    <mc:Choice Requires="p14">
      <p:transition spd="slow" p14:dur="1200" advTm="12000">
        <p14:prism/>
      </p:transition>
    </mc:Choice>
    <mc:Fallback xmlns="">
      <p:transition spd="slow" advTm="1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100" fill="hold"/>
                                        <p:tgtEl>
                                          <p:spTgt spid="26"/>
                                        </p:tgtEl>
                                        <p:attrNameLst>
                                          <p:attrName>ppt_x</p:attrName>
                                        </p:attrNameLst>
                                      </p:cBhvr>
                                      <p:tavLst>
                                        <p:tav tm="0">
                                          <p:val>
                                            <p:strVal val="0-#ppt_w/2"/>
                                          </p:val>
                                        </p:tav>
                                        <p:tav tm="100000">
                                          <p:val>
                                            <p:strVal val="#ppt_x"/>
                                          </p:val>
                                        </p:tav>
                                      </p:tavLst>
                                    </p:anim>
                                    <p:anim calcmode="lin" valueType="num">
                                      <p:cBhvr additive="base">
                                        <p:cTn id="12" dur="100" fill="hold"/>
                                        <p:tgtEl>
                                          <p:spTgt spid="26"/>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100" fill="hold"/>
                                        <p:tgtEl>
                                          <p:spTgt spid="5"/>
                                        </p:tgtEl>
                                        <p:attrNameLst>
                                          <p:attrName>ppt_x</p:attrName>
                                        </p:attrNameLst>
                                      </p:cBhvr>
                                      <p:tavLst>
                                        <p:tav tm="0">
                                          <p:val>
                                            <p:strVal val="0-#ppt_w/2"/>
                                          </p:val>
                                        </p:tav>
                                        <p:tav tm="100000">
                                          <p:val>
                                            <p:strVal val="#ppt_x"/>
                                          </p:val>
                                        </p:tav>
                                      </p:tavLst>
                                    </p:anim>
                                    <p:anim calcmode="lin" valueType="num">
                                      <p:cBhvr additive="base">
                                        <p:cTn id="17" dur="100" fill="hold"/>
                                        <p:tgtEl>
                                          <p:spTgt spid="5"/>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8"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100" fill="hold"/>
                                        <p:tgtEl>
                                          <p:spTgt spid="9"/>
                                        </p:tgtEl>
                                        <p:attrNameLst>
                                          <p:attrName>ppt_x</p:attrName>
                                        </p:attrNameLst>
                                      </p:cBhvr>
                                      <p:tavLst>
                                        <p:tav tm="0">
                                          <p:val>
                                            <p:strVal val="0-#ppt_w/2"/>
                                          </p:val>
                                        </p:tav>
                                        <p:tav tm="100000">
                                          <p:val>
                                            <p:strVal val="#ppt_x"/>
                                          </p:val>
                                        </p:tav>
                                      </p:tavLst>
                                    </p:anim>
                                    <p:anim calcmode="lin" valueType="num">
                                      <p:cBhvr additive="base">
                                        <p:cTn id="22" dur="100" fill="hold"/>
                                        <p:tgtEl>
                                          <p:spTgt spid="9"/>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8"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additive="base">
                                        <p:cTn id="26" dur="100" fill="hold"/>
                                        <p:tgtEl>
                                          <p:spTgt spid="10"/>
                                        </p:tgtEl>
                                        <p:attrNameLst>
                                          <p:attrName>ppt_x</p:attrName>
                                        </p:attrNameLst>
                                      </p:cBhvr>
                                      <p:tavLst>
                                        <p:tav tm="0">
                                          <p:val>
                                            <p:strVal val="0-#ppt_w/2"/>
                                          </p:val>
                                        </p:tav>
                                        <p:tav tm="100000">
                                          <p:val>
                                            <p:strVal val="#ppt_x"/>
                                          </p:val>
                                        </p:tav>
                                      </p:tavLst>
                                    </p:anim>
                                    <p:anim calcmode="lin" valueType="num">
                                      <p:cBhvr additive="base">
                                        <p:cTn id="27" dur="100" fill="hold"/>
                                        <p:tgtEl>
                                          <p:spTgt spid="10"/>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8"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100" fill="hold"/>
                                        <p:tgtEl>
                                          <p:spTgt spid="11"/>
                                        </p:tgtEl>
                                        <p:attrNameLst>
                                          <p:attrName>ppt_x</p:attrName>
                                        </p:attrNameLst>
                                      </p:cBhvr>
                                      <p:tavLst>
                                        <p:tav tm="0">
                                          <p:val>
                                            <p:strVal val="0-#ppt_w/2"/>
                                          </p:val>
                                        </p:tav>
                                        <p:tav tm="100000">
                                          <p:val>
                                            <p:strVal val="#ppt_x"/>
                                          </p:val>
                                        </p:tav>
                                      </p:tavLst>
                                    </p:anim>
                                    <p:anim calcmode="lin" valueType="num">
                                      <p:cBhvr additive="base">
                                        <p:cTn id="32" dur="100" fill="hold"/>
                                        <p:tgtEl>
                                          <p:spTgt spid="11"/>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 presetClass="entr" presetSubtype="8"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additive="base">
                                        <p:cTn id="36" dur="100" fill="hold"/>
                                        <p:tgtEl>
                                          <p:spTgt spid="12"/>
                                        </p:tgtEl>
                                        <p:attrNameLst>
                                          <p:attrName>ppt_x</p:attrName>
                                        </p:attrNameLst>
                                      </p:cBhvr>
                                      <p:tavLst>
                                        <p:tav tm="0">
                                          <p:val>
                                            <p:strVal val="0-#ppt_w/2"/>
                                          </p:val>
                                        </p:tav>
                                        <p:tav tm="100000">
                                          <p:val>
                                            <p:strVal val="#ppt_x"/>
                                          </p:val>
                                        </p:tav>
                                      </p:tavLst>
                                    </p:anim>
                                    <p:anim calcmode="lin" valueType="num">
                                      <p:cBhvr additive="base">
                                        <p:cTn id="37" dur="100" fill="hold"/>
                                        <p:tgtEl>
                                          <p:spTgt spid="12"/>
                                        </p:tgtEl>
                                        <p:attrNameLst>
                                          <p:attrName>ppt_y</p:attrName>
                                        </p:attrNameLst>
                                      </p:cBhvr>
                                      <p:tavLst>
                                        <p:tav tm="0">
                                          <p:val>
                                            <p:strVal val="#ppt_y"/>
                                          </p:val>
                                        </p:tav>
                                        <p:tav tm="100000">
                                          <p:val>
                                            <p:strVal val="#ppt_y"/>
                                          </p:val>
                                        </p:tav>
                                      </p:tavLst>
                                    </p:anim>
                                  </p:childTnLst>
                                </p:cTn>
                              </p:par>
                            </p:childTnLst>
                          </p:cTn>
                        </p:par>
                        <p:par>
                          <p:cTn id="38" fill="hold">
                            <p:stCondLst>
                              <p:cond delay="3500"/>
                            </p:stCondLst>
                            <p:childTnLst>
                              <p:par>
                                <p:cTn id="39" presetID="2" presetClass="entr" presetSubtype="8"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100" fill="hold"/>
                                        <p:tgtEl>
                                          <p:spTgt spid="13"/>
                                        </p:tgtEl>
                                        <p:attrNameLst>
                                          <p:attrName>ppt_x</p:attrName>
                                        </p:attrNameLst>
                                      </p:cBhvr>
                                      <p:tavLst>
                                        <p:tav tm="0">
                                          <p:val>
                                            <p:strVal val="0-#ppt_w/2"/>
                                          </p:val>
                                        </p:tav>
                                        <p:tav tm="100000">
                                          <p:val>
                                            <p:strVal val="#ppt_x"/>
                                          </p:val>
                                        </p:tav>
                                      </p:tavLst>
                                    </p:anim>
                                    <p:anim calcmode="lin" valueType="num">
                                      <p:cBhvr additive="base">
                                        <p:cTn id="42" dur="100" fill="hold"/>
                                        <p:tgtEl>
                                          <p:spTgt spid="13"/>
                                        </p:tgtEl>
                                        <p:attrNameLst>
                                          <p:attrName>ppt_y</p:attrName>
                                        </p:attrNameLst>
                                      </p:cBhvr>
                                      <p:tavLst>
                                        <p:tav tm="0">
                                          <p:val>
                                            <p:strVal val="#ppt_y"/>
                                          </p:val>
                                        </p:tav>
                                        <p:tav tm="100000">
                                          <p:val>
                                            <p:strVal val="#ppt_y"/>
                                          </p:val>
                                        </p:tav>
                                      </p:tavLst>
                                    </p:anim>
                                  </p:childTnLst>
                                </p:cTn>
                              </p:par>
                            </p:childTnLst>
                          </p:cTn>
                        </p:par>
                        <p:par>
                          <p:cTn id="43" fill="hold">
                            <p:stCondLst>
                              <p:cond delay="4000"/>
                            </p:stCondLst>
                            <p:childTnLst>
                              <p:par>
                                <p:cTn id="44" presetID="2" presetClass="entr" presetSubtype="8" fill="hold" grpId="0" nodeType="afterEffect">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cBhvr additive="base">
                                        <p:cTn id="46" dur="100" fill="hold"/>
                                        <p:tgtEl>
                                          <p:spTgt spid="14"/>
                                        </p:tgtEl>
                                        <p:attrNameLst>
                                          <p:attrName>ppt_x</p:attrName>
                                        </p:attrNameLst>
                                      </p:cBhvr>
                                      <p:tavLst>
                                        <p:tav tm="0">
                                          <p:val>
                                            <p:strVal val="0-#ppt_w/2"/>
                                          </p:val>
                                        </p:tav>
                                        <p:tav tm="100000">
                                          <p:val>
                                            <p:strVal val="#ppt_x"/>
                                          </p:val>
                                        </p:tav>
                                      </p:tavLst>
                                    </p:anim>
                                    <p:anim calcmode="lin" valueType="num">
                                      <p:cBhvr additive="base">
                                        <p:cTn id="47" dur="100" fill="hold"/>
                                        <p:tgtEl>
                                          <p:spTgt spid="14"/>
                                        </p:tgtEl>
                                        <p:attrNameLst>
                                          <p:attrName>ppt_y</p:attrName>
                                        </p:attrNameLst>
                                      </p:cBhvr>
                                      <p:tavLst>
                                        <p:tav tm="0">
                                          <p:val>
                                            <p:strVal val="#ppt_y"/>
                                          </p:val>
                                        </p:tav>
                                        <p:tav tm="100000">
                                          <p:val>
                                            <p:strVal val="#ppt_y"/>
                                          </p:val>
                                        </p:tav>
                                      </p:tavLst>
                                    </p:anim>
                                  </p:childTnLst>
                                </p:cTn>
                              </p:par>
                            </p:childTnLst>
                          </p:cTn>
                        </p:par>
                        <p:par>
                          <p:cTn id="48" fill="hold">
                            <p:stCondLst>
                              <p:cond delay="4500"/>
                            </p:stCondLst>
                            <p:childTnLst>
                              <p:par>
                                <p:cTn id="49" presetID="2" presetClass="entr" presetSubtype="8" fill="hold" grpId="0" nodeType="afterEffect">
                                  <p:stCondLst>
                                    <p:cond delay="0"/>
                                  </p:stCondLst>
                                  <p:childTnLst>
                                    <p:set>
                                      <p:cBhvr>
                                        <p:cTn id="50" dur="1" fill="hold">
                                          <p:stCondLst>
                                            <p:cond delay="0"/>
                                          </p:stCondLst>
                                        </p:cTn>
                                        <p:tgtEl>
                                          <p:spTgt spid="25"/>
                                        </p:tgtEl>
                                        <p:attrNameLst>
                                          <p:attrName>style.visibility</p:attrName>
                                        </p:attrNameLst>
                                      </p:cBhvr>
                                      <p:to>
                                        <p:strVal val="visible"/>
                                      </p:to>
                                    </p:set>
                                    <p:anim calcmode="lin" valueType="num">
                                      <p:cBhvr additive="base">
                                        <p:cTn id="51" dur="100" fill="hold"/>
                                        <p:tgtEl>
                                          <p:spTgt spid="25"/>
                                        </p:tgtEl>
                                        <p:attrNameLst>
                                          <p:attrName>ppt_x</p:attrName>
                                        </p:attrNameLst>
                                      </p:cBhvr>
                                      <p:tavLst>
                                        <p:tav tm="0">
                                          <p:val>
                                            <p:strVal val="0-#ppt_w/2"/>
                                          </p:val>
                                        </p:tav>
                                        <p:tav tm="100000">
                                          <p:val>
                                            <p:strVal val="#ppt_x"/>
                                          </p:val>
                                        </p:tav>
                                      </p:tavLst>
                                    </p:anim>
                                    <p:anim calcmode="lin" valueType="num">
                                      <p:cBhvr additive="base">
                                        <p:cTn id="52" dur="100" fill="hold"/>
                                        <p:tgtEl>
                                          <p:spTgt spid="25"/>
                                        </p:tgtEl>
                                        <p:attrNameLst>
                                          <p:attrName>ppt_y</p:attrName>
                                        </p:attrNameLst>
                                      </p:cBhvr>
                                      <p:tavLst>
                                        <p:tav tm="0">
                                          <p:val>
                                            <p:strVal val="#ppt_y"/>
                                          </p:val>
                                        </p:tav>
                                        <p:tav tm="100000">
                                          <p:val>
                                            <p:strVal val="#ppt_y"/>
                                          </p:val>
                                        </p:tav>
                                      </p:tavLst>
                                    </p:anim>
                                  </p:childTnLst>
                                </p:cTn>
                              </p:par>
                            </p:childTnLst>
                          </p:cTn>
                        </p:par>
                        <p:par>
                          <p:cTn id="53" fill="hold">
                            <p:stCondLst>
                              <p:cond delay="5000"/>
                            </p:stCondLst>
                            <p:childTnLst>
                              <p:par>
                                <p:cTn id="54" presetID="2" presetClass="entr" presetSubtype="8" fill="hold" grpId="0" nodeType="afterEffect">
                                  <p:stCondLst>
                                    <p:cond delay="0"/>
                                  </p:stCondLst>
                                  <p:childTnLst>
                                    <p:set>
                                      <p:cBhvr>
                                        <p:cTn id="55" dur="1" fill="hold">
                                          <p:stCondLst>
                                            <p:cond delay="0"/>
                                          </p:stCondLst>
                                        </p:cTn>
                                        <p:tgtEl>
                                          <p:spTgt spid="44"/>
                                        </p:tgtEl>
                                        <p:attrNameLst>
                                          <p:attrName>style.visibility</p:attrName>
                                        </p:attrNameLst>
                                      </p:cBhvr>
                                      <p:to>
                                        <p:strVal val="visible"/>
                                      </p:to>
                                    </p:set>
                                    <p:anim calcmode="lin" valueType="num">
                                      <p:cBhvr additive="base">
                                        <p:cTn id="56" dur="200" fill="hold"/>
                                        <p:tgtEl>
                                          <p:spTgt spid="44"/>
                                        </p:tgtEl>
                                        <p:attrNameLst>
                                          <p:attrName>ppt_x</p:attrName>
                                        </p:attrNameLst>
                                      </p:cBhvr>
                                      <p:tavLst>
                                        <p:tav tm="0">
                                          <p:val>
                                            <p:strVal val="0-#ppt_w/2"/>
                                          </p:val>
                                        </p:tav>
                                        <p:tav tm="100000">
                                          <p:val>
                                            <p:strVal val="#ppt_x"/>
                                          </p:val>
                                        </p:tav>
                                      </p:tavLst>
                                    </p:anim>
                                    <p:anim calcmode="lin" valueType="num">
                                      <p:cBhvr additive="base">
                                        <p:cTn id="57" dur="200" fill="hold"/>
                                        <p:tgtEl>
                                          <p:spTgt spid="44"/>
                                        </p:tgtEl>
                                        <p:attrNameLst>
                                          <p:attrName>ppt_y</p:attrName>
                                        </p:attrNameLst>
                                      </p:cBhvr>
                                      <p:tavLst>
                                        <p:tav tm="0">
                                          <p:val>
                                            <p:strVal val="#ppt_y"/>
                                          </p:val>
                                        </p:tav>
                                        <p:tav tm="100000">
                                          <p:val>
                                            <p:strVal val="#ppt_y"/>
                                          </p:val>
                                        </p:tav>
                                      </p:tavLst>
                                    </p:anim>
                                  </p:childTnLst>
                                </p:cTn>
                              </p:par>
                            </p:childTnLst>
                          </p:cTn>
                        </p:par>
                        <p:par>
                          <p:cTn id="58" fill="hold">
                            <p:stCondLst>
                              <p:cond delay="5500"/>
                            </p:stCondLst>
                            <p:childTnLst>
                              <p:par>
                                <p:cTn id="59" presetID="2" presetClass="entr" presetSubtype="8" fill="hold" grpId="0" nodeType="afterEffect">
                                  <p:stCondLst>
                                    <p:cond delay="0"/>
                                  </p:stCondLst>
                                  <p:childTnLst>
                                    <p:set>
                                      <p:cBhvr>
                                        <p:cTn id="60" dur="1" fill="hold">
                                          <p:stCondLst>
                                            <p:cond delay="0"/>
                                          </p:stCondLst>
                                        </p:cTn>
                                        <p:tgtEl>
                                          <p:spTgt spid="4"/>
                                        </p:tgtEl>
                                        <p:attrNameLst>
                                          <p:attrName>style.visibility</p:attrName>
                                        </p:attrNameLst>
                                      </p:cBhvr>
                                      <p:to>
                                        <p:strVal val="visible"/>
                                      </p:to>
                                    </p:set>
                                    <p:anim calcmode="lin" valueType="num">
                                      <p:cBhvr additive="base">
                                        <p:cTn id="61" dur="200" fill="hold"/>
                                        <p:tgtEl>
                                          <p:spTgt spid="4"/>
                                        </p:tgtEl>
                                        <p:attrNameLst>
                                          <p:attrName>ppt_x</p:attrName>
                                        </p:attrNameLst>
                                      </p:cBhvr>
                                      <p:tavLst>
                                        <p:tav tm="0">
                                          <p:val>
                                            <p:strVal val="0-#ppt_w/2"/>
                                          </p:val>
                                        </p:tav>
                                        <p:tav tm="100000">
                                          <p:val>
                                            <p:strVal val="#ppt_x"/>
                                          </p:val>
                                        </p:tav>
                                      </p:tavLst>
                                    </p:anim>
                                    <p:anim calcmode="lin" valueType="num">
                                      <p:cBhvr additive="base">
                                        <p:cTn id="62" dur="200" fill="hold"/>
                                        <p:tgtEl>
                                          <p:spTgt spid="4"/>
                                        </p:tgtEl>
                                        <p:attrNameLst>
                                          <p:attrName>ppt_y</p:attrName>
                                        </p:attrNameLst>
                                      </p:cBhvr>
                                      <p:tavLst>
                                        <p:tav tm="0">
                                          <p:val>
                                            <p:strVal val="#ppt_y"/>
                                          </p:val>
                                        </p:tav>
                                        <p:tav tm="100000">
                                          <p:val>
                                            <p:strVal val="#ppt_y"/>
                                          </p:val>
                                        </p:tav>
                                      </p:tavLst>
                                    </p:anim>
                                  </p:childTnLst>
                                </p:cTn>
                              </p:par>
                            </p:childTnLst>
                          </p:cTn>
                        </p:par>
                        <p:par>
                          <p:cTn id="63" fill="hold">
                            <p:stCondLst>
                              <p:cond delay="6000"/>
                            </p:stCondLst>
                            <p:childTnLst>
                              <p:par>
                                <p:cTn id="64" presetID="22" presetClass="entr" presetSubtype="4" fill="hold" grpId="0" nodeType="afterEffect">
                                  <p:stCondLst>
                                    <p:cond delay="0"/>
                                  </p:stCondLst>
                                  <p:childTnLst>
                                    <p:set>
                                      <p:cBhvr>
                                        <p:cTn id="65" dur="1" fill="hold">
                                          <p:stCondLst>
                                            <p:cond delay="0"/>
                                          </p:stCondLst>
                                        </p:cTn>
                                        <p:tgtEl>
                                          <p:spTgt spid="27"/>
                                        </p:tgtEl>
                                        <p:attrNameLst>
                                          <p:attrName>style.visibility</p:attrName>
                                        </p:attrNameLst>
                                      </p:cBhvr>
                                      <p:to>
                                        <p:strVal val="visible"/>
                                      </p:to>
                                    </p:set>
                                    <p:animEffect transition="in" filter="wipe(down)">
                                      <p:cBhvr>
                                        <p:cTn id="66" dur="300"/>
                                        <p:tgtEl>
                                          <p:spTgt spid="27"/>
                                        </p:tgtEl>
                                      </p:cBhvr>
                                    </p:animEffect>
                                  </p:childTnLst>
                                </p:cTn>
                              </p:par>
                            </p:childTnLst>
                          </p:cTn>
                        </p:par>
                        <p:par>
                          <p:cTn id="67" fill="hold">
                            <p:stCondLst>
                              <p:cond delay="6500"/>
                            </p:stCondLst>
                            <p:childTnLst>
                              <p:par>
                                <p:cTn id="68" presetID="53" presetClass="entr" presetSubtype="16" fill="hold" grpId="0" nodeType="afterEffect">
                                  <p:stCondLst>
                                    <p:cond delay="0"/>
                                  </p:stCondLst>
                                  <p:childTnLst>
                                    <p:set>
                                      <p:cBhvr>
                                        <p:cTn id="69" dur="1" fill="hold">
                                          <p:stCondLst>
                                            <p:cond delay="0"/>
                                          </p:stCondLst>
                                        </p:cTn>
                                        <p:tgtEl>
                                          <p:spTgt spid="51"/>
                                        </p:tgtEl>
                                        <p:attrNameLst>
                                          <p:attrName>style.visibility</p:attrName>
                                        </p:attrNameLst>
                                      </p:cBhvr>
                                      <p:to>
                                        <p:strVal val="visible"/>
                                      </p:to>
                                    </p:set>
                                    <p:anim calcmode="lin" valueType="num">
                                      <p:cBhvr>
                                        <p:cTn id="70" dur="300" fill="hold"/>
                                        <p:tgtEl>
                                          <p:spTgt spid="51"/>
                                        </p:tgtEl>
                                        <p:attrNameLst>
                                          <p:attrName>ppt_w</p:attrName>
                                        </p:attrNameLst>
                                      </p:cBhvr>
                                      <p:tavLst>
                                        <p:tav tm="0">
                                          <p:val>
                                            <p:fltVal val="0"/>
                                          </p:val>
                                        </p:tav>
                                        <p:tav tm="100000">
                                          <p:val>
                                            <p:strVal val="#ppt_w"/>
                                          </p:val>
                                        </p:tav>
                                      </p:tavLst>
                                    </p:anim>
                                    <p:anim calcmode="lin" valueType="num">
                                      <p:cBhvr>
                                        <p:cTn id="71" dur="300" fill="hold"/>
                                        <p:tgtEl>
                                          <p:spTgt spid="51"/>
                                        </p:tgtEl>
                                        <p:attrNameLst>
                                          <p:attrName>ppt_h</p:attrName>
                                        </p:attrNameLst>
                                      </p:cBhvr>
                                      <p:tavLst>
                                        <p:tav tm="0">
                                          <p:val>
                                            <p:fltVal val="0"/>
                                          </p:val>
                                        </p:tav>
                                        <p:tav tm="100000">
                                          <p:val>
                                            <p:strVal val="#ppt_h"/>
                                          </p:val>
                                        </p:tav>
                                      </p:tavLst>
                                    </p:anim>
                                    <p:animEffect transition="in" filter="fade">
                                      <p:cBhvr>
                                        <p:cTn id="72" dur="300"/>
                                        <p:tgtEl>
                                          <p:spTgt spid="51"/>
                                        </p:tgtEl>
                                      </p:cBhvr>
                                    </p:animEffect>
                                  </p:childTnLst>
                                </p:cTn>
                              </p:par>
                            </p:childTnLst>
                          </p:cTn>
                        </p:par>
                        <p:par>
                          <p:cTn id="73" fill="hold">
                            <p:stCondLst>
                              <p:cond delay="7000"/>
                            </p:stCondLst>
                            <p:childTnLst>
                              <p:par>
                                <p:cTn id="74" presetID="22" presetClass="entr" presetSubtype="4" fill="hold" grpId="0" nodeType="afterEffect">
                                  <p:stCondLst>
                                    <p:cond delay="0"/>
                                  </p:stCondLst>
                                  <p:childTnLst>
                                    <p:set>
                                      <p:cBhvr>
                                        <p:cTn id="75" dur="1" fill="hold">
                                          <p:stCondLst>
                                            <p:cond delay="0"/>
                                          </p:stCondLst>
                                        </p:cTn>
                                        <p:tgtEl>
                                          <p:spTgt spid="28"/>
                                        </p:tgtEl>
                                        <p:attrNameLst>
                                          <p:attrName>style.visibility</p:attrName>
                                        </p:attrNameLst>
                                      </p:cBhvr>
                                      <p:to>
                                        <p:strVal val="visible"/>
                                      </p:to>
                                    </p:set>
                                    <p:animEffect transition="in" filter="wipe(down)">
                                      <p:cBhvr>
                                        <p:cTn id="76" dur="500"/>
                                        <p:tgtEl>
                                          <p:spTgt spid="28"/>
                                        </p:tgtEl>
                                      </p:cBhvr>
                                    </p:animEffect>
                                  </p:childTnLst>
                                </p:cTn>
                              </p:par>
                            </p:childTnLst>
                          </p:cTn>
                        </p:par>
                        <p:par>
                          <p:cTn id="77" fill="hold">
                            <p:stCondLst>
                              <p:cond delay="7500"/>
                            </p:stCondLst>
                            <p:childTnLst>
                              <p:par>
                                <p:cTn id="78" presetID="53" presetClass="entr" presetSubtype="16" fill="hold" grpId="0" nodeType="afterEffect">
                                  <p:stCondLst>
                                    <p:cond delay="0"/>
                                  </p:stCondLst>
                                  <p:childTnLst>
                                    <p:set>
                                      <p:cBhvr>
                                        <p:cTn id="79" dur="1" fill="hold">
                                          <p:stCondLst>
                                            <p:cond delay="0"/>
                                          </p:stCondLst>
                                        </p:cTn>
                                        <p:tgtEl>
                                          <p:spTgt spid="45"/>
                                        </p:tgtEl>
                                        <p:attrNameLst>
                                          <p:attrName>style.visibility</p:attrName>
                                        </p:attrNameLst>
                                      </p:cBhvr>
                                      <p:to>
                                        <p:strVal val="visible"/>
                                      </p:to>
                                    </p:set>
                                    <p:anim calcmode="lin" valueType="num">
                                      <p:cBhvr>
                                        <p:cTn id="80" dur="300" fill="hold"/>
                                        <p:tgtEl>
                                          <p:spTgt spid="45"/>
                                        </p:tgtEl>
                                        <p:attrNameLst>
                                          <p:attrName>ppt_w</p:attrName>
                                        </p:attrNameLst>
                                      </p:cBhvr>
                                      <p:tavLst>
                                        <p:tav tm="0">
                                          <p:val>
                                            <p:fltVal val="0"/>
                                          </p:val>
                                        </p:tav>
                                        <p:tav tm="100000">
                                          <p:val>
                                            <p:strVal val="#ppt_w"/>
                                          </p:val>
                                        </p:tav>
                                      </p:tavLst>
                                    </p:anim>
                                    <p:anim calcmode="lin" valueType="num">
                                      <p:cBhvr>
                                        <p:cTn id="81" dur="300" fill="hold"/>
                                        <p:tgtEl>
                                          <p:spTgt spid="45"/>
                                        </p:tgtEl>
                                        <p:attrNameLst>
                                          <p:attrName>ppt_h</p:attrName>
                                        </p:attrNameLst>
                                      </p:cBhvr>
                                      <p:tavLst>
                                        <p:tav tm="0">
                                          <p:val>
                                            <p:fltVal val="0"/>
                                          </p:val>
                                        </p:tav>
                                        <p:tav tm="100000">
                                          <p:val>
                                            <p:strVal val="#ppt_h"/>
                                          </p:val>
                                        </p:tav>
                                      </p:tavLst>
                                    </p:anim>
                                    <p:animEffect transition="in" filter="fade">
                                      <p:cBhvr>
                                        <p:cTn id="82" dur="300"/>
                                        <p:tgtEl>
                                          <p:spTgt spid="45"/>
                                        </p:tgtEl>
                                      </p:cBhvr>
                                    </p:animEffect>
                                  </p:childTnLst>
                                </p:cTn>
                              </p:par>
                            </p:childTnLst>
                          </p:cTn>
                        </p:par>
                        <p:par>
                          <p:cTn id="83" fill="hold">
                            <p:stCondLst>
                              <p:cond delay="8000"/>
                            </p:stCondLst>
                            <p:childTnLst>
                              <p:par>
                                <p:cTn id="84" presetID="2" presetClass="entr" presetSubtype="8" fill="hold" grpId="0" nodeType="afterEffect">
                                  <p:stCondLst>
                                    <p:cond delay="0"/>
                                  </p:stCondLst>
                                  <p:childTnLst>
                                    <p:set>
                                      <p:cBhvr>
                                        <p:cTn id="85" dur="1" fill="hold">
                                          <p:stCondLst>
                                            <p:cond delay="0"/>
                                          </p:stCondLst>
                                        </p:cTn>
                                        <p:tgtEl>
                                          <p:spTgt spid="6"/>
                                        </p:tgtEl>
                                        <p:attrNameLst>
                                          <p:attrName>style.visibility</p:attrName>
                                        </p:attrNameLst>
                                      </p:cBhvr>
                                      <p:to>
                                        <p:strVal val="visible"/>
                                      </p:to>
                                    </p:set>
                                    <p:anim calcmode="lin" valueType="num">
                                      <p:cBhvr additive="base">
                                        <p:cTn id="86" dur="200" fill="hold"/>
                                        <p:tgtEl>
                                          <p:spTgt spid="6"/>
                                        </p:tgtEl>
                                        <p:attrNameLst>
                                          <p:attrName>ppt_x</p:attrName>
                                        </p:attrNameLst>
                                      </p:cBhvr>
                                      <p:tavLst>
                                        <p:tav tm="0">
                                          <p:val>
                                            <p:strVal val="0-#ppt_w/2"/>
                                          </p:val>
                                        </p:tav>
                                        <p:tav tm="100000">
                                          <p:val>
                                            <p:strVal val="#ppt_x"/>
                                          </p:val>
                                        </p:tav>
                                      </p:tavLst>
                                    </p:anim>
                                    <p:anim calcmode="lin" valueType="num">
                                      <p:cBhvr additive="base">
                                        <p:cTn id="87" dur="200" fill="hold"/>
                                        <p:tgtEl>
                                          <p:spTgt spid="6"/>
                                        </p:tgtEl>
                                        <p:attrNameLst>
                                          <p:attrName>ppt_y</p:attrName>
                                        </p:attrNameLst>
                                      </p:cBhvr>
                                      <p:tavLst>
                                        <p:tav tm="0">
                                          <p:val>
                                            <p:strVal val="#ppt_y"/>
                                          </p:val>
                                        </p:tav>
                                        <p:tav tm="100000">
                                          <p:val>
                                            <p:strVal val="#ppt_y"/>
                                          </p:val>
                                        </p:tav>
                                      </p:tavLst>
                                    </p:anim>
                                  </p:childTnLst>
                                </p:cTn>
                              </p:par>
                            </p:childTnLst>
                          </p:cTn>
                        </p:par>
                        <p:par>
                          <p:cTn id="88" fill="hold">
                            <p:stCondLst>
                              <p:cond delay="8500"/>
                            </p:stCondLst>
                            <p:childTnLst>
                              <p:par>
                                <p:cTn id="89" presetID="22" presetClass="entr" presetSubtype="4" fill="hold" grpId="0" nodeType="afterEffect">
                                  <p:stCondLst>
                                    <p:cond delay="0"/>
                                  </p:stCondLst>
                                  <p:childTnLst>
                                    <p:set>
                                      <p:cBhvr>
                                        <p:cTn id="90" dur="1" fill="hold">
                                          <p:stCondLst>
                                            <p:cond delay="0"/>
                                          </p:stCondLst>
                                        </p:cTn>
                                        <p:tgtEl>
                                          <p:spTgt spid="29"/>
                                        </p:tgtEl>
                                        <p:attrNameLst>
                                          <p:attrName>style.visibility</p:attrName>
                                        </p:attrNameLst>
                                      </p:cBhvr>
                                      <p:to>
                                        <p:strVal val="visible"/>
                                      </p:to>
                                    </p:set>
                                    <p:animEffect transition="in" filter="wipe(down)">
                                      <p:cBhvr>
                                        <p:cTn id="91" dur="300"/>
                                        <p:tgtEl>
                                          <p:spTgt spid="29"/>
                                        </p:tgtEl>
                                      </p:cBhvr>
                                    </p:animEffect>
                                  </p:childTnLst>
                                </p:cTn>
                              </p:par>
                            </p:childTnLst>
                          </p:cTn>
                        </p:par>
                        <p:par>
                          <p:cTn id="92" fill="hold">
                            <p:stCondLst>
                              <p:cond delay="9000"/>
                            </p:stCondLst>
                            <p:childTnLst>
                              <p:par>
                                <p:cTn id="93" presetID="53" presetClass="entr" presetSubtype="16" fill="hold" grpId="0" nodeType="afterEffect">
                                  <p:stCondLst>
                                    <p:cond delay="0"/>
                                  </p:stCondLst>
                                  <p:childTnLst>
                                    <p:set>
                                      <p:cBhvr>
                                        <p:cTn id="94" dur="1" fill="hold">
                                          <p:stCondLst>
                                            <p:cond delay="0"/>
                                          </p:stCondLst>
                                        </p:cTn>
                                        <p:tgtEl>
                                          <p:spTgt spid="42"/>
                                        </p:tgtEl>
                                        <p:attrNameLst>
                                          <p:attrName>style.visibility</p:attrName>
                                        </p:attrNameLst>
                                      </p:cBhvr>
                                      <p:to>
                                        <p:strVal val="visible"/>
                                      </p:to>
                                    </p:set>
                                    <p:anim calcmode="lin" valueType="num">
                                      <p:cBhvr>
                                        <p:cTn id="95" dur="300" fill="hold"/>
                                        <p:tgtEl>
                                          <p:spTgt spid="42"/>
                                        </p:tgtEl>
                                        <p:attrNameLst>
                                          <p:attrName>ppt_w</p:attrName>
                                        </p:attrNameLst>
                                      </p:cBhvr>
                                      <p:tavLst>
                                        <p:tav tm="0">
                                          <p:val>
                                            <p:fltVal val="0"/>
                                          </p:val>
                                        </p:tav>
                                        <p:tav tm="100000">
                                          <p:val>
                                            <p:strVal val="#ppt_w"/>
                                          </p:val>
                                        </p:tav>
                                      </p:tavLst>
                                    </p:anim>
                                    <p:anim calcmode="lin" valueType="num">
                                      <p:cBhvr>
                                        <p:cTn id="96" dur="300" fill="hold"/>
                                        <p:tgtEl>
                                          <p:spTgt spid="42"/>
                                        </p:tgtEl>
                                        <p:attrNameLst>
                                          <p:attrName>ppt_h</p:attrName>
                                        </p:attrNameLst>
                                      </p:cBhvr>
                                      <p:tavLst>
                                        <p:tav tm="0">
                                          <p:val>
                                            <p:fltVal val="0"/>
                                          </p:val>
                                        </p:tav>
                                        <p:tav tm="100000">
                                          <p:val>
                                            <p:strVal val="#ppt_h"/>
                                          </p:val>
                                        </p:tav>
                                      </p:tavLst>
                                    </p:anim>
                                    <p:animEffect transition="in" filter="fade">
                                      <p:cBhvr>
                                        <p:cTn id="97" dur="300"/>
                                        <p:tgtEl>
                                          <p:spTgt spid="42"/>
                                        </p:tgtEl>
                                      </p:cBhvr>
                                    </p:animEffect>
                                  </p:childTnLst>
                                </p:cTn>
                              </p:par>
                            </p:childTnLst>
                          </p:cTn>
                        </p:par>
                        <p:par>
                          <p:cTn id="98" fill="hold">
                            <p:stCondLst>
                              <p:cond delay="9500"/>
                            </p:stCondLst>
                            <p:childTnLst>
                              <p:par>
                                <p:cTn id="99" presetID="22" presetClass="entr" presetSubtype="4" fill="hold" grpId="0" nodeType="afterEffect">
                                  <p:stCondLst>
                                    <p:cond delay="0"/>
                                  </p:stCondLst>
                                  <p:childTnLst>
                                    <p:set>
                                      <p:cBhvr>
                                        <p:cTn id="100" dur="1" fill="hold">
                                          <p:stCondLst>
                                            <p:cond delay="0"/>
                                          </p:stCondLst>
                                        </p:cTn>
                                        <p:tgtEl>
                                          <p:spTgt spid="30"/>
                                        </p:tgtEl>
                                        <p:attrNameLst>
                                          <p:attrName>style.visibility</p:attrName>
                                        </p:attrNameLst>
                                      </p:cBhvr>
                                      <p:to>
                                        <p:strVal val="visible"/>
                                      </p:to>
                                    </p:set>
                                    <p:animEffect transition="in" filter="wipe(down)">
                                      <p:cBhvr>
                                        <p:cTn id="101" dur="500"/>
                                        <p:tgtEl>
                                          <p:spTgt spid="30"/>
                                        </p:tgtEl>
                                      </p:cBhvr>
                                    </p:animEffect>
                                  </p:childTnLst>
                                </p:cTn>
                              </p:par>
                            </p:childTnLst>
                          </p:cTn>
                        </p:par>
                        <p:par>
                          <p:cTn id="102" fill="hold">
                            <p:stCondLst>
                              <p:cond delay="10000"/>
                            </p:stCondLst>
                            <p:childTnLst>
                              <p:par>
                                <p:cTn id="103" presetID="53" presetClass="entr" presetSubtype="16" fill="hold" grpId="0" nodeType="afterEffect">
                                  <p:stCondLst>
                                    <p:cond delay="0"/>
                                  </p:stCondLst>
                                  <p:childTnLst>
                                    <p:set>
                                      <p:cBhvr>
                                        <p:cTn id="104" dur="1" fill="hold">
                                          <p:stCondLst>
                                            <p:cond delay="0"/>
                                          </p:stCondLst>
                                        </p:cTn>
                                        <p:tgtEl>
                                          <p:spTgt spid="46"/>
                                        </p:tgtEl>
                                        <p:attrNameLst>
                                          <p:attrName>style.visibility</p:attrName>
                                        </p:attrNameLst>
                                      </p:cBhvr>
                                      <p:to>
                                        <p:strVal val="visible"/>
                                      </p:to>
                                    </p:set>
                                    <p:anim calcmode="lin" valueType="num">
                                      <p:cBhvr>
                                        <p:cTn id="105" dur="300" fill="hold"/>
                                        <p:tgtEl>
                                          <p:spTgt spid="46"/>
                                        </p:tgtEl>
                                        <p:attrNameLst>
                                          <p:attrName>ppt_w</p:attrName>
                                        </p:attrNameLst>
                                      </p:cBhvr>
                                      <p:tavLst>
                                        <p:tav tm="0">
                                          <p:val>
                                            <p:fltVal val="0"/>
                                          </p:val>
                                        </p:tav>
                                        <p:tav tm="100000">
                                          <p:val>
                                            <p:strVal val="#ppt_w"/>
                                          </p:val>
                                        </p:tav>
                                      </p:tavLst>
                                    </p:anim>
                                    <p:anim calcmode="lin" valueType="num">
                                      <p:cBhvr>
                                        <p:cTn id="106" dur="300" fill="hold"/>
                                        <p:tgtEl>
                                          <p:spTgt spid="46"/>
                                        </p:tgtEl>
                                        <p:attrNameLst>
                                          <p:attrName>ppt_h</p:attrName>
                                        </p:attrNameLst>
                                      </p:cBhvr>
                                      <p:tavLst>
                                        <p:tav tm="0">
                                          <p:val>
                                            <p:fltVal val="0"/>
                                          </p:val>
                                        </p:tav>
                                        <p:tav tm="100000">
                                          <p:val>
                                            <p:strVal val="#ppt_h"/>
                                          </p:val>
                                        </p:tav>
                                      </p:tavLst>
                                    </p:anim>
                                    <p:animEffect transition="in" filter="fade">
                                      <p:cBhvr>
                                        <p:cTn id="107" dur="300"/>
                                        <p:tgtEl>
                                          <p:spTgt spid="46"/>
                                        </p:tgtEl>
                                      </p:cBhvr>
                                    </p:animEffect>
                                  </p:childTnLst>
                                </p:cTn>
                              </p:par>
                            </p:childTnLst>
                          </p:cTn>
                        </p:par>
                        <p:par>
                          <p:cTn id="108" fill="hold">
                            <p:stCondLst>
                              <p:cond delay="10500"/>
                            </p:stCondLst>
                            <p:childTnLst>
                              <p:par>
                                <p:cTn id="109" presetID="2" presetClass="entr" presetSubtype="8" fill="hold" grpId="0" nodeType="afterEffect">
                                  <p:stCondLst>
                                    <p:cond delay="0"/>
                                  </p:stCondLst>
                                  <p:childTnLst>
                                    <p:set>
                                      <p:cBhvr>
                                        <p:cTn id="110" dur="1" fill="hold">
                                          <p:stCondLst>
                                            <p:cond delay="0"/>
                                          </p:stCondLst>
                                        </p:cTn>
                                        <p:tgtEl>
                                          <p:spTgt spid="7"/>
                                        </p:tgtEl>
                                        <p:attrNameLst>
                                          <p:attrName>style.visibility</p:attrName>
                                        </p:attrNameLst>
                                      </p:cBhvr>
                                      <p:to>
                                        <p:strVal val="visible"/>
                                      </p:to>
                                    </p:set>
                                    <p:anim calcmode="lin" valueType="num">
                                      <p:cBhvr additive="base">
                                        <p:cTn id="111" dur="200" fill="hold"/>
                                        <p:tgtEl>
                                          <p:spTgt spid="7"/>
                                        </p:tgtEl>
                                        <p:attrNameLst>
                                          <p:attrName>ppt_x</p:attrName>
                                        </p:attrNameLst>
                                      </p:cBhvr>
                                      <p:tavLst>
                                        <p:tav tm="0">
                                          <p:val>
                                            <p:strVal val="0-#ppt_w/2"/>
                                          </p:val>
                                        </p:tav>
                                        <p:tav tm="100000">
                                          <p:val>
                                            <p:strVal val="#ppt_x"/>
                                          </p:val>
                                        </p:tav>
                                      </p:tavLst>
                                    </p:anim>
                                    <p:anim calcmode="lin" valueType="num">
                                      <p:cBhvr additive="base">
                                        <p:cTn id="112" dur="200" fill="hold"/>
                                        <p:tgtEl>
                                          <p:spTgt spid="7"/>
                                        </p:tgtEl>
                                        <p:attrNameLst>
                                          <p:attrName>ppt_y</p:attrName>
                                        </p:attrNameLst>
                                      </p:cBhvr>
                                      <p:tavLst>
                                        <p:tav tm="0">
                                          <p:val>
                                            <p:strVal val="#ppt_y"/>
                                          </p:val>
                                        </p:tav>
                                        <p:tav tm="100000">
                                          <p:val>
                                            <p:strVal val="#ppt_y"/>
                                          </p:val>
                                        </p:tav>
                                      </p:tavLst>
                                    </p:anim>
                                  </p:childTnLst>
                                </p:cTn>
                              </p:par>
                            </p:childTnLst>
                          </p:cTn>
                        </p:par>
                        <p:par>
                          <p:cTn id="113" fill="hold">
                            <p:stCondLst>
                              <p:cond delay="11000"/>
                            </p:stCondLst>
                            <p:childTnLst>
                              <p:par>
                                <p:cTn id="114" presetID="22" presetClass="entr" presetSubtype="4" fill="hold" grpId="0" nodeType="afterEffect">
                                  <p:stCondLst>
                                    <p:cond delay="0"/>
                                  </p:stCondLst>
                                  <p:childTnLst>
                                    <p:set>
                                      <p:cBhvr>
                                        <p:cTn id="115" dur="1" fill="hold">
                                          <p:stCondLst>
                                            <p:cond delay="0"/>
                                          </p:stCondLst>
                                        </p:cTn>
                                        <p:tgtEl>
                                          <p:spTgt spid="31"/>
                                        </p:tgtEl>
                                        <p:attrNameLst>
                                          <p:attrName>style.visibility</p:attrName>
                                        </p:attrNameLst>
                                      </p:cBhvr>
                                      <p:to>
                                        <p:strVal val="visible"/>
                                      </p:to>
                                    </p:set>
                                    <p:animEffect transition="in" filter="wipe(down)">
                                      <p:cBhvr>
                                        <p:cTn id="116" dur="300"/>
                                        <p:tgtEl>
                                          <p:spTgt spid="31"/>
                                        </p:tgtEl>
                                      </p:cBhvr>
                                    </p:animEffect>
                                  </p:childTnLst>
                                </p:cTn>
                              </p:par>
                            </p:childTnLst>
                          </p:cTn>
                        </p:par>
                        <p:par>
                          <p:cTn id="117" fill="hold">
                            <p:stCondLst>
                              <p:cond delay="11500"/>
                            </p:stCondLst>
                            <p:childTnLst>
                              <p:par>
                                <p:cTn id="118" presetID="53" presetClass="entr" presetSubtype="16" fill="hold" grpId="0" nodeType="afterEffect">
                                  <p:stCondLst>
                                    <p:cond delay="0"/>
                                  </p:stCondLst>
                                  <p:childTnLst>
                                    <p:set>
                                      <p:cBhvr>
                                        <p:cTn id="119" dur="1" fill="hold">
                                          <p:stCondLst>
                                            <p:cond delay="0"/>
                                          </p:stCondLst>
                                        </p:cTn>
                                        <p:tgtEl>
                                          <p:spTgt spid="41"/>
                                        </p:tgtEl>
                                        <p:attrNameLst>
                                          <p:attrName>style.visibility</p:attrName>
                                        </p:attrNameLst>
                                      </p:cBhvr>
                                      <p:to>
                                        <p:strVal val="visible"/>
                                      </p:to>
                                    </p:set>
                                    <p:anim calcmode="lin" valueType="num">
                                      <p:cBhvr>
                                        <p:cTn id="120" dur="300" fill="hold"/>
                                        <p:tgtEl>
                                          <p:spTgt spid="41"/>
                                        </p:tgtEl>
                                        <p:attrNameLst>
                                          <p:attrName>ppt_w</p:attrName>
                                        </p:attrNameLst>
                                      </p:cBhvr>
                                      <p:tavLst>
                                        <p:tav tm="0">
                                          <p:val>
                                            <p:fltVal val="0"/>
                                          </p:val>
                                        </p:tav>
                                        <p:tav tm="100000">
                                          <p:val>
                                            <p:strVal val="#ppt_w"/>
                                          </p:val>
                                        </p:tav>
                                      </p:tavLst>
                                    </p:anim>
                                    <p:anim calcmode="lin" valueType="num">
                                      <p:cBhvr>
                                        <p:cTn id="121" dur="300" fill="hold"/>
                                        <p:tgtEl>
                                          <p:spTgt spid="41"/>
                                        </p:tgtEl>
                                        <p:attrNameLst>
                                          <p:attrName>ppt_h</p:attrName>
                                        </p:attrNameLst>
                                      </p:cBhvr>
                                      <p:tavLst>
                                        <p:tav tm="0">
                                          <p:val>
                                            <p:fltVal val="0"/>
                                          </p:val>
                                        </p:tav>
                                        <p:tav tm="100000">
                                          <p:val>
                                            <p:strVal val="#ppt_h"/>
                                          </p:val>
                                        </p:tav>
                                      </p:tavLst>
                                    </p:anim>
                                    <p:animEffect transition="in" filter="fade">
                                      <p:cBhvr>
                                        <p:cTn id="122" dur="300"/>
                                        <p:tgtEl>
                                          <p:spTgt spid="41"/>
                                        </p:tgtEl>
                                      </p:cBhvr>
                                    </p:animEffect>
                                  </p:childTnLst>
                                </p:cTn>
                              </p:par>
                            </p:childTnLst>
                          </p:cTn>
                        </p:par>
                        <p:par>
                          <p:cTn id="123" fill="hold">
                            <p:stCondLst>
                              <p:cond delay="12000"/>
                            </p:stCondLst>
                            <p:childTnLst>
                              <p:par>
                                <p:cTn id="124" presetID="22" presetClass="entr" presetSubtype="4" fill="hold" grpId="0" nodeType="afterEffect">
                                  <p:stCondLst>
                                    <p:cond delay="0"/>
                                  </p:stCondLst>
                                  <p:childTnLst>
                                    <p:set>
                                      <p:cBhvr>
                                        <p:cTn id="125" dur="1" fill="hold">
                                          <p:stCondLst>
                                            <p:cond delay="0"/>
                                          </p:stCondLst>
                                        </p:cTn>
                                        <p:tgtEl>
                                          <p:spTgt spid="32"/>
                                        </p:tgtEl>
                                        <p:attrNameLst>
                                          <p:attrName>style.visibility</p:attrName>
                                        </p:attrNameLst>
                                      </p:cBhvr>
                                      <p:to>
                                        <p:strVal val="visible"/>
                                      </p:to>
                                    </p:set>
                                    <p:animEffect transition="in" filter="wipe(down)">
                                      <p:cBhvr>
                                        <p:cTn id="126" dur="500"/>
                                        <p:tgtEl>
                                          <p:spTgt spid="32"/>
                                        </p:tgtEl>
                                      </p:cBhvr>
                                    </p:animEffect>
                                  </p:childTnLst>
                                </p:cTn>
                              </p:par>
                            </p:childTnLst>
                          </p:cTn>
                        </p:par>
                        <p:par>
                          <p:cTn id="127" fill="hold">
                            <p:stCondLst>
                              <p:cond delay="12500"/>
                            </p:stCondLst>
                            <p:childTnLst>
                              <p:par>
                                <p:cTn id="128" presetID="53" presetClass="entr" presetSubtype="16" fill="hold" grpId="0" nodeType="afterEffect">
                                  <p:stCondLst>
                                    <p:cond delay="0"/>
                                  </p:stCondLst>
                                  <p:childTnLst>
                                    <p:set>
                                      <p:cBhvr>
                                        <p:cTn id="129" dur="1" fill="hold">
                                          <p:stCondLst>
                                            <p:cond delay="0"/>
                                          </p:stCondLst>
                                        </p:cTn>
                                        <p:tgtEl>
                                          <p:spTgt spid="47"/>
                                        </p:tgtEl>
                                        <p:attrNameLst>
                                          <p:attrName>style.visibility</p:attrName>
                                        </p:attrNameLst>
                                      </p:cBhvr>
                                      <p:to>
                                        <p:strVal val="visible"/>
                                      </p:to>
                                    </p:set>
                                    <p:anim calcmode="lin" valueType="num">
                                      <p:cBhvr>
                                        <p:cTn id="130" dur="300" fill="hold"/>
                                        <p:tgtEl>
                                          <p:spTgt spid="47"/>
                                        </p:tgtEl>
                                        <p:attrNameLst>
                                          <p:attrName>ppt_w</p:attrName>
                                        </p:attrNameLst>
                                      </p:cBhvr>
                                      <p:tavLst>
                                        <p:tav tm="0">
                                          <p:val>
                                            <p:fltVal val="0"/>
                                          </p:val>
                                        </p:tav>
                                        <p:tav tm="100000">
                                          <p:val>
                                            <p:strVal val="#ppt_w"/>
                                          </p:val>
                                        </p:tav>
                                      </p:tavLst>
                                    </p:anim>
                                    <p:anim calcmode="lin" valueType="num">
                                      <p:cBhvr>
                                        <p:cTn id="131" dur="300" fill="hold"/>
                                        <p:tgtEl>
                                          <p:spTgt spid="47"/>
                                        </p:tgtEl>
                                        <p:attrNameLst>
                                          <p:attrName>ppt_h</p:attrName>
                                        </p:attrNameLst>
                                      </p:cBhvr>
                                      <p:tavLst>
                                        <p:tav tm="0">
                                          <p:val>
                                            <p:fltVal val="0"/>
                                          </p:val>
                                        </p:tav>
                                        <p:tav tm="100000">
                                          <p:val>
                                            <p:strVal val="#ppt_h"/>
                                          </p:val>
                                        </p:tav>
                                      </p:tavLst>
                                    </p:anim>
                                    <p:animEffect transition="in" filter="fade">
                                      <p:cBhvr>
                                        <p:cTn id="132" dur="300"/>
                                        <p:tgtEl>
                                          <p:spTgt spid="47"/>
                                        </p:tgtEl>
                                      </p:cBhvr>
                                    </p:animEffect>
                                  </p:childTnLst>
                                </p:cTn>
                              </p:par>
                            </p:childTnLst>
                          </p:cTn>
                        </p:par>
                        <p:par>
                          <p:cTn id="133" fill="hold">
                            <p:stCondLst>
                              <p:cond delay="13000"/>
                            </p:stCondLst>
                            <p:childTnLst>
                              <p:par>
                                <p:cTn id="134" presetID="2" presetClass="entr" presetSubtype="8" fill="hold" grpId="0" nodeType="afterEffect">
                                  <p:stCondLst>
                                    <p:cond delay="0"/>
                                  </p:stCondLst>
                                  <p:childTnLst>
                                    <p:set>
                                      <p:cBhvr>
                                        <p:cTn id="135" dur="1" fill="hold">
                                          <p:stCondLst>
                                            <p:cond delay="0"/>
                                          </p:stCondLst>
                                        </p:cTn>
                                        <p:tgtEl>
                                          <p:spTgt spid="8"/>
                                        </p:tgtEl>
                                        <p:attrNameLst>
                                          <p:attrName>style.visibility</p:attrName>
                                        </p:attrNameLst>
                                      </p:cBhvr>
                                      <p:to>
                                        <p:strVal val="visible"/>
                                      </p:to>
                                    </p:set>
                                    <p:anim calcmode="lin" valueType="num">
                                      <p:cBhvr additive="base">
                                        <p:cTn id="136" dur="200" fill="hold"/>
                                        <p:tgtEl>
                                          <p:spTgt spid="8"/>
                                        </p:tgtEl>
                                        <p:attrNameLst>
                                          <p:attrName>ppt_x</p:attrName>
                                        </p:attrNameLst>
                                      </p:cBhvr>
                                      <p:tavLst>
                                        <p:tav tm="0">
                                          <p:val>
                                            <p:strVal val="0-#ppt_w/2"/>
                                          </p:val>
                                        </p:tav>
                                        <p:tav tm="100000">
                                          <p:val>
                                            <p:strVal val="#ppt_x"/>
                                          </p:val>
                                        </p:tav>
                                      </p:tavLst>
                                    </p:anim>
                                    <p:anim calcmode="lin" valueType="num">
                                      <p:cBhvr additive="base">
                                        <p:cTn id="137" dur="200" fill="hold"/>
                                        <p:tgtEl>
                                          <p:spTgt spid="8"/>
                                        </p:tgtEl>
                                        <p:attrNameLst>
                                          <p:attrName>ppt_y</p:attrName>
                                        </p:attrNameLst>
                                      </p:cBhvr>
                                      <p:tavLst>
                                        <p:tav tm="0">
                                          <p:val>
                                            <p:strVal val="#ppt_y"/>
                                          </p:val>
                                        </p:tav>
                                        <p:tav tm="100000">
                                          <p:val>
                                            <p:strVal val="#ppt_y"/>
                                          </p:val>
                                        </p:tav>
                                      </p:tavLst>
                                    </p:anim>
                                  </p:childTnLst>
                                </p:cTn>
                              </p:par>
                            </p:childTnLst>
                          </p:cTn>
                        </p:par>
                        <p:par>
                          <p:cTn id="138" fill="hold">
                            <p:stCondLst>
                              <p:cond delay="13500"/>
                            </p:stCondLst>
                            <p:childTnLst>
                              <p:par>
                                <p:cTn id="139" presetID="22" presetClass="entr" presetSubtype="4" fill="hold" grpId="0" nodeType="afterEffect">
                                  <p:stCondLst>
                                    <p:cond delay="0"/>
                                  </p:stCondLst>
                                  <p:childTnLst>
                                    <p:set>
                                      <p:cBhvr>
                                        <p:cTn id="140" dur="1" fill="hold">
                                          <p:stCondLst>
                                            <p:cond delay="0"/>
                                          </p:stCondLst>
                                        </p:cTn>
                                        <p:tgtEl>
                                          <p:spTgt spid="33"/>
                                        </p:tgtEl>
                                        <p:attrNameLst>
                                          <p:attrName>style.visibility</p:attrName>
                                        </p:attrNameLst>
                                      </p:cBhvr>
                                      <p:to>
                                        <p:strVal val="visible"/>
                                      </p:to>
                                    </p:set>
                                    <p:animEffect transition="in" filter="wipe(down)">
                                      <p:cBhvr>
                                        <p:cTn id="141" dur="300"/>
                                        <p:tgtEl>
                                          <p:spTgt spid="33"/>
                                        </p:tgtEl>
                                      </p:cBhvr>
                                    </p:animEffect>
                                  </p:childTnLst>
                                </p:cTn>
                              </p:par>
                            </p:childTnLst>
                          </p:cTn>
                        </p:par>
                        <p:par>
                          <p:cTn id="142" fill="hold">
                            <p:stCondLst>
                              <p:cond delay="14000"/>
                            </p:stCondLst>
                            <p:childTnLst>
                              <p:par>
                                <p:cTn id="143" presetID="53" presetClass="entr" presetSubtype="16" fill="hold" grpId="0" nodeType="afterEffect">
                                  <p:stCondLst>
                                    <p:cond delay="0"/>
                                  </p:stCondLst>
                                  <p:childTnLst>
                                    <p:set>
                                      <p:cBhvr>
                                        <p:cTn id="144" dur="1" fill="hold">
                                          <p:stCondLst>
                                            <p:cond delay="0"/>
                                          </p:stCondLst>
                                        </p:cTn>
                                        <p:tgtEl>
                                          <p:spTgt spid="43"/>
                                        </p:tgtEl>
                                        <p:attrNameLst>
                                          <p:attrName>style.visibility</p:attrName>
                                        </p:attrNameLst>
                                      </p:cBhvr>
                                      <p:to>
                                        <p:strVal val="visible"/>
                                      </p:to>
                                    </p:set>
                                    <p:anim calcmode="lin" valueType="num">
                                      <p:cBhvr>
                                        <p:cTn id="145" dur="300" fill="hold"/>
                                        <p:tgtEl>
                                          <p:spTgt spid="43"/>
                                        </p:tgtEl>
                                        <p:attrNameLst>
                                          <p:attrName>ppt_w</p:attrName>
                                        </p:attrNameLst>
                                      </p:cBhvr>
                                      <p:tavLst>
                                        <p:tav tm="0">
                                          <p:val>
                                            <p:fltVal val="0"/>
                                          </p:val>
                                        </p:tav>
                                        <p:tav tm="100000">
                                          <p:val>
                                            <p:strVal val="#ppt_w"/>
                                          </p:val>
                                        </p:tav>
                                      </p:tavLst>
                                    </p:anim>
                                    <p:anim calcmode="lin" valueType="num">
                                      <p:cBhvr>
                                        <p:cTn id="146" dur="300" fill="hold"/>
                                        <p:tgtEl>
                                          <p:spTgt spid="43"/>
                                        </p:tgtEl>
                                        <p:attrNameLst>
                                          <p:attrName>ppt_h</p:attrName>
                                        </p:attrNameLst>
                                      </p:cBhvr>
                                      <p:tavLst>
                                        <p:tav tm="0">
                                          <p:val>
                                            <p:fltVal val="0"/>
                                          </p:val>
                                        </p:tav>
                                        <p:tav tm="100000">
                                          <p:val>
                                            <p:strVal val="#ppt_h"/>
                                          </p:val>
                                        </p:tav>
                                      </p:tavLst>
                                    </p:anim>
                                    <p:animEffect transition="in" filter="fade">
                                      <p:cBhvr>
                                        <p:cTn id="147" dur="300"/>
                                        <p:tgtEl>
                                          <p:spTgt spid="43"/>
                                        </p:tgtEl>
                                      </p:cBhvr>
                                    </p:animEffect>
                                  </p:childTnLst>
                                </p:cTn>
                              </p:par>
                            </p:childTnLst>
                          </p:cTn>
                        </p:par>
                        <p:par>
                          <p:cTn id="148" fill="hold">
                            <p:stCondLst>
                              <p:cond delay="14500"/>
                            </p:stCondLst>
                            <p:childTnLst>
                              <p:par>
                                <p:cTn id="149" presetID="22" presetClass="entr" presetSubtype="4" fill="hold" grpId="0" nodeType="afterEffect">
                                  <p:stCondLst>
                                    <p:cond delay="0"/>
                                  </p:stCondLst>
                                  <p:childTnLst>
                                    <p:set>
                                      <p:cBhvr>
                                        <p:cTn id="150" dur="1" fill="hold">
                                          <p:stCondLst>
                                            <p:cond delay="0"/>
                                          </p:stCondLst>
                                        </p:cTn>
                                        <p:tgtEl>
                                          <p:spTgt spid="34"/>
                                        </p:tgtEl>
                                        <p:attrNameLst>
                                          <p:attrName>style.visibility</p:attrName>
                                        </p:attrNameLst>
                                      </p:cBhvr>
                                      <p:to>
                                        <p:strVal val="visible"/>
                                      </p:to>
                                    </p:set>
                                    <p:animEffect transition="in" filter="wipe(down)">
                                      <p:cBhvr>
                                        <p:cTn id="151" dur="500"/>
                                        <p:tgtEl>
                                          <p:spTgt spid="34"/>
                                        </p:tgtEl>
                                      </p:cBhvr>
                                    </p:animEffect>
                                  </p:childTnLst>
                                </p:cTn>
                              </p:par>
                            </p:childTnLst>
                          </p:cTn>
                        </p:par>
                        <p:par>
                          <p:cTn id="152" fill="hold">
                            <p:stCondLst>
                              <p:cond delay="15000"/>
                            </p:stCondLst>
                            <p:childTnLst>
                              <p:par>
                                <p:cTn id="153" presetID="53" presetClass="entr" presetSubtype="16" fill="hold" grpId="0" nodeType="afterEffect">
                                  <p:stCondLst>
                                    <p:cond delay="0"/>
                                  </p:stCondLst>
                                  <p:childTnLst>
                                    <p:set>
                                      <p:cBhvr>
                                        <p:cTn id="154" dur="1" fill="hold">
                                          <p:stCondLst>
                                            <p:cond delay="0"/>
                                          </p:stCondLst>
                                        </p:cTn>
                                        <p:tgtEl>
                                          <p:spTgt spid="48"/>
                                        </p:tgtEl>
                                        <p:attrNameLst>
                                          <p:attrName>style.visibility</p:attrName>
                                        </p:attrNameLst>
                                      </p:cBhvr>
                                      <p:to>
                                        <p:strVal val="visible"/>
                                      </p:to>
                                    </p:set>
                                    <p:anim calcmode="lin" valueType="num">
                                      <p:cBhvr>
                                        <p:cTn id="155" dur="300" fill="hold"/>
                                        <p:tgtEl>
                                          <p:spTgt spid="48"/>
                                        </p:tgtEl>
                                        <p:attrNameLst>
                                          <p:attrName>ppt_w</p:attrName>
                                        </p:attrNameLst>
                                      </p:cBhvr>
                                      <p:tavLst>
                                        <p:tav tm="0">
                                          <p:val>
                                            <p:fltVal val="0"/>
                                          </p:val>
                                        </p:tav>
                                        <p:tav tm="100000">
                                          <p:val>
                                            <p:strVal val="#ppt_w"/>
                                          </p:val>
                                        </p:tav>
                                      </p:tavLst>
                                    </p:anim>
                                    <p:anim calcmode="lin" valueType="num">
                                      <p:cBhvr>
                                        <p:cTn id="156" dur="300" fill="hold"/>
                                        <p:tgtEl>
                                          <p:spTgt spid="48"/>
                                        </p:tgtEl>
                                        <p:attrNameLst>
                                          <p:attrName>ppt_h</p:attrName>
                                        </p:attrNameLst>
                                      </p:cBhvr>
                                      <p:tavLst>
                                        <p:tav tm="0">
                                          <p:val>
                                            <p:fltVal val="0"/>
                                          </p:val>
                                        </p:tav>
                                        <p:tav tm="100000">
                                          <p:val>
                                            <p:strVal val="#ppt_h"/>
                                          </p:val>
                                        </p:tav>
                                      </p:tavLst>
                                    </p:anim>
                                    <p:animEffect transition="in" filter="fade">
                                      <p:cBhvr>
                                        <p:cTn id="157" dur="300"/>
                                        <p:tgtEl>
                                          <p:spTgt spid="48"/>
                                        </p:tgtEl>
                                      </p:cBhvr>
                                    </p:animEffect>
                                  </p:childTnLst>
                                </p:cTn>
                              </p:par>
                            </p:childTnLst>
                          </p:cTn>
                        </p:par>
                        <p:par>
                          <p:cTn id="158" fill="hold">
                            <p:stCondLst>
                              <p:cond delay="15500"/>
                            </p:stCondLst>
                            <p:childTnLst>
                              <p:par>
                                <p:cTn id="159" presetID="2" presetClass="entr" presetSubtype="2" fill="hold" grpId="0" nodeType="afterEffect">
                                  <p:stCondLst>
                                    <p:cond delay="0"/>
                                  </p:stCondLst>
                                  <p:childTnLst>
                                    <p:set>
                                      <p:cBhvr>
                                        <p:cTn id="160" dur="1" fill="hold">
                                          <p:stCondLst>
                                            <p:cond delay="0"/>
                                          </p:stCondLst>
                                        </p:cTn>
                                        <p:tgtEl>
                                          <p:spTgt spid="36"/>
                                        </p:tgtEl>
                                        <p:attrNameLst>
                                          <p:attrName>style.visibility</p:attrName>
                                        </p:attrNameLst>
                                      </p:cBhvr>
                                      <p:to>
                                        <p:strVal val="visible"/>
                                      </p:to>
                                    </p:set>
                                    <p:anim calcmode="lin" valueType="num">
                                      <p:cBhvr additive="base">
                                        <p:cTn id="161" dur="300" fill="hold"/>
                                        <p:tgtEl>
                                          <p:spTgt spid="36"/>
                                        </p:tgtEl>
                                        <p:attrNameLst>
                                          <p:attrName>ppt_x</p:attrName>
                                        </p:attrNameLst>
                                      </p:cBhvr>
                                      <p:tavLst>
                                        <p:tav tm="0">
                                          <p:val>
                                            <p:strVal val="1+#ppt_w/2"/>
                                          </p:val>
                                        </p:tav>
                                        <p:tav tm="100000">
                                          <p:val>
                                            <p:strVal val="#ppt_x"/>
                                          </p:val>
                                        </p:tav>
                                      </p:tavLst>
                                    </p:anim>
                                    <p:anim calcmode="lin" valueType="num">
                                      <p:cBhvr additive="base">
                                        <p:cTn id="162" dur="300" fill="hold"/>
                                        <p:tgtEl>
                                          <p:spTgt spid="36"/>
                                        </p:tgtEl>
                                        <p:attrNameLst>
                                          <p:attrName>ppt_y</p:attrName>
                                        </p:attrNameLst>
                                      </p:cBhvr>
                                      <p:tavLst>
                                        <p:tav tm="0">
                                          <p:val>
                                            <p:strVal val="#ppt_y"/>
                                          </p:val>
                                        </p:tav>
                                        <p:tav tm="100000">
                                          <p:val>
                                            <p:strVal val="#ppt_y"/>
                                          </p:val>
                                        </p:tav>
                                      </p:tavLst>
                                    </p:anim>
                                  </p:childTnLst>
                                </p:cTn>
                              </p:par>
                            </p:childTnLst>
                          </p:cTn>
                        </p:par>
                        <p:par>
                          <p:cTn id="163" fill="hold">
                            <p:stCondLst>
                              <p:cond delay="16000"/>
                            </p:stCondLst>
                            <p:childTnLst>
                              <p:par>
                                <p:cTn id="164" presetID="2" presetClass="entr" presetSubtype="2" fill="hold" grpId="0" nodeType="afterEffect">
                                  <p:stCondLst>
                                    <p:cond delay="0"/>
                                  </p:stCondLst>
                                  <p:childTnLst>
                                    <p:set>
                                      <p:cBhvr>
                                        <p:cTn id="165" dur="1" fill="hold">
                                          <p:stCondLst>
                                            <p:cond delay="0"/>
                                          </p:stCondLst>
                                        </p:cTn>
                                        <p:tgtEl>
                                          <p:spTgt spid="35"/>
                                        </p:tgtEl>
                                        <p:attrNameLst>
                                          <p:attrName>style.visibility</p:attrName>
                                        </p:attrNameLst>
                                      </p:cBhvr>
                                      <p:to>
                                        <p:strVal val="visible"/>
                                      </p:to>
                                    </p:set>
                                    <p:anim calcmode="lin" valueType="num">
                                      <p:cBhvr additive="base">
                                        <p:cTn id="166" dur="300" fill="hold"/>
                                        <p:tgtEl>
                                          <p:spTgt spid="35"/>
                                        </p:tgtEl>
                                        <p:attrNameLst>
                                          <p:attrName>ppt_x</p:attrName>
                                        </p:attrNameLst>
                                      </p:cBhvr>
                                      <p:tavLst>
                                        <p:tav tm="0">
                                          <p:val>
                                            <p:strVal val="1+#ppt_w/2"/>
                                          </p:val>
                                        </p:tav>
                                        <p:tav tm="100000">
                                          <p:val>
                                            <p:strVal val="#ppt_x"/>
                                          </p:val>
                                        </p:tav>
                                      </p:tavLst>
                                    </p:anim>
                                    <p:anim calcmode="lin" valueType="num">
                                      <p:cBhvr additive="base">
                                        <p:cTn id="167" dur="300" fill="hold"/>
                                        <p:tgtEl>
                                          <p:spTgt spid="35"/>
                                        </p:tgtEl>
                                        <p:attrNameLst>
                                          <p:attrName>ppt_y</p:attrName>
                                        </p:attrNameLst>
                                      </p:cBhvr>
                                      <p:tavLst>
                                        <p:tav tm="0">
                                          <p:val>
                                            <p:strVal val="#ppt_y"/>
                                          </p:val>
                                        </p:tav>
                                        <p:tav tm="100000">
                                          <p:val>
                                            <p:strVal val="#ppt_y"/>
                                          </p:val>
                                        </p:tav>
                                      </p:tavLst>
                                    </p:anim>
                                  </p:childTnLst>
                                </p:cTn>
                              </p:par>
                            </p:childTnLst>
                          </p:cTn>
                        </p:par>
                        <p:par>
                          <p:cTn id="168" fill="hold">
                            <p:stCondLst>
                              <p:cond delay="16500"/>
                            </p:stCondLst>
                            <p:childTnLst>
                              <p:par>
                                <p:cTn id="169" presetID="22" presetClass="entr" presetSubtype="8" fill="hold" grpId="0" nodeType="afterEffect">
                                  <p:stCondLst>
                                    <p:cond delay="0"/>
                                  </p:stCondLst>
                                  <p:childTnLst>
                                    <p:set>
                                      <p:cBhvr>
                                        <p:cTn id="170" dur="1" fill="hold">
                                          <p:stCondLst>
                                            <p:cond delay="0"/>
                                          </p:stCondLst>
                                        </p:cTn>
                                        <p:tgtEl>
                                          <p:spTgt spid="38"/>
                                        </p:tgtEl>
                                        <p:attrNameLst>
                                          <p:attrName>style.visibility</p:attrName>
                                        </p:attrNameLst>
                                      </p:cBhvr>
                                      <p:to>
                                        <p:strVal val="visible"/>
                                      </p:to>
                                    </p:set>
                                    <p:animEffect transition="in" filter="wipe(left)">
                                      <p:cBhvr>
                                        <p:cTn id="171" dur="500"/>
                                        <p:tgtEl>
                                          <p:spTgt spid="38"/>
                                        </p:tgtEl>
                                      </p:cBhvr>
                                    </p:animEffect>
                                  </p:childTnLst>
                                </p:cTn>
                              </p:par>
                            </p:childTnLst>
                          </p:cTn>
                        </p:par>
                        <p:par>
                          <p:cTn id="172" fill="hold">
                            <p:stCondLst>
                              <p:cond delay="17000"/>
                            </p:stCondLst>
                            <p:childTnLst>
                              <p:par>
                                <p:cTn id="173" presetID="22" presetClass="entr" presetSubtype="8" fill="hold" grpId="0" nodeType="afterEffect">
                                  <p:stCondLst>
                                    <p:cond delay="0"/>
                                  </p:stCondLst>
                                  <p:childTnLst>
                                    <p:set>
                                      <p:cBhvr>
                                        <p:cTn id="174" dur="1" fill="hold">
                                          <p:stCondLst>
                                            <p:cond delay="0"/>
                                          </p:stCondLst>
                                        </p:cTn>
                                        <p:tgtEl>
                                          <p:spTgt spid="37"/>
                                        </p:tgtEl>
                                        <p:attrNameLst>
                                          <p:attrName>style.visibility</p:attrName>
                                        </p:attrNameLst>
                                      </p:cBhvr>
                                      <p:to>
                                        <p:strVal val="visible"/>
                                      </p:to>
                                    </p:set>
                                    <p:animEffect transition="in" filter="wipe(left)">
                                      <p:cBhvr>
                                        <p:cTn id="175" dur="500"/>
                                        <p:tgtEl>
                                          <p:spTgt spid="37"/>
                                        </p:tgtEl>
                                      </p:cBhvr>
                                    </p:animEffect>
                                  </p:childTnLst>
                                </p:cTn>
                              </p:par>
                            </p:childTnLst>
                          </p:cTn>
                        </p:par>
                        <p:par>
                          <p:cTn id="176" fill="hold">
                            <p:stCondLst>
                              <p:cond delay="17500"/>
                            </p:stCondLst>
                            <p:childTnLst>
                              <p:par>
                                <p:cTn id="177" presetID="22" presetClass="entr" presetSubtype="8" fill="hold" grpId="0" nodeType="afterEffect">
                                  <p:stCondLst>
                                    <p:cond delay="0"/>
                                  </p:stCondLst>
                                  <p:childTnLst>
                                    <p:set>
                                      <p:cBhvr>
                                        <p:cTn id="178" dur="1" fill="hold">
                                          <p:stCondLst>
                                            <p:cond delay="0"/>
                                          </p:stCondLst>
                                        </p:cTn>
                                        <p:tgtEl>
                                          <p:spTgt spid="39"/>
                                        </p:tgtEl>
                                        <p:attrNameLst>
                                          <p:attrName>style.visibility</p:attrName>
                                        </p:attrNameLst>
                                      </p:cBhvr>
                                      <p:to>
                                        <p:strVal val="visible"/>
                                      </p:to>
                                    </p:set>
                                    <p:animEffect transition="in" filter="wipe(left)">
                                      <p:cBhvr>
                                        <p:cTn id="179" dur="500"/>
                                        <p:tgtEl>
                                          <p:spTgt spid="39"/>
                                        </p:tgtEl>
                                      </p:cBhvr>
                                    </p:animEffect>
                                  </p:childTnLst>
                                </p:cTn>
                              </p:par>
                            </p:childTnLst>
                          </p:cTn>
                        </p:par>
                        <p:par>
                          <p:cTn id="180" fill="hold">
                            <p:stCondLst>
                              <p:cond delay="18000"/>
                            </p:stCondLst>
                            <p:childTnLst>
                              <p:par>
                                <p:cTn id="181" presetID="22" presetClass="entr" presetSubtype="4" fill="hold" grpId="0" nodeType="afterEffect">
                                  <p:stCondLst>
                                    <p:cond delay="0"/>
                                  </p:stCondLst>
                                  <p:childTnLst>
                                    <p:set>
                                      <p:cBhvr>
                                        <p:cTn id="182" dur="1" fill="hold">
                                          <p:stCondLst>
                                            <p:cond delay="0"/>
                                          </p:stCondLst>
                                        </p:cTn>
                                        <p:tgtEl>
                                          <p:spTgt spid="49"/>
                                        </p:tgtEl>
                                        <p:attrNameLst>
                                          <p:attrName>style.visibility</p:attrName>
                                        </p:attrNameLst>
                                      </p:cBhvr>
                                      <p:to>
                                        <p:strVal val="visible"/>
                                      </p:to>
                                    </p:set>
                                    <p:animEffect transition="in" filter="wipe(down)">
                                      <p:cBhvr>
                                        <p:cTn id="183" dur="500"/>
                                        <p:tgtEl>
                                          <p:spTgt spid="49"/>
                                        </p:tgtEl>
                                      </p:cBhvr>
                                    </p:animEffect>
                                  </p:childTnLst>
                                </p:cTn>
                              </p:par>
                            </p:childTnLst>
                          </p:cTn>
                        </p:par>
                        <p:par>
                          <p:cTn id="184" fill="hold">
                            <p:stCondLst>
                              <p:cond delay="18500"/>
                            </p:stCondLst>
                            <p:childTnLst>
                              <p:par>
                                <p:cTn id="185" presetID="22" presetClass="entr" presetSubtype="8" fill="hold" grpId="0" nodeType="afterEffect">
                                  <p:stCondLst>
                                    <p:cond delay="0"/>
                                  </p:stCondLst>
                                  <p:childTnLst>
                                    <p:set>
                                      <p:cBhvr>
                                        <p:cTn id="186" dur="1" fill="hold">
                                          <p:stCondLst>
                                            <p:cond delay="0"/>
                                          </p:stCondLst>
                                        </p:cTn>
                                        <p:tgtEl>
                                          <p:spTgt spid="40"/>
                                        </p:tgtEl>
                                        <p:attrNameLst>
                                          <p:attrName>style.visibility</p:attrName>
                                        </p:attrNameLst>
                                      </p:cBhvr>
                                      <p:to>
                                        <p:strVal val="visible"/>
                                      </p:to>
                                    </p:set>
                                    <p:animEffect transition="in" filter="wipe(left)">
                                      <p:cBhvr>
                                        <p:cTn id="187" dur="500"/>
                                        <p:tgtEl>
                                          <p:spTgt spid="40"/>
                                        </p:tgtEl>
                                      </p:cBhvr>
                                    </p:animEffect>
                                  </p:childTnLst>
                                </p:cTn>
                              </p:par>
                            </p:childTnLst>
                          </p:cTn>
                        </p:par>
                        <p:par>
                          <p:cTn id="188" fill="hold">
                            <p:stCondLst>
                              <p:cond delay="19000"/>
                            </p:stCondLst>
                            <p:childTnLst>
                              <p:par>
                                <p:cTn id="189" presetID="22" presetClass="entr" presetSubtype="4" fill="hold" grpId="0" nodeType="afterEffect">
                                  <p:stCondLst>
                                    <p:cond delay="0"/>
                                  </p:stCondLst>
                                  <p:childTnLst>
                                    <p:set>
                                      <p:cBhvr>
                                        <p:cTn id="190" dur="1" fill="hold">
                                          <p:stCondLst>
                                            <p:cond delay="0"/>
                                          </p:stCondLst>
                                        </p:cTn>
                                        <p:tgtEl>
                                          <p:spTgt spid="50"/>
                                        </p:tgtEl>
                                        <p:attrNameLst>
                                          <p:attrName>style.visibility</p:attrName>
                                        </p:attrNameLst>
                                      </p:cBhvr>
                                      <p:to>
                                        <p:strVal val="visible"/>
                                      </p:to>
                                    </p:set>
                                    <p:animEffect transition="in" filter="wipe(down)">
                                      <p:cBhvr>
                                        <p:cTn id="191"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0" grpId="0"/>
      <p:bldP spid="11" grpId="0"/>
      <p:bldP spid="12" grpId="0"/>
      <p:bldP spid="13" grpId="0"/>
      <p:bldP spid="14" grpId="0"/>
      <p:bldP spid="25" grpId="0"/>
      <p:bldP spid="26" grpId="0"/>
      <p:bldP spid="27" grpId="0" animBg="1"/>
      <p:bldP spid="28" grpId="0" animBg="1"/>
      <p:bldP spid="29" grpId="0" animBg="1"/>
      <p:bldP spid="30" grpId="0" animBg="1"/>
      <p:bldP spid="31" grpId="0" animBg="1"/>
      <p:bldP spid="32" grpId="0" animBg="1"/>
      <p:bldP spid="33" grpId="0" animBg="1"/>
      <p:bldP spid="34" grpId="0" animBg="1"/>
      <p:bldP spid="35" grpId="0"/>
      <p:bldP spid="36" grpId="0"/>
      <p:bldP spid="37" grpId="0"/>
      <p:bldP spid="38" grpId="0"/>
      <p:bldP spid="39" grpId="0"/>
      <p:bldP spid="40" grpId="0"/>
      <p:bldP spid="41" grpId="0"/>
      <p:bldP spid="42" grpId="0"/>
      <p:bldP spid="43" grpId="0"/>
      <p:bldP spid="44" grpId="0"/>
      <p:bldP spid="45" grpId="0"/>
      <p:bldP spid="46" grpId="0"/>
      <p:bldP spid="47" grpId="0"/>
      <p:bldP spid="48" grpId="0"/>
      <p:bldP spid="49" grpId="0" animBg="1"/>
      <p:bldP spid="50" grpId="0" animBg="1"/>
      <p:bldP spid="5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BEBA8EAE-BF5A-486C-A8C5-ECC9F3942E4B}">
                <a14:imgProps xmlns:a14="http://schemas.microsoft.com/office/drawing/2010/main">
                  <a14:imgLayer r:embed="rId4">
                    <a14:imgEffect>
                      <a14:backgroundRemoval t="0" b="100000" l="0" r="100000">
                        <a14:foregroundMark x1="28495" y1="87960" x2="28495" y2="87960"/>
                        <a14:foregroundMark x1="18775" y1="79599" x2="78296" y2="83445"/>
                        <a14:foregroundMark x1="10253" y1="91137" x2="82423" y2="89799"/>
                        <a14:foregroundMark x1="9720" y1="94482" x2="91345" y2="94983"/>
                        <a14:foregroundMark x1="88682" y1="16221" x2="87750" y2="56522"/>
                        <a14:foregroundMark x1="25300" y1="73244" x2="69108" y2="74582"/>
                        <a14:foregroundMark x1="29827" y1="77425" x2="72170" y2="78094"/>
                        <a14:foregroundMark x1="31425" y1="78428" x2="69241" y2="86789"/>
                        <a14:foregroundMark x1="23569" y1="81104" x2="56858" y2="93311"/>
                        <a14:foregroundMark x1="13182" y1="16054" x2="15047" y2="71906"/>
                        <a14:foregroundMark x1="50732" y1="69565" x2="86551" y2="70234"/>
                        <a14:foregroundMark x1="15579" y1="3010" x2="87217" y2="4682"/>
                        <a14:foregroundMark x1="12383" y1="21739" x2="13049" y2="75920"/>
                        <a14:foregroundMark x1="88549" y1="6187" x2="88016" y2="29599"/>
                        <a14:foregroundMark x1="88948" y1="5017" x2="88948" y2="5017"/>
                        <a14:foregroundMark x1="83089" y1="60033" x2="86152" y2="84615"/>
                        <a14:foregroundMark x1="85619" y1="62542" x2="86551" y2="88796"/>
                        <a14:foregroundMark x1="84421" y1="63043" x2="89348" y2="79933"/>
                        <a14:foregroundMark x1="88282" y1="26087" x2="88682" y2="54348"/>
                        <a14:foregroundMark x1="57390" y1="76421" x2="68575" y2="91472"/>
                        <a14:foregroundMark x1="58722" y1="80435" x2="81625" y2="84950"/>
                        <a14:foregroundMark x1="46605" y1="82609" x2="65779" y2="83612"/>
                        <a14:backgroundMark x1="90280" y1="29097" x2="89880" y2="63880"/>
                        <a14:backgroundMark x1="90280" y1="12542" x2="89614" y2="57692"/>
                      </a14:backgroundRemoval>
                    </a14:imgEffect>
                    <a14:imgEffect>
                      <a14:brightnessContrast bright="-1000" contrast="15000"/>
                    </a14:imgEffect>
                    <a14:imgEffect>
                      <a14:saturation sat="108000"/>
                    </a14:imgEffect>
                    <a14:imgEffect>
                      <a14:sharpenSoften amount="10000"/>
                    </a14:imgEffect>
                  </a14:imgLayer>
                </a14:imgProps>
              </a:ext>
              <a:ext uri="{28A0092B-C50C-407E-A947-70E740481C1C}">
                <a14:useLocalDpi xmlns:a14="http://schemas.microsoft.com/office/drawing/2010/main" val="0"/>
              </a:ext>
            </a:extLst>
          </a:blip>
          <a:srcRect/>
          <a:stretch>
            <a:fillRect/>
          </a:stretch>
        </p:blipFill>
        <p:spPr>
          <a:xfrm>
            <a:off x="1083228" y="1347614"/>
            <a:ext cx="3603598" cy="2868098"/>
          </a:xfrm>
          <a:custGeom>
            <a:avLst/>
            <a:gdLst>
              <a:gd name="connsiteX0" fmla="*/ 0 w 5254936"/>
              <a:gd name="connsiteY0" fmla="*/ 0 h 4182396"/>
              <a:gd name="connsiteX1" fmla="*/ 5254936 w 5254936"/>
              <a:gd name="connsiteY1" fmla="*/ 0 h 4182396"/>
              <a:gd name="connsiteX2" fmla="*/ 5254936 w 5254936"/>
              <a:gd name="connsiteY2" fmla="*/ 105697 h 4182396"/>
              <a:gd name="connsiteX3" fmla="*/ 4670192 w 5254936"/>
              <a:gd name="connsiteY3" fmla="*/ 105697 h 4182396"/>
              <a:gd name="connsiteX4" fmla="*/ 4670192 w 5254936"/>
              <a:gd name="connsiteY4" fmla="*/ 3096547 h 4182396"/>
              <a:gd name="connsiteX5" fmla="*/ 5254936 w 5254936"/>
              <a:gd name="connsiteY5" fmla="*/ 3096547 h 4182396"/>
              <a:gd name="connsiteX6" fmla="*/ 5254936 w 5254936"/>
              <a:gd name="connsiteY6" fmla="*/ 4182396 h 4182396"/>
              <a:gd name="connsiteX7" fmla="*/ 0 w 5254936"/>
              <a:gd name="connsiteY7" fmla="*/ 4182396 h 4182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54936" h="4182396">
                <a:moveTo>
                  <a:pt x="0" y="0"/>
                </a:moveTo>
                <a:lnTo>
                  <a:pt x="5254936" y="0"/>
                </a:lnTo>
                <a:lnTo>
                  <a:pt x="5254936" y="105697"/>
                </a:lnTo>
                <a:lnTo>
                  <a:pt x="4670192" y="105697"/>
                </a:lnTo>
                <a:lnTo>
                  <a:pt x="4670192" y="3096547"/>
                </a:lnTo>
                <a:lnTo>
                  <a:pt x="5254936" y="3096547"/>
                </a:lnTo>
                <a:lnTo>
                  <a:pt x="5254936" y="4182396"/>
                </a:lnTo>
                <a:lnTo>
                  <a:pt x="0" y="4182396"/>
                </a:lnTo>
                <a:close/>
              </a:path>
            </a:pathLst>
          </a:custGeom>
          <a:effectLst>
            <a:outerShdw blurRad="88900" dist="50800" dir="5400000" algn="t" rotWithShape="0">
              <a:prstClr val="black">
                <a:alpha val="25000"/>
              </a:prstClr>
            </a:outerShdw>
          </a:effectLst>
        </p:spPr>
      </p:pic>
      <p:graphicFrame>
        <p:nvGraphicFramePr>
          <p:cNvPr id="3" name="表格 2"/>
          <p:cNvGraphicFramePr>
            <a:graphicFrameLocks noGrp="1"/>
          </p:cNvGraphicFramePr>
          <p:nvPr/>
        </p:nvGraphicFramePr>
        <p:xfrm>
          <a:off x="1539619" y="1524179"/>
          <a:ext cx="2690816" cy="1819328"/>
        </p:xfrm>
        <a:graphic>
          <a:graphicData uri="http://schemas.openxmlformats.org/drawingml/2006/table">
            <a:tbl>
              <a:tblPr firstRow="1" bandRow="1">
                <a:tableStyleId>{5C22544A-7EE6-4342-B048-85BDC9FD1C3A}</a:tableStyleId>
              </a:tblPr>
              <a:tblGrid>
                <a:gridCol w="672704">
                  <a:extLst>
                    <a:ext uri="{9D8B030D-6E8A-4147-A177-3AD203B41FA5}">
                      <a16:colId xmlns:a16="http://schemas.microsoft.com/office/drawing/2014/main" val="20000"/>
                    </a:ext>
                  </a:extLst>
                </a:gridCol>
                <a:gridCol w="672704">
                  <a:extLst>
                    <a:ext uri="{9D8B030D-6E8A-4147-A177-3AD203B41FA5}">
                      <a16:colId xmlns:a16="http://schemas.microsoft.com/office/drawing/2014/main" val="20001"/>
                    </a:ext>
                  </a:extLst>
                </a:gridCol>
                <a:gridCol w="672704">
                  <a:extLst>
                    <a:ext uri="{9D8B030D-6E8A-4147-A177-3AD203B41FA5}">
                      <a16:colId xmlns:a16="http://schemas.microsoft.com/office/drawing/2014/main" val="20002"/>
                    </a:ext>
                  </a:extLst>
                </a:gridCol>
                <a:gridCol w="672704">
                  <a:extLst>
                    <a:ext uri="{9D8B030D-6E8A-4147-A177-3AD203B41FA5}">
                      <a16:colId xmlns:a16="http://schemas.microsoft.com/office/drawing/2014/main" val="20003"/>
                    </a:ext>
                  </a:extLst>
                </a:gridCol>
              </a:tblGrid>
              <a:tr h="259904">
                <a:tc>
                  <a:txBody>
                    <a:bodyPr/>
                    <a:lstStyle/>
                    <a:p>
                      <a:r>
                        <a:rPr lang="en-US" altLang="zh-CN" sz="900" dirty="0" smtClean="0">
                          <a:latin typeface="ITC Avant Garde Std Md" panose="020B0602020202020204" pitchFamily="34" charset="0"/>
                        </a:rPr>
                        <a:t>Text</a:t>
                      </a:r>
                      <a:endParaRPr lang="zh-CN" altLang="en-US" sz="900" dirty="0">
                        <a:latin typeface="ITC Avant Garde Std Md" panose="020B0602020202020204" pitchFamily="34" charset="0"/>
                      </a:endParaRPr>
                    </a:p>
                  </a:txBody>
                  <a:tcPr marL="68580" marR="68580" marT="34290" marB="34290" anchor="ctr">
                    <a:lnL w="3175" cap="flat" cmpd="sng" algn="ctr">
                      <a:solidFill>
                        <a:schemeClr val="tx1">
                          <a:lumMod val="65000"/>
                          <a:lumOff val="35000"/>
                        </a:schemeClr>
                      </a:solidFill>
                      <a:prstDash val="solid"/>
                      <a:round/>
                      <a:headEnd type="none" w="med" len="med"/>
                      <a:tailEnd type="none" w="med" len="med"/>
                    </a:lnL>
                    <a:lnR w="3175" cap="flat" cmpd="sng" algn="ctr">
                      <a:solidFill>
                        <a:schemeClr val="tx1">
                          <a:lumMod val="65000"/>
                          <a:lumOff val="35000"/>
                        </a:schemeClr>
                      </a:solidFill>
                      <a:prstDash val="solid"/>
                      <a:round/>
                      <a:headEnd type="none" w="med" len="med"/>
                      <a:tailEnd type="none" w="med" len="med"/>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chemeClr val="bg1">
                        <a:lumMod val="75000"/>
                      </a:schemeClr>
                    </a:solidFill>
                  </a:tcPr>
                </a:tc>
                <a:tc>
                  <a:txBody>
                    <a:bodyPr/>
                    <a:lstStyle/>
                    <a:p>
                      <a:pPr marL="0" marR="0" indent="0" algn="l" defTabSz="1218565" rtl="0" eaLnBrk="1" fontAlgn="auto" latinLnBrk="0" hangingPunct="1">
                        <a:lnSpc>
                          <a:spcPct val="100000"/>
                        </a:lnSpc>
                        <a:spcBef>
                          <a:spcPts val="0"/>
                        </a:spcBef>
                        <a:spcAft>
                          <a:spcPts val="0"/>
                        </a:spcAft>
                        <a:buClrTx/>
                        <a:buSzTx/>
                        <a:buFontTx/>
                        <a:buNone/>
                        <a:defRPr/>
                      </a:pPr>
                      <a:r>
                        <a:rPr lang="en-US" altLang="zh-CN" sz="900" dirty="0" smtClean="0">
                          <a:latin typeface="ITC Avant Garde Std Md" panose="020B0602020202020204" pitchFamily="34" charset="0"/>
                        </a:rPr>
                        <a:t>Number</a:t>
                      </a:r>
                      <a:endParaRPr lang="zh-CN" altLang="en-US" sz="900" dirty="0" smtClean="0">
                        <a:latin typeface="ITC Avant Garde Std Md" panose="020B0602020202020204" pitchFamily="34" charset="0"/>
                      </a:endParaRPr>
                    </a:p>
                  </a:txBody>
                  <a:tcPr marL="68580" marR="68580" marT="34290" marB="34290" anchor="ctr">
                    <a:lnL w="3175" cap="flat" cmpd="sng" algn="ctr">
                      <a:solidFill>
                        <a:schemeClr val="tx1">
                          <a:lumMod val="65000"/>
                          <a:lumOff val="35000"/>
                        </a:schemeClr>
                      </a:solidFill>
                      <a:prstDash val="solid"/>
                      <a:round/>
                      <a:headEnd type="none" w="med" len="med"/>
                      <a:tailEnd type="none" w="med" len="med"/>
                    </a:lnL>
                    <a:lnR w="3175" cap="flat" cmpd="sng" algn="ctr">
                      <a:solidFill>
                        <a:schemeClr val="tx1">
                          <a:lumMod val="65000"/>
                          <a:lumOff val="35000"/>
                        </a:schemeClr>
                      </a:solidFill>
                      <a:prstDash val="solid"/>
                      <a:round/>
                      <a:headEnd type="none" w="med" len="med"/>
                      <a:tailEnd type="none" w="med" len="med"/>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chemeClr val="bg1">
                        <a:lumMod val="75000"/>
                      </a:schemeClr>
                    </a:solidFill>
                  </a:tcPr>
                </a:tc>
                <a:tc>
                  <a:txBody>
                    <a:bodyPr/>
                    <a:lstStyle/>
                    <a:p>
                      <a:pPr marL="0" marR="0" indent="0" algn="l" defTabSz="1218565" rtl="0" eaLnBrk="1" fontAlgn="auto" latinLnBrk="0" hangingPunct="1">
                        <a:lnSpc>
                          <a:spcPct val="100000"/>
                        </a:lnSpc>
                        <a:spcBef>
                          <a:spcPts val="0"/>
                        </a:spcBef>
                        <a:spcAft>
                          <a:spcPts val="0"/>
                        </a:spcAft>
                        <a:buClrTx/>
                        <a:buSzTx/>
                        <a:buFontTx/>
                        <a:buNone/>
                        <a:defRPr/>
                      </a:pPr>
                      <a:r>
                        <a:rPr lang="en-US" altLang="zh-CN" sz="900" dirty="0" smtClean="0">
                          <a:latin typeface="ITC Avant Garde Std Md" panose="020B0602020202020204" pitchFamily="34" charset="0"/>
                        </a:rPr>
                        <a:t>Text</a:t>
                      </a:r>
                      <a:endParaRPr lang="zh-CN" altLang="en-US" sz="900" dirty="0" smtClean="0">
                        <a:latin typeface="ITC Avant Garde Std Md" panose="020B0602020202020204" pitchFamily="34" charset="0"/>
                      </a:endParaRPr>
                    </a:p>
                  </a:txBody>
                  <a:tcPr marL="68580" marR="68580" marT="34290" marB="34290" anchor="ctr">
                    <a:lnL w="3175" cap="flat" cmpd="sng" algn="ctr">
                      <a:solidFill>
                        <a:schemeClr val="tx1">
                          <a:lumMod val="65000"/>
                          <a:lumOff val="35000"/>
                        </a:schemeClr>
                      </a:solidFill>
                      <a:prstDash val="solid"/>
                      <a:round/>
                      <a:headEnd type="none" w="med" len="med"/>
                      <a:tailEnd type="none" w="med" len="med"/>
                    </a:lnL>
                    <a:lnR w="3175" cap="flat" cmpd="sng" algn="ctr">
                      <a:solidFill>
                        <a:schemeClr val="tx1">
                          <a:lumMod val="65000"/>
                          <a:lumOff val="35000"/>
                        </a:schemeClr>
                      </a:solidFill>
                      <a:prstDash val="solid"/>
                      <a:round/>
                      <a:headEnd type="none" w="med" len="med"/>
                      <a:tailEnd type="none" w="med" len="med"/>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chemeClr val="accent3"/>
                    </a:solidFill>
                  </a:tcPr>
                </a:tc>
                <a:tc>
                  <a:txBody>
                    <a:bodyPr/>
                    <a:lstStyle/>
                    <a:p>
                      <a:pPr marL="0" marR="0" indent="0" algn="l" defTabSz="1218565" rtl="0" eaLnBrk="1" fontAlgn="auto" latinLnBrk="0" hangingPunct="1">
                        <a:lnSpc>
                          <a:spcPct val="100000"/>
                        </a:lnSpc>
                        <a:spcBef>
                          <a:spcPts val="0"/>
                        </a:spcBef>
                        <a:spcAft>
                          <a:spcPts val="0"/>
                        </a:spcAft>
                        <a:buClrTx/>
                        <a:buSzTx/>
                        <a:buFontTx/>
                        <a:buNone/>
                        <a:defRPr/>
                      </a:pPr>
                      <a:r>
                        <a:rPr lang="en-US" altLang="zh-CN" sz="900" dirty="0" smtClean="0">
                          <a:latin typeface="ITC Avant Garde Std Md" panose="020B0602020202020204" pitchFamily="34" charset="0"/>
                        </a:rPr>
                        <a:t>Text</a:t>
                      </a:r>
                      <a:endParaRPr lang="zh-CN" altLang="en-US" sz="900" dirty="0" smtClean="0">
                        <a:latin typeface="ITC Avant Garde Std Md" panose="020B0602020202020204" pitchFamily="34" charset="0"/>
                      </a:endParaRPr>
                    </a:p>
                  </a:txBody>
                  <a:tcPr marL="68580" marR="68580" marT="34290" marB="34290" anchor="ctr">
                    <a:lnL w="3175" cap="flat" cmpd="sng" algn="ctr">
                      <a:solidFill>
                        <a:schemeClr val="tx1">
                          <a:lumMod val="65000"/>
                          <a:lumOff val="35000"/>
                        </a:schemeClr>
                      </a:solidFill>
                      <a:prstDash val="solid"/>
                      <a:round/>
                      <a:headEnd type="none" w="med" len="med"/>
                      <a:tailEnd type="none" w="med" len="med"/>
                    </a:lnL>
                    <a:lnR w="3175" cap="flat" cmpd="sng" algn="ctr">
                      <a:solidFill>
                        <a:schemeClr val="tx1">
                          <a:lumMod val="65000"/>
                          <a:lumOff val="35000"/>
                        </a:schemeClr>
                      </a:solidFill>
                      <a:prstDash val="solid"/>
                      <a:round/>
                      <a:headEnd type="none" w="med" len="med"/>
                      <a:tailEnd type="none" w="med" len="med"/>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10000"/>
                  </a:ext>
                </a:extLst>
              </a:tr>
              <a:tr h="259904">
                <a:tc>
                  <a:txBody>
                    <a:bodyPr/>
                    <a:lstStyle/>
                    <a:p>
                      <a:r>
                        <a:rPr lang="en-US" altLang="zh-CN" sz="900" dirty="0" smtClean="0">
                          <a:solidFill>
                            <a:schemeClr val="tx1">
                              <a:lumMod val="65000"/>
                              <a:lumOff val="35000"/>
                            </a:schemeClr>
                          </a:solidFill>
                          <a:latin typeface="ITC Avant Garde Std Bk" panose="020B0502020202020204" pitchFamily="34" charset="0"/>
                        </a:rPr>
                        <a:t>text</a:t>
                      </a:r>
                      <a:endParaRPr lang="zh-CN" altLang="en-US" sz="900" dirty="0">
                        <a:solidFill>
                          <a:schemeClr val="tx1">
                            <a:lumMod val="65000"/>
                            <a:lumOff val="35000"/>
                          </a:schemeClr>
                        </a:solidFill>
                        <a:latin typeface="ITC Avant Garde Std Bk" panose="020B0502020202020204" pitchFamily="34" charset="0"/>
                      </a:endParaRPr>
                    </a:p>
                  </a:txBody>
                  <a:tcPr marL="68580" marR="68580" marT="34290" marB="34290" anchor="ctr">
                    <a:lnL w="3175" cap="flat" cmpd="sng" algn="ctr">
                      <a:solidFill>
                        <a:schemeClr val="tx1">
                          <a:lumMod val="65000"/>
                          <a:lumOff val="35000"/>
                        </a:schemeClr>
                      </a:solidFill>
                      <a:prstDash val="solid"/>
                      <a:round/>
                      <a:headEnd type="none" w="med" len="med"/>
                      <a:tailEnd type="none" w="med" len="med"/>
                    </a:lnL>
                    <a:lnR w="3175" cap="flat" cmpd="sng" algn="ctr">
                      <a:solidFill>
                        <a:schemeClr val="tx1">
                          <a:lumMod val="65000"/>
                          <a:lumOff val="35000"/>
                        </a:schemeClr>
                      </a:solidFill>
                      <a:prstDash val="solid"/>
                      <a:round/>
                      <a:headEnd type="none" w="med" len="med"/>
                      <a:tailEnd type="none" w="med" len="med"/>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rgbClr val="F7F8FA"/>
                    </a:solidFill>
                  </a:tcPr>
                </a:tc>
                <a:tc>
                  <a:txBody>
                    <a:bodyPr/>
                    <a:lstStyle/>
                    <a:p>
                      <a:r>
                        <a:rPr lang="en-US" altLang="zh-CN" sz="900" dirty="0" smtClean="0">
                          <a:solidFill>
                            <a:schemeClr val="tx1">
                              <a:lumMod val="65000"/>
                              <a:lumOff val="35000"/>
                            </a:schemeClr>
                          </a:solidFill>
                          <a:latin typeface="ITC Avant Garde Std Bk" panose="020B0502020202020204" pitchFamily="34" charset="0"/>
                        </a:rPr>
                        <a:t>0.00</a:t>
                      </a:r>
                      <a:endParaRPr lang="zh-CN" altLang="en-US" sz="900" dirty="0">
                        <a:solidFill>
                          <a:schemeClr val="tx1">
                            <a:lumMod val="65000"/>
                            <a:lumOff val="35000"/>
                          </a:schemeClr>
                        </a:solidFill>
                        <a:latin typeface="ITC Avant Garde Std Bk" panose="020B0502020202020204" pitchFamily="34" charset="0"/>
                      </a:endParaRPr>
                    </a:p>
                  </a:txBody>
                  <a:tcPr marL="68580" marR="68580" marT="34290" marB="34290" anchor="ctr">
                    <a:lnL w="3175" cap="flat" cmpd="sng" algn="ctr">
                      <a:solidFill>
                        <a:schemeClr val="tx1">
                          <a:lumMod val="65000"/>
                          <a:lumOff val="35000"/>
                        </a:schemeClr>
                      </a:solidFill>
                      <a:prstDash val="solid"/>
                      <a:round/>
                      <a:headEnd type="none" w="med" len="med"/>
                      <a:tailEnd type="none" w="med" len="med"/>
                    </a:lnL>
                    <a:lnR w="3175" cap="flat" cmpd="sng" algn="ctr">
                      <a:solidFill>
                        <a:schemeClr val="tx1">
                          <a:lumMod val="65000"/>
                          <a:lumOff val="35000"/>
                        </a:schemeClr>
                      </a:solidFill>
                      <a:prstDash val="solid"/>
                      <a:round/>
                      <a:headEnd type="none" w="med" len="med"/>
                      <a:tailEnd type="none" w="med" len="med"/>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rgbClr val="F7F8FA"/>
                    </a:solidFill>
                  </a:tcPr>
                </a:tc>
                <a:tc>
                  <a:txBody>
                    <a:bodyPr/>
                    <a:lstStyle/>
                    <a:p>
                      <a:pPr marL="0" marR="0" lvl="0" indent="0" algn="l" defTabSz="1218565" rtl="0" eaLnBrk="1" fontAlgn="auto" latinLnBrk="0" hangingPunct="1">
                        <a:lnSpc>
                          <a:spcPct val="100000"/>
                        </a:lnSpc>
                        <a:spcBef>
                          <a:spcPts val="0"/>
                        </a:spcBef>
                        <a:spcAft>
                          <a:spcPts val="0"/>
                        </a:spcAft>
                        <a:buClrTx/>
                        <a:buSzTx/>
                        <a:buFontTx/>
                        <a:buNone/>
                        <a:defRPr/>
                      </a:pPr>
                      <a:r>
                        <a:rPr kumimoji="0" lang="en-US" altLang="zh-CN" sz="900" b="0" i="0" u="none" strike="noStrike" kern="1200" cap="none" spc="0" normalizeH="0" baseline="0" noProof="0" smtClean="0">
                          <a:ln>
                            <a:noFill/>
                          </a:ln>
                          <a:solidFill>
                            <a:schemeClr val="tx1">
                              <a:lumMod val="65000"/>
                              <a:lumOff val="35000"/>
                            </a:schemeClr>
                          </a:solidFill>
                          <a:effectLst/>
                          <a:uLnTx/>
                          <a:uFillTx/>
                          <a:latin typeface="ITC Avant Garde Std Bk" panose="020B0502020202020204" pitchFamily="34" charset="0"/>
                          <a:ea typeface="宋体" panose="02010600030101010101" pitchFamily="2" charset="-122"/>
                          <a:cs typeface="+mn-cs"/>
                        </a:rPr>
                        <a:t>text</a:t>
                      </a:r>
                      <a:endParaRPr kumimoji="0" lang="zh-CN" altLang="en-US" sz="900" b="0" i="0" u="none" strike="noStrike" kern="1200" cap="none" spc="0" normalizeH="0" baseline="0" noProof="0" dirty="0">
                        <a:ln>
                          <a:noFill/>
                        </a:ln>
                        <a:solidFill>
                          <a:schemeClr val="tx1">
                            <a:lumMod val="65000"/>
                            <a:lumOff val="35000"/>
                          </a:schemeClr>
                        </a:solidFill>
                        <a:effectLst/>
                        <a:uLnTx/>
                        <a:uFillTx/>
                        <a:latin typeface="ITC Avant Garde Std Bk" panose="020B0502020202020204" pitchFamily="34" charset="0"/>
                        <a:ea typeface="宋体" panose="02010600030101010101" pitchFamily="2" charset="-122"/>
                        <a:cs typeface="+mn-cs"/>
                      </a:endParaRPr>
                    </a:p>
                  </a:txBody>
                  <a:tcPr marL="68580" marR="68580" marT="34290" marB="34290" anchor="ctr">
                    <a:lnL w="3175" cap="flat" cmpd="sng" algn="ctr">
                      <a:solidFill>
                        <a:schemeClr val="tx1">
                          <a:lumMod val="65000"/>
                          <a:lumOff val="35000"/>
                        </a:schemeClr>
                      </a:solidFill>
                      <a:prstDash val="solid"/>
                      <a:round/>
                      <a:headEnd type="none" w="med" len="med"/>
                      <a:tailEnd type="none" w="med" len="med"/>
                    </a:lnL>
                    <a:lnR w="3175" cap="flat" cmpd="sng" algn="ctr">
                      <a:solidFill>
                        <a:schemeClr val="tx1">
                          <a:lumMod val="65000"/>
                          <a:lumOff val="35000"/>
                        </a:schemeClr>
                      </a:solidFill>
                      <a:prstDash val="solid"/>
                      <a:round/>
                      <a:headEnd type="none" w="med" len="med"/>
                      <a:tailEnd type="none" w="med" len="med"/>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chemeClr val="accent3">
                        <a:lumMod val="20000"/>
                        <a:lumOff val="80000"/>
                      </a:schemeClr>
                    </a:solidFill>
                  </a:tcPr>
                </a:tc>
                <a:tc>
                  <a:txBody>
                    <a:bodyPr/>
                    <a:lstStyle/>
                    <a:p>
                      <a:pPr marL="0" marR="0" lvl="0" indent="0" algn="l" defTabSz="1218565" rtl="0" eaLnBrk="1" fontAlgn="auto" latinLnBrk="0" hangingPunct="1">
                        <a:lnSpc>
                          <a:spcPct val="100000"/>
                        </a:lnSpc>
                        <a:spcBef>
                          <a:spcPts val="0"/>
                        </a:spcBef>
                        <a:spcAft>
                          <a:spcPts val="0"/>
                        </a:spcAft>
                        <a:buClrTx/>
                        <a:buSzTx/>
                        <a:buFontTx/>
                        <a:buNone/>
                        <a:defRPr/>
                      </a:pPr>
                      <a:r>
                        <a:rPr kumimoji="0" lang="en-US" altLang="zh-CN" sz="900" b="0" i="0" u="none" strike="noStrike" kern="1200" cap="none" spc="0" normalizeH="0" baseline="0" noProof="0" dirty="0" smtClean="0">
                          <a:ln>
                            <a:noFill/>
                          </a:ln>
                          <a:solidFill>
                            <a:schemeClr val="tx1">
                              <a:lumMod val="65000"/>
                              <a:lumOff val="35000"/>
                            </a:schemeClr>
                          </a:solidFill>
                          <a:effectLst/>
                          <a:uLnTx/>
                          <a:uFillTx/>
                          <a:latin typeface="ITC Avant Garde Std Bk" panose="020B0502020202020204" pitchFamily="34" charset="0"/>
                          <a:ea typeface="宋体" panose="02010600030101010101" pitchFamily="2" charset="-122"/>
                          <a:cs typeface="+mn-cs"/>
                        </a:rPr>
                        <a:t>text</a:t>
                      </a:r>
                      <a:endParaRPr kumimoji="0" lang="zh-CN" altLang="en-US" sz="900" b="0" i="0" u="none" strike="noStrike" kern="1200" cap="none" spc="0" normalizeH="0" baseline="0" noProof="0" dirty="0">
                        <a:ln>
                          <a:noFill/>
                        </a:ln>
                        <a:solidFill>
                          <a:schemeClr val="tx1">
                            <a:lumMod val="65000"/>
                            <a:lumOff val="35000"/>
                          </a:schemeClr>
                        </a:solidFill>
                        <a:effectLst/>
                        <a:uLnTx/>
                        <a:uFillTx/>
                        <a:latin typeface="ITC Avant Garde Std Bk" panose="020B0502020202020204" pitchFamily="34" charset="0"/>
                        <a:ea typeface="宋体" panose="02010600030101010101" pitchFamily="2" charset="-122"/>
                        <a:cs typeface="+mn-cs"/>
                      </a:endParaRPr>
                    </a:p>
                  </a:txBody>
                  <a:tcPr marL="68580" marR="68580" marT="34290" marB="34290" anchor="ctr">
                    <a:lnL w="3175" cap="flat" cmpd="sng" algn="ctr">
                      <a:solidFill>
                        <a:schemeClr val="tx1">
                          <a:lumMod val="65000"/>
                          <a:lumOff val="35000"/>
                        </a:schemeClr>
                      </a:solidFill>
                      <a:prstDash val="solid"/>
                      <a:round/>
                      <a:headEnd type="none" w="med" len="med"/>
                      <a:tailEnd type="none" w="med" len="med"/>
                    </a:lnL>
                    <a:lnR w="3175" cap="flat" cmpd="sng" algn="ctr">
                      <a:solidFill>
                        <a:schemeClr val="tx1">
                          <a:lumMod val="65000"/>
                          <a:lumOff val="35000"/>
                        </a:schemeClr>
                      </a:solidFill>
                      <a:prstDash val="solid"/>
                      <a:round/>
                      <a:headEnd type="none" w="med" len="med"/>
                      <a:tailEnd type="none" w="med" len="med"/>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rgbClr val="F7F8FA"/>
                    </a:solidFill>
                  </a:tcPr>
                </a:tc>
                <a:extLst>
                  <a:ext uri="{0D108BD9-81ED-4DB2-BD59-A6C34878D82A}">
                    <a16:rowId xmlns:a16="http://schemas.microsoft.com/office/drawing/2014/main" val="10001"/>
                  </a:ext>
                </a:extLst>
              </a:tr>
              <a:tr h="259904">
                <a:tc>
                  <a:txBody>
                    <a:bodyPr/>
                    <a:lstStyle/>
                    <a:p>
                      <a:pPr marL="0" marR="0" lvl="0" indent="0" algn="l" defTabSz="1218565" rtl="0" eaLnBrk="1" fontAlgn="auto" latinLnBrk="0" hangingPunct="1">
                        <a:lnSpc>
                          <a:spcPct val="100000"/>
                        </a:lnSpc>
                        <a:spcBef>
                          <a:spcPts val="0"/>
                        </a:spcBef>
                        <a:spcAft>
                          <a:spcPts val="0"/>
                        </a:spcAft>
                        <a:buClrTx/>
                        <a:buSzTx/>
                        <a:buFontTx/>
                        <a:buNone/>
                        <a:defRPr/>
                      </a:pPr>
                      <a:r>
                        <a:rPr kumimoji="0" lang="en-US" altLang="zh-CN" sz="900" b="0" i="0" u="none" strike="noStrike" kern="1200" cap="none" spc="0" normalizeH="0" baseline="0" noProof="0" dirty="0" smtClean="0">
                          <a:ln>
                            <a:noFill/>
                          </a:ln>
                          <a:solidFill>
                            <a:schemeClr val="tx1">
                              <a:lumMod val="65000"/>
                              <a:lumOff val="35000"/>
                            </a:schemeClr>
                          </a:solidFill>
                          <a:effectLst/>
                          <a:uLnTx/>
                          <a:uFillTx/>
                          <a:latin typeface="ITC Avant Garde Std Bk" panose="020B0502020202020204" pitchFamily="34" charset="0"/>
                          <a:ea typeface="宋体" panose="02010600030101010101" pitchFamily="2" charset="-122"/>
                          <a:cs typeface="+mn-cs"/>
                        </a:rPr>
                        <a:t>text</a:t>
                      </a:r>
                      <a:endParaRPr kumimoji="0" lang="zh-CN" altLang="en-US" sz="900" b="0" i="0" u="none" strike="noStrike" kern="1200" cap="none" spc="0" normalizeH="0" baseline="0" noProof="0" dirty="0">
                        <a:ln>
                          <a:noFill/>
                        </a:ln>
                        <a:solidFill>
                          <a:schemeClr val="tx1">
                            <a:lumMod val="65000"/>
                            <a:lumOff val="35000"/>
                          </a:schemeClr>
                        </a:solidFill>
                        <a:effectLst/>
                        <a:uLnTx/>
                        <a:uFillTx/>
                        <a:latin typeface="ITC Avant Garde Std Bk" panose="020B0502020202020204" pitchFamily="34" charset="0"/>
                        <a:ea typeface="宋体" panose="02010600030101010101" pitchFamily="2" charset="-122"/>
                        <a:cs typeface="+mn-cs"/>
                      </a:endParaRPr>
                    </a:p>
                  </a:txBody>
                  <a:tcPr marL="68580" marR="68580" marT="34290" marB="34290" anchor="ctr">
                    <a:lnL w="3175" cap="flat" cmpd="sng" algn="ctr">
                      <a:solidFill>
                        <a:schemeClr val="tx1">
                          <a:lumMod val="65000"/>
                          <a:lumOff val="35000"/>
                        </a:schemeClr>
                      </a:solidFill>
                      <a:prstDash val="solid"/>
                      <a:round/>
                      <a:headEnd type="none" w="med" len="med"/>
                      <a:tailEnd type="none" w="med" len="med"/>
                    </a:lnL>
                    <a:lnR w="3175" cap="flat" cmpd="sng" algn="ctr">
                      <a:solidFill>
                        <a:schemeClr val="tx1">
                          <a:lumMod val="65000"/>
                          <a:lumOff val="35000"/>
                        </a:schemeClr>
                      </a:solidFill>
                      <a:prstDash val="solid"/>
                      <a:round/>
                      <a:headEnd type="none" w="med" len="med"/>
                      <a:tailEnd type="none" w="med" len="med"/>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rgbClr val="F7F8FA"/>
                    </a:solidFill>
                  </a:tcPr>
                </a:tc>
                <a:tc>
                  <a:txBody>
                    <a:bodyPr/>
                    <a:lstStyle/>
                    <a:p>
                      <a:r>
                        <a:rPr lang="en-US" altLang="zh-CN" sz="900" dirty="0" smtClean="0">
                          <a:solidFill>
                            <a:schemeClr val="tx1">
                              <a:lumMod val="65000"/>
                              <a:lumOff val="35000"/>
                            </a:schemeClr>
                          </a:solidFill>
                          <a:latin typeface="ITC Avant Garde Std Bk" panose="020B0502020202020204" pitchFamily="34" charset="0"/>
                        </a:rPr>
                        <a:t>0.00</a:t>
                      </a:r>
                      <a:endParaRPr lang="zh-CN" altLang="en-US" sz="900" dirty="0">
                        <a:solidFill>
                          <a:schemeClr val="tx1">
                            <a:lumMod val="65000"/>
                            <a:lumOff val="35000"/>
                          </a:schemeClr>
                        </a:solidFill>
                        <a:latin typeface="ITC Avant Garde Std Bk" panose="020B0502020202020204" pitchFamily="34" charset="0"/>
                      </a:endParaRPr>
                    </a:p>
                  </a:txBody>
                  <a:tcPr marL="68580" marR="68580" marT="34290" marB="34290" anchor="ctr">
                    <a:lnL w="3175" cap="flat" cmpd="sng" algn="ctr">
                      <a:solidFill>
                        <a:schemeClr val="tx1">
                          <a:lumMod val="65000"/>
                          <a:lumOff val="35000"/>
                        </a:schemeClr>
                      </a:solidFill>
                      <a:prstDash val="solid"/>
                      <a:round/>
                      <a:headEnd type="none" w="med" len="med"/>
                      <a:tailEnd type="none" w="med" len="med"/>
                    </a:lnL>
                    <a:lnR w="3175" cap="flat" cmpd="sng" algn="ctr">
                      <a:solidFill>
                        <a:schemeClr val="tx1">
                          <a:lumMod val="65000"/>
                          <a:lumOff val="35000"/>
                        </a:schemeClr>
                      </a:solidFill>
                      <a:prstDash val="solid"/>
                      <a:round/>
                      <a:headEnd type="none" w="med" len="med"/>
                      <a:tailEnd type="none" w="med" len="med"/>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rgbClr val="F7F8FA"/>
                    </a:solidFill>
                  </a:tcPr>
                </a:tc>
                <a:tc>
                  <a:txBody>
                    <a:bodyPr/>
                    <a:lstStyle/>
                    <a:p>
                      <a:pPr marL="0" marR="0" lvl="0" indent="0" algn="l" defTabSz="1218565" rtl="0" eaLnBrk="1" fontAlgn="auto" latinLnBrk="0" hangingPunct="1">
                        <a:lnSpc>
                          <a:spcPct val="100000"/>
                        </a:lnSpc>
                        <a:spcBef>
                          <a:spcPts val="0"/>
                        </a:spcBef>
                        <a:spcAft>
                          <a:spcPts val="0"/>
                        </a:spcAft>
                        <a:buClrTx/>
                        <a:buSzTx/>
                        <a:buFontTx/>
                        <a:buNone/>
                        <a:defRPr/>
                      </a:pPr>
                      <a:r>
                        <a:rPr kumimoji="0" lang="en-US" altLang="zh-CN" sz="900" b="0" i="0" u="none" strike="noStrike" kern="1200" cap="none" spc="0" normalizeH="0" baseline="0" noProof="0" dirty="0" smtClean="0">
                          <a:ln>
                            <a:noFill/>
                          </a:ln>
                          <a:solidFill>
                            <a:schemeClr val="tx1">
                              <a:lumMod val="65000"/>
                              <a:lumOff val="35000"/>
                            </a:schemeClr>
                          </a:solidFill>
                          <a:effectLst/>
                          <a:uLnTx/>
                          <a:uFillTx/>
                          <a:latin typeface="ITC Avant Garde Std Bk" panose="020B0502020202020204" pitchFamily="34" charset="0"/>
                          <a:ea typeface="宋体" panose="02010600030101010101" pitchFamily="2" charset="-122"/>
                          <a:cs typeface="+mn-cs"/>
                        </a:rPr>
                        <a:t>text</a:t>
                      </a:r>
                      <a:endParaRPr kumimoji="0" lang="zh-CN" altLang="en-US" sz="900" b="0" i="0" u="none" strike="noStrike" kern="1200" cap="none" spc="0" normalizeH="0" baseline="0" noProof="0" dirty="0">
                        <a:ln>
                          <a:noFill/>
                        </a:ln>
                        <a:solidFill>
                          <a:schemeClr val="tx1">
                            <a:lumMod val="65000"/>
                            <a:lumOff val="35000"/>
                          </a:schemeClr>
                        </a:solidFill>
                        <a:effectLst/>
                        <a:uLnTx/>
                        <a:uFillTx/>
                        <a:latin typeface="ITC Avant Garde Std Bk" panose="020B0502020202020204" pitchFamily="34" charset="0"/>
                        <a:ea typeface="宋体" panose="02010600030101010101" pitchFamily="2" charset="-122"/>
                        <a:cs typeface="+mn-cs"/>
                      </a:endParaRPr>
                    </a:p>
                  </a:txBody>
                  <a:tcPr marL="68580" marR="68580" marT="34290" marB="34290" anchor="ctr">
                    <a:lnL w="3175" cap="flat" cmpd="sng" algn="ctr">
                      <a:solidFill>
                        <a:schemeClr val="tx1">
                          <a:lumMod val="65000"/>
                          <a:lumOff val="35000"/>
                        </a:schemeClr>
                      </a:solidFill>
                      <a:prstDash val="solid"/>
                      <a:round/>
                      <a:headEnd type="none" w="med" len="med"/>
                      <a:tailEnd type="none" w="med" len="med"/>
                    </a:lnL>
                    <a:lnR w="3175" cap="flat" cmpd="sng" algn="ctr">
                      <a:solidFill>
                        <a:schemeClr val="tx1">
                          <a:lumMod val="65000"/>
                          <a:lumOff val="35000"/>
                        </a:schemeClr>
                      </a:solidFill>
                      <a:prstDash val="solid"/>
                      <a:round/>
                      <a:headEnd type="none" w="med" len="med"/>
                      <a:tailEnd type="none" w="med" len="med"/>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chemeClr val="accent3">
                        <a:lumMod val="20000"/>
                        <a:lumOff val="80000"/>
                      </a:schemeClr>
                    </a:solidFill>
                  </a:tcPr>
                </a:tc>
                <a:tc>
                  <a:txBody>
                    <a:bodyPr/>
                    <a:lstStyle/>
                    <a:p>
                      <a:pPr marL="0" marR="0" lvl="0" indent="0" algn="l" defTabSz="1218565" rtl="0" eaLnBrk="1" fontAlgn="auto" latinLnBrk="0" hangingPunct="1">
                        <a:lnSpc>
                          <a:spcPct val="100000"/>
                        </a:lnSpc>
                        <a:spcBef>
                          <a:spcPts val="0"/>
                        </a:spcBef>
                        <a:spcAft>
                          <a:spcPts val="0"/>
                        </a:spcAft>
                        <a:buClrTx/>
                        <a:buSzTx/>
                        <a:buFontTx/>
                        <a:buNone/>
                        <a:defRPr/>
                      </a:pPr>
                      <a:r>
                        <a:rPr kumimoji="0" lang="en-US" altLang="zh-CN" sz="900" b="0" i="0" u="none" strike="noStrike" kern="1200" cap="none" spc="0" normalizeH="0" baseline="0" noProof="0" dirty="0" smtClean="0">
                          <a:ln>
                            <a:noFill/>
                          </a:ln>
                          <a:solidFill>
                            <a:schemeClr val="tx1">
                              <a:lumMod val="65000"/>
                              <a:lumOff val="35000"/>
                            </a:schemeClr>
                          </a:solidFill>
                          <a:effectLst/>
                          <a:uLnTx/>
                          <a:uFillTx/>
                          <a:latin typeface="ITC Avant Garde Std Bk" panose="020B0502020202020204" pitchFamily="34" charset="0"/>
                          <a:ea typeface="宋体" panose="02010600030101010101" pitchFamily="2" charset="-122"/>
                          <a:cs typeface="+mn-cs"/>
                        </a:rPr>
                        <a:t>text</a:t>
                      </a:r>
                      <a:endParaRPr kumimoji="0" lang="zh-CN" altLang="en-US" sz="900" b="0" i="0" u="none" strike="noStrike" kern="1200" cap="none" spc="0" normalizeH="0" baseline="0" noProof="0" dirty="0">
                        <a:ln>
                          <a:noFill/>
                        </a:ln>
                        <a:solidFill>
                          <a:schemeClr val="tx1">
                            <a:lumMod val="65000"/>
                            <a:lumOff val="35000"/>
                          </a:schemeClr>
                        </a:solidFill>
                        <a:effectLst/>
                        <a:uLnTx/>
                        <a:uFillTx/>
                        <a:latin typeface="ITC Avant Garde Std Bk" panose="020B0502020202020204" pitchFamily="34" charset="0"/>
                        <a:ea typeface="宋体" panose="02010600030101010101" pitchFamily="2" charset="-122"/>
                        <a:cs typeface="+mn-cs"/>
                      </a:endParaRPr>
                    </a:p>
                  </a:txBody>
                  <a:tcPr marL="68580" marR="68580" marT="34290" marB="34290" anchor="ctr">
                    <a:lnL w="3175" cap="flat" cmpd="sng" algn="ctr">
                      <a:solidFill>
                        <a:schemeClr val="tx1">
                          <a:lumMod val="65000"/>
                          <a:lumOff val="35000"/>
                        </a:schemeClr>
                      </a:solidFill>
                      <a:prstDash val="solid"/>
                      <a:round/>
                      <a:headEnd type="none" w="med" len="med"/>
                      <a:tailEnd type="none" w="med" len="med"/>
                    </a:lnL>
                    <a:lnR w="3175" cap="flat" cmpd="sng" algn="ctr">
                      <a:solidFill>
                        <a:schemeClr val="tx1">
                          <a:lumMod val="65000"/>
                          <a:lumOff val="35000"/>
                        </a:schemeClr>
                      </a:solidFill>
                      <a:prstDash val="solid"/>
                      <a:round/>
                      <a:headEnd type="none" w="med" len="med"/>
                      <a:tailEnd type="none" w="med" len="med"/>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rgbClr val="F7F8FA"/>
                    </a:solidFill>
                  </a:tcPr>
                </a:tc>
                <a:extLst>
                  <a:ext uri="{0D108BD9-81ED-4DB2-BD59-A6C34878D82A}">
                    <a16:rowId xmlns:a16="http://schemas.microsoft.com/office/drawing/2014/main" val="10002"/>
                  </a:ext>
                </a:extLst>
              </a:tr>
              <a:tr h="259904">
                <a:tc>
                  <a:txBody>
                    <a:bodyPr/>
                    <a:lstStyle/>
                    <a:p>
                      <a:pPr marL="0" marR="0" lvl="0" indent="0" algn="l" defTabSz="1218565" rtl="0" eaLnBrk="1" fontAlgn="auto" latinLnBrk="0" hangingPunct="1">
                        <a:lnSpc>
                          <a:spcPct val="100000"/>
                        </a:lnSpc>
                        <a:spcBef>
                          <a:spcPts val="0"/>
                        </a:spcBef>
                        <a:spcAft>
                          <a:spcPts val="0"/>
                        </a:spcAft>
                        <a:buClrTx/>
                        <a:buSzTx/>
                        <a:buFontTx/>
                        <a:buNone/>
                        <a:defRPr/>
                      </a:pPr>
                      <a:r>
                        <a:rPr kumimoji="0" lang="en-US" altLang="zh-CN" sz="900" b="0" i="0" u="none" strike="noStrike" kern="1200" cap="none" spc="0" normalizeH="0" baseline="0" noProof="0" smtClean="0">
                          <a:ln>
                            <a:noFill/>
                          </a:ln>
                          <a:solidFill>
                            <a:schemeClr val="tx1">
                              <a:lumMod val="65000"/>
                              <a:lumOff val="35000"/>
                            </a:schemeClr>
                          </a:solidFill>
                          <a:effectLst/>
                          <a:uLnTx/>
                          <a:uFillTx/>
                          <a:latin typeface="ITC Avant Garde Std Bk" panose="020B0502020202020204" pitchFamily="34" charset="0"/>
                          <a:ea typeface="宋体" panose="02010600030101010101" pitchFamily="2" charset="-122"/>
                          <a:cs typeface="+mn-cs"/>
                        </a:rPr>
                        <a:t>text</a:t>
                      </a:r>
                      <a:endParaRPr kumimoji="0" lang="zh-CN" altLang="en-US" sz="900" b="0" i="0" u="none" strike="noStrike" kern="1200" cap="none" spc="0" normalizeH="0" baseline="0" noProof="0" dirty="0">
                        <a:ln>
                          <a:noFill/>
                        </a:ln>
                        <a:solidFill>
                          <a:schemeClr val="tx1">
                            <a:lumMod val="65000"/>
                            <a:lumOff val="35000"/>
                          </a:schemeClr>
                        </a:solidFill>
                        <a:effectLst/>
                        <a:uLnTx/>
                        <a:uFillTx/>
                        <a:latin typeface="ITC Avant Garde Std Bk" panose="020B0502020202020204" pitchFamily="34" charset="0"/>
                        <a:ea typeface="宋体" panose="02010600030101010101" pitchFamily="2" charset="-122"/>
                        <a:cs typeface="+mn-cs"/>
                      </a:endParaRPr>
                    </a:p>
                  </a:txBody>
                  <a:tcPr marL="68580" marR="68580" marT="34290" marB="34290" anchor="ctr">
                    <a:lnL w="3175" cap="flat" cmpd="sng" algn="ctr">
                      <a:solidFill>
                        <a:schemeClr val="tx1">
                          <a:lumMod val="65000"/>
                          <a:lumOff val="35000"/>
                        </a:schemeClr>
                      </a:solidFill>
                      <a:prstDash val="solid"/>
                      <a:round/>
                      <a:headEnd type="none" w="med" len="med"/>
                      <a:tailEnd type="none" w="med" len="med"/>
                    </a:lnL>
                    <a:lnR w="3175" cap="flat" cmpd="sng" algn="ctr">
                      <a:solidFill>
                        <a:schemeClr val="tx1">
                          <a:lumMod val="65000"/>
                          <a:lumOff val="35000"/>
                        </a:schemeClr>
                      </a:solidFill>
                      <a:prstDash val="solid"/>
                      <a:round/>
                      <a:headEnd type="none" w="med" len="med"/>
                      <a:tailEnd type="none" w="med" len="med"/>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rgbClr val="F7F8FA"/>
                    </a:solidFill>
                  </a:tcPr>
                </a:tc>
                <a:tc>
                  <a:txBody>
                    <a:bodyPr/>
                    <a:lstStyle/>
                    <a:p>
                      <a:pPr marL="0" marR="0" lvl="0" indent="0" algn="l" defTabSz="1218565" rtl="0" eaLnBrk="1" fontAlgn="auto" latinLnBrk="0" hangingPunct="1">
                        <a:lnSpc>
                          <a:spcPct val="100000"/>
                        </a:lnSpc>
                        <a:spcBef>
                          <a:spcPts val="0"/>
                        </a:spcBef>
                        <a:spcAft>
                          <a:spcPts val="0"/>
                        </a:spcAft>
                        <a:buClrTx/>
                        <a:buSzTx/>
                        <a:buFontTx/>
                        <a:buNone/>
                        <a:defRPr/>
                      </a:pPr>
                      <a:r>
                        <a:rPr kumimoji="0" lang="en-US" altLang="zh-CN" sz="900" b="0" i="0" u="none" strike="noStrike" kern="1200" cap="none" spc="0" normalizeH="0" baseline="0" noProof="0" dirty="0" smtClean="0">
                          <a:ln>
                            <a:noFill/>
                          </a:ln>
                          <a:solidFill>
                            <a:schemeClr val="tx1">
                              <a:lumMod val="65000"/>
                              <a:lumOff val="35000"/>
                            </a:schemeClr>
                          </a:solidFill>
                          <a:effectLst/>
                          <a:uLnTx/>
                          <a:uFillTx/>
                          <a:latin typeface="ITC Avant Garde Std Bk" panose="020B0502020202020204" pitchFamily="34" charset="0"/>
                          <a:ea typeface="宋体" panose="02010600030101010101" pitchFamily="2" charset="-122"/>
                          <a:cs typeface="+mn-cs"/>
                        </a:rPr>
                        <a:t>0.00</a:t>
                      </a:r>
                      <a:endParaRPr kumimoji="0" lang="zh-CN" altLang="en-US" sz="900" b="0" i="0" u="none" strike="noStrike" kern="1200" cap="none" spc="0" normalizeH="0" baseline="0" noProof="0" dirty="0">
                        <a:ln>
                          <a:noFill/>
                        </a:ln>
                        <a:solidFill>
                          <a:schemeClr val="tx1">
                            <a:lumMod val="65000"/>
                            <a:lumOff val="35000"/>
                          </a:schemeClr>
                        </a:solidFill>
                        <a:effectLst/>
                        <a:uLnTx/>
                        <a:uFillTx/>
                        <a:latin typeface="ITC Avant Garde Std Bk" panose="020B0502020202020204" pitchFamily="34" charset="0"/>
                        <a:ea typeface="宋体" panose="02010600030101010101" pitchFamily="2" charset="-122"/>
                        <a:cs typeface="+mn-cs"/>
                      </a:endParaRPr>
                    </a:p>
                  </a:txBody>
                  <a:tcPr marL="68580" marR="68580" marT="34290" marB="34290" anchor="ctr">
                    <a:lnL w="3175" cap="flat" cmpd="sng" algn="ctr">
                      <a:solidFill>
                        <a:schemeClr val="tx1">
                          <a:lumMod val="65000"/>
                          <a:lumOff val="35000"/>
                        </a:schemeClr>
                      </a:solidFill>
                      <a:prstDash val="solid"/>
                      <a:round/>
                      <a:headEnd type="none" w="med" len="med"/>
                      <a:tailEnd type="none" w="med" len="med"/>
                    </a:lnL>
                    <a:lnR w="3175" cap="flat" cmpd="sng" algn="ctr">
                      <a:solidFill>
                        <a:schemeClr val="tx1">
                          <a:lumMod val="65000"/>
                          <a:lumOff val="35000"/>
                        </a:schemeClr>
                      </a:solidFill>
                      <a:prstDash val="solid"/>
                      <a:round/>
                      <a:headEnd type="none" w="med" len="med"/>
                      <a:tailEnd type="none" w="med" len="med"/>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rgbClr val="F7F8FA"/>
                    </a:solidFill>
                  </a:tcPr>
                </a:tc>
                <a:tc>
                  <a:txBody>
                    <a:bodyPr/>
                    <a:lstStyle/>
                    <a:p>
                      <a:pPr marL="0" marR="0" lvl="0" indent="0" algn="l" defTabSz="1218565" rtl="0" eaLnBrk="1" fontAlgn="auto" latinLnBrk="0" hangingPunct="1">
                        <a:lnSpc>
                          <a:spcPct val="100000"/>
                        </a:lnSpc>
                        <a:spcBef>
                          <a:spcPts val="0"/>
                        </a:spcBef>
                        <a:spcAft>
                          <a:spcPts val="0"/>
                        </a:spcAft>
                        <a:buClrTx/>
                        <a:buSzTx/>
                        <a:buFontTx/>
                        <a:buNone/>
                        <a:defRPr/>
                      </a:pPr>
                      <a:r>
                        <a:rPr kumimoji="0" lang="en-US" altLang="zh-CN" sz="900" b="0" i="0" u="none" strike="noStrike" kern="1200" cap="none" spc="0" normalizeH="0" baseline="0" noProof="0" dirty="0" smtClean="0">
                          <a:ln>
                            <a:noFill/>
                          </a:ln>
                          <a:solidFill>
                            <a:schemeClr val="tx1">
                              <a:lumMod val="65000"/>
                              <a:lumOff val="35000"/>
                            </a:schemeClr>
                          </a:solidFill>
                          <a:effectLst/>
                          <a:uLnTx/>
                          <a:uFillTx/>
                          <a:latin typeface="ITC Avant Garde Std Bk" panose="020B0502020202020204" pitchFamily="34" charset="0"/>
                          <a:ea typeface="宋体" panose="02010600030101010101" pitchFamily="2" charset="-122"/>
                          <a:cs typeface="+mn-cs"/>
                        </a:rPr>
                        <a:t>text</a:t>
                      </a:r>
                      <a:endParaRPr kumimoji="0" lang="zh-CN" altLang="en-US" sz="900" b="0" i="0" u="none" strike="noStrike" kern="1200" cap="none" spc="0" normalizeH="0" baseline="0" noProof="0" dirty="0">
                        <a:ln>
                          <a:noFill/>
                        </a:ln>
                        <a:solidFill>
                          <a:schemeClr val="tx1">
                            <a:lumMod val="65000"/>
                            <a:lumOff val="35000"/>
                          </a:schemeClr>
                        </a:solidFill>
                        <a:effectLst/>
                        <a:uLnTx/>
                        <a:uFillTx/>
                        <a:latin typeface="ITC Avant Garde Std Bk" panose="020B0502020202020204" pitchFamily="34" charset="0"/>
                        <a:ea typeface="宋体" panose="02010600030101010101" pitchFamily="2" charset="-122"/>
                        <a:cs typeface="+mn-cs"/>
                      </a:endParaRPr>
                    </a:p>
                  </a:txBody>
                  <a:tcPr marL="68580" marR="68580" marT="34290" marB="34290" anchor="ctr">
                    <a:lnL w="3175" cap="flat" cmpd="sng" algn="ctr">
                      <a:solidFill>
                        <a:schemeClr val="tx1">
                          <a:lumMod val="65000"/>
                          <a:lumOff val="35000"/>
                        </a:schemeClr>
                      </a:solidFill>
                      <a:prstDash val="solid"/>
                      <a:round/>
                      <a:headEnd type="none" w="med" len="med"/>
                      <a:tailEnd type="none" w="med" len="med"/>
                    </a:lnL>
                    <a:lnR w="3175" cap="flat" cmpd="sng" algn="ctr">
                      <a:solidFill>
                        <a:schemeClr val="tx1">
                          <a:lumMod val="65000"/>
                          <a:lumOff val="35000"/>
                        </a:schemeClr>
                      </a:solidFill>
                      <a:prstDash val="solid"/>
                      <a:round/>
                      <a:headEnd type="none" w="med" len="med"/>
                      <a:tailEnd type="none" w="med" len="med"/>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chemeClr val="accent3">
                        <a:lumMod val="20000"/>
                        <a:lumOff val="80000"/>
                      </a:schemeClr>
                    </a:solidFill>
                  </a:tcPr>
                </a:tc>
                <a:tc>
                  <a:txBody>
                    <a:bodyPr/>
                    <a:lstStyle/>
                    <a:p>
                      <a:pPr marL="0" marR="0" lvl="0" indent="0" algn="l" defTabSz="1218565" rtl="0" eaLnBrk="1" fontAlgn="auto" latinLnBrk="0" hangingPunct="1">
                        <a:lnSpc>
                          <a:spcPct val="100000"/>
                        </a:lnSpc>
                        <a:spcBef>
                          <a:spcPts val="0"/>
                        </a:spcBef>
                        <a:spcAft>
                          <a:spcPts val="0"/>
                        </a:spcAft>
                        <a:buClrTx/>
                        <a:buSzTx/>
                        <a:buFontTx/>
                        <a:buNone/>
                        <a:defRPr/>
                      </a:pPr>
                      <a:r>
                        <a:rPr kumimoji="0" lang="en-US" altLang="zh-CN" sz="900" b="0" i="0" u="none" strike="noStrike" kern="1200" cap="none" spc="0" normalizeH="0" baseline="0" noProof="0" dirty="0" smtClean="0">
                          <a:ln>
                            <a:noFill/>
                          </a:ln>
                          <a:solidFill>
                            <a:schemeClr val="tx1">
                              <a:lumMod val="65000"/>
                              <a:lumOff val="35000"/>
                            </a:schemeClr>
                          </a:solidFill>
                          <a:effectLst/>
                          <a:uLnTx/>
                          <a:uFillTx/>
                          <a:latin typeface="ITC Avant Garde Std Bk" panose="020B0502020202020204" pitchFamily="34" charset="0"/>
                          <a:ea typeface="宋体" panose="02010600030101010101" pitchFamily="2" charset="-122"/>
                          <a:cs typeface="+mn-cs"/>
                        </a:rPr>
                        <a:t>text</a:t>
                      </a:r>
                      <a:endParaRPr kumimoji="0" lang="zh-CN" altLang="en-US" sz="900" b="0" i="0" u="none" strike="noStrike" kern="1200" cap="none" spc="0" normalizeH="0" baseline="0" noProof="0" dirty="0">
                        <a:ln>
                          <a:noFill/>
                        </a:ln>
                        <a:solidFill>
                          <a:schemeClr val="tx1">
                            <a:lumMod val="65000"/>
                            <a:lumOff val="35000"/>
                          </a:schemeClr>
                        </a:solidFill>
                        <a:effectLst/>
                        <a:uLnTx/>
                        <a:uFillTx/>
                        <a:latin typeface="ITC Avant Garde Std Bk" panose="020B0502020202020204" pitchFamily="34" charset="0"/>
                        <a:ea typeface="宋体" panose="02010600030101010101" pitchFamily="2" charset="-122"/>
                        <a:cs typeface="+mn-cs"/>
                      </a:endParaRPr>
                    </a:p>
                  </a:txBody>
                  <a:tcPr marL="68580" marR="68580" marT="34290" marB="34290" anchor="ctr">
                    <a:lnL w="3175" cap="flat" cmpd="sng" algn="ctr">
                      <a:solidFill>
                        <a:schemeClr val="tx1">
                          <a:lumMod val="65000"/>
                          <a:lumOff val="35000"/>
                        </a:schemeClr>
                      </a:solidFill>
                      <a:prstDash val="solid"/>
                      <a:round/>
                      <a:headEnd type="none" w="med" len="med"/>
                      <a:tailEnd type="none" w="med" len="med"/>
                    </a:lnL>
                    <a:lnR w="3175" cap="flat" cmpd="sng" algn="ctr">
                      <a:solidFill>
                        <a:schemeClr val="tx1">
                          <a:lumMod val="65000"/>
                          <a:lumOff val="35000"/>
                        </a:schemeClr>
                      </a:solidFill>
                      <a:prstDash val="solid"/>
                      <a:round/>
                      <a:headEnd type="none" w="med" len="med"/>
                      <a:tailEnd type="none" w="med" len="med"/>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rgbClr val="F7F8FA"/>
                    </a:solidFill>
                  </a:tcPr>
                </a:tc>
                <a:extLst>
                  <a:ext uri="{0D108BD9-81ED-4DB2-BD59-A6C34878D82A}">
                    <a16:rowId xmlns:a16="http://schemas.microsoft.com/office/drawing/2014/main" val="10003"/>
                  </a:ext>
                </a:extLst>
              </a:tr>
              <a:tr h="259904">
                <a:tc>
                  <a:txBody>
                    <a:bodyPr/>
                    <a:lstStyle/>
                    <a:p>
                      <a:pPr marL="0" marR="0" lvl="0" indent="0" algn="l" defTabSz="1218565" rtl="0" eaLnBrk="1" fontAlgn="auto" latinLnBrk="0" hangingPunct="1">
                        <a:lnSpc>
                          <a:spcPct val="100000"/>
                        </a:lnSpc>
                        <a:spcBef>
                          <a:spcPts val="0"/>
                        </a:spcBef>
                        <a:spcAft>
                          <a:spcPts val="0"/>
                        </a:spcAft>
                        <a:buClrTx/>
                        <a:buSzTx/>
                        <a:buFontTx/>
                        <a:buNone/>
                        <a:defRPr/>
                      </a:pPr>
                      <a:r>
                        <a:rPr kumimoji="0" lang="en-US" altLang="zh-CN" sz="900" b="0" i="0" u="none" strike="noStrike" kern="1200" cap="none" spc="0" normalizeH="0" baseline="0" noProof="0" smtClean="0">
                          <a:ln>
                            <a:noFill/>
                          </a:ln>
                          <a:solidFill>
                            <a:schemeClr val="tx1">
                              <a:lumMod val="65000"/>
                              <a:lumOff val="35000"/>
                            </a:schemeClr>
                          </a:solidFill>
                          <a:effectLst/>
                          <a:uLnTx/>
                          <a:uFillTx/>
                          <a:latin typeface="ITC Avant Garde Std Bk" panose="020B0502020202020204" pitchFamily="34" charset="0"/>
                          <a:ea typeface="宋体" panose="02010600030101010101" pitchFamily="2" charset="-122"/>
                          <a:cs typeface="+mn-cs"/>
                        </a:rPr>
                        <a:t>text</a:t>
                      </a:r>
                      <a:endParaRPr kumimoji="0" lang="zh-CN" altLang="en-US" sz="900" b="0" i="0" u="none" strike="noStrike" kern="1200" cap="none" spc="0" normalizeH="0" baseline="0" noProof="0" dirty="0">
                        <a:ln>
                          <a:noFill/>
                        </a:ln>
                        <a:solidFill>
                          <a:schemeClr val="tx1">
                            <a:lumMod val="65000"/>
                            <a:lumOff val="35000"/>
                          </a:schemeClr>
                        </a:solidFill>
                        <a:effectLst/>
                        <a:uLnTx/>
                        <a:uFillTx/>
                        <a:latin typeface="ITC Avant Garde Std Bk" panose="020B0502020202020204" pitchFamily="34" charset="0"/>
                        <a:ea typeface="宋体" panose="02010600030101010101" pitchFamily="2" charset="-122"/>
                        <a:cs typeface="+mn-cs"/>
                      </a:endParaRPr>
                    </a:p>
                  </a:txBody>
                  <a:tcPr marL="68580" marR="68580" marT="34290" marB="34290" anchor="ctr">
                    <a:lnL w="3175" cap="flat" cmpd="sng" algn="ctr">
                      <a:solidFill>
                        <a:schemeClr val="tx1">
                          <a:lumMod val="65000"/>
                          <a:lumOff val="35000"/>
                        </a:schemeClr>
                      </a:solidFill>
                      <a:prstDash val="solid"/>
                      <a:round/>
                      <a:headEnd type="none" w="med" len="med"/>
                      <a:tailEnd type="none" w="med" len="med"/>
                    </a:lnL>
                    <a:lnR w="3175" cap="flat" cmpd="sng" algn="ctr">
                      <a:solidFill>
                        <a:schemeClr val="tx1">
                          <a:lumMod val="65000"/>
                          <a:lumOff val="35000"/>
                        </a:schemeClr>
                      </a:solidFill>
                      <a:prstDash val="solid"/>
                      <a:round/>
                      <a:headEnd type="none" w="med" len="med"/>
                      <a:tailEnd type="none" w="med" len="med"/>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rgbClr val="F7F8FA"/>
                    </a:solidFill>
                  </a:tcPr>
                </a:tc>
                <a:tc>
                  <a:txBody>
                    <a:bodyPr/>
                    <a:lstStyle/>
                    <a:p>
                      <a:pPr marL="0" marR="0" lvl="0" indent="0" algn="l" defTabSz="1218565" rtl="0" eaLnBrk="1" fontAlgn="auto" latinLnBrk="0" hangingPunct="1">
                        <a:lnSpc>
                          <a:spcPct val="100000"/>
                        </a:lnSpc>
                        <a:spcBef>
                          <a:spcPts val="0"/>
                        </a:spcBef>
                        <a:spcAft>
                          <a:spcPts val="0"/>
                        </a:spcAft>
                        <a:buClrTx/>
                        <a:buSzTx/>
                        <a:buFontTx/>
                        <a:buNone/>
                        <a:defRPr/>
                      </a:pPr>
                      <a:r>
                        <a:rPr kumimoji="0" lang="en-US" altLang="zh-CN" sz="900" b="0" i="0" u="none" strike="noStrike" kern="1200" cap="none" spc="0" normalizeH="0" baseline="0" noProof="0" smtClean="0">
                          <a:ln>
                            <a:noFill/>
                          </a:ln>
                          <a:solidFill>
                            <a:schemeClr val="tx1">
                              <a:lumMod val="65000"/>
                              <a:lumOff val="35000"/>
                            </a:schemeClr>
                          </a:solidFill>
                          <a:effectLst/>
                          <a:uLnTx/>
                          <a:uFillTx/>
                          <a:latin typeface="ITC Avant Garde Std Bk" panose="020B0502020202020204" pitchFamily="34" charset="0"/>
                          <a:ea typeface="宋体" panose="02010600030101010101" pitchFamily="2" charset="-122"/>
                          <a:cs typeface="+mn-cs"/>
                        </a:rPr>
                        <a:t>0.00</a:t>
                      </a:r>
                      <a:endParaRPr kumimoji="0" lang="zh-CN" altLang="en-US" sz="900" b="0" i="0" u="none" strike="noStrike" kern="1200" cap="none" spc="0" normalizeH="0" baseline="0" noProof="0" dirty="0">
                        <a:ln>
                          <a:noFill/>
                        </a:ln>
                        <a:solidFill>
                          <a:schemeClr val="tx1">
                            <a:lumMod val="65000"/>
                            <a:lumOff val="35000"/>
                          </a:schemeClr>
                        </a:solidFill>
                        <a:effectLst/>
                        <a:uLnTx/>
                        <a:uFillTx/>
                        <a:latin typeface="ITC Avant Garde Std Bk" panose="020B0502020202020204" pitchFamily="34" charset="0"/>
                        <a:ea typeface="宋体" panose="02010600030101010101" pitchFamily="2" charset="-122"/>
                        <a:cs typeface="+mn-cs"/>
                      </a:endParaRPr>
                    </a:p>
                  </a:txBody>
                  <a:tcPr marL="68580" marR="68580" marT="34290" marB="34290" anchor="ctr">
                    <a:lnL w="3175" cap="flat" cmpd="sng" algn="ctr">
                      <a:solidFill>
                        <a:schemeClr val="tx1">
                          <a:lumMod val="65000"/>
                          <a:lumOff val="35000"/>
                        </a:schemeClr>
                      </a:solidFill>
                      <a:prstDash val="solid"/>
                      <a:round/>
                      <a:headEnd type="none" w="med" len="med"/>
                      <a:tailEnd type="none" w="med" len="med"/>
                    </a:lnL>
                    <a:lnR w="3175" cap="flat" cmpd="sng" algn="ctr">
                      <a:solidFill>
                        <a:schemeClr val="tx1">
                          <a:lumMod val="65000"/>
                          <a:lumOff val="35000"/>
                        </a:schemeClr>
                      </a:solidFill>
                      <a:prstDash val="solid"/>
                      <a:round/>
                      <a:headEnd type="none" w="med" len="med"/>
                      <a:tailEnd type="none" w="med" len="med"/>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rgbClr val="F7F8FA"/>
                    </a:solidFill>
                  </a:tcPr>
                </a:tc>
                <a:tc>
                  <a:txBody>
                    <a:bodyPr/>
                    <a:lstStyle/>
                    <a:p>
                      <a:pPr marL="0" marR="0" lvl="0" indent="0" algn="l" defTabSz="1218565" rtl="0" eaLnBrk="1" fontAlgn="auto" latinLnBrk="0" hangingPunct="1">
                        <a:lnSpc>
                          <a:spcPct val="100000"/>
                        </a:lnSpc>
                        <a:spcBef>
                          <a:spcPts val="0"/>
                        </a:spcBef>
                        <a:spcAft>
                          <a:spcPts val="0"/>
                        </a:spcAft>
                        <a:buClrTx/>
                        <a:buSzTx/>
                        <a:buFontTx/>
                        <a:buNone/>
                        <a:defRPr/>
                      </a:pPr>
                      <a:r>
                        <a:rPr kumimoji="0" lang="en-US" altLang="zh-CN" sz="900" b="0" i="0" u="none" strike="noStrike" kern="1200" cap="none" spc="0" normalizeH="0" baseline="0" noProof="0" dirty="0" smtClean="0">
                          <a:ln>
                            <a:noFill/>
                          </a:ln>
                          <a:solidFill>
                            <a:schemeClr val="tx1">
                              <a:lumMod val="65000"/>
                              <a:lumOff val="35000"/>
                            </a:schemeClr>
                          </a:solidFill>
                          <a:effectLst/>
                          <a:uLnTx/>
                          <a:uFillTx/>
                          <a:latin typeface="ITC Avant Garde Std Bk" panose="020B0502020202020204" pitchFamily="34" charset="0"/>
                          <a:ea typeface="宋体" panose="02010600030101010101" pitchFamily="2" charset="-122"/>
                          <a:cs typeface="+mn-cs"/>
                        </a:rPr>
                        <a:t>text</a:t>
                      </a:r>
                      <a:endParaRPr kumimoji="0" lang="zh-CN" altLang="en-US" sz="900" b="0" i="0" u="none" strike="noStrike" kern="1200" cap="none" spc="0" normalizeH="0" baseline="0" noProof="0" dirty="0">
                        <a:ln>
                          <a:noFill/>
                        </a:ln>
                        <a:solidFill>
                          <a:schemeClr val="tx1">
                            <a:lumMod val="65000"/>
                            <a:lumOff val="35000"/>
                          </a:schemeClr>
                        </a:solidFill>
                        <a:effectLst/>
                        <a:uLnTx/>
                        <a:uFillTx/>
                        <a:latin typeface="ITC Avant Garde Std Bk" panose="020B0502020202020204" pitchFamily="34" charset="0"/>
                        <a:ea typeface="宋体" panose="02010600030101010101" pitchFamily="2" charset="-122"/>
                        <a:cs typeface="+mn-cs"/>
                      </a:endParaRPr>
                    </a:p>
                  </a:txBody>
                  <a:tcPr marL="68580" marR="68580" marT="34290" marB="34290" anchor="ctr">
                    <a:lnL w="3175" cap="flat" cmpd="sng" algn="ctr">
                      <a:solidFill>
                        <a:schemeClr val="tx1">
                          <a:lumMod val="65000"/>
                          <a:lumOff val="35000"/>
                        </a:schemeClr>
                      </a:solidFill>
                      <a:prstDash val="solid"/>
                      <a:round/>
                      <a:headEnd type="none" w="med" len="med"/>
                      <a:tailEnd type="none" w="med" len="med"/>
                    </a:lnL>
                    <a:lnR w="3175" cap="flat" cmpd="sng" algn="ctr">
                      <a:solidFill>
                        <a:schemeClr val="tx1">
                          <a:lumMod val="65000"/>
                          <a:lumOff val="35000"/>
                        </a:schemeClr>
                      </a:solidFill>
                      <a:prstDash val="solid"/>
                      <a:round/>
                      <a:headEnd type="none" w="med" len="med"/>
                      <a:tailEnd type="none" w="med" len="med"/>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chemeClr val="accent3">
                        <a:lumMod val="20000"/>
                        <a:lumOff val="80000"/>
                      </a:schemeClr>
                    </a:solidFill>
                  </a:tcPr>
                </a:tc>
                <a:tc>
                  <a:txBody>
                    <a:bodyPr/>
                    <a:lstStyle/>
                    <a:p>
                      <a:pPr marL="0" marR="0" lvl="0" indent="0" algn="l" defTabSz="1218565" rtl="0" eaLnBrk="1" fontAlgn="auto" latinLnBrk="0" hangingPunct="1">
                        <a:lnSpc>
                          <a:spcPct val="100000"/>
                        </a:lnSpc>
                        <a:spcBef>
                          <a:spcPts val="0"/>
                        </a:spcBef>
                        <a:spcAft>
                          <a:spcPts val="0"/>
                        </a:spcAft>
                        <a:buClrTx/>
                        <a:buSzTx/>
                        <a:buFontTx/>
                        <a:buNone/>
                        <a:defRPr/>
                      </a:pPr>
                      <a:r>
                        <a:rPr kumimoji="0" lang="en-US" altLang="zh-CN" sz="900" b="0" i="0" u="none" strike="noStrike" kern="1200" cap="none" spc="0" normalizeH="0" baseline="0" noProof="0" dirty="0" smtClean="0">
                          <a:ln>
                            <a:noFill/>
                          </a:ln>
                          <a:solidFill>
                            <a:schemeClr val="tx1">
                              <a:lumMod val="65000"/>
                              <a:lumOff val="35000"/>
                            </a:schemeClr>
                          </a:solidFill>
                          <a:effectLst/>
                          <a:uLnTx/>
                          <a:uFillTx/>
                          <a:latin typeface="ITC Avant Garde Std Bk" panose="020B0502020202020204" pitchFamily="34" charset="0"/>
                          <a:ea typeface="宋体" panose="02010600030101010101" pitchFamily="2" charset="-122"/>
                          <a:cs typeface="+mn-cs"/>
                        </a:rPr>
                        <a:t>text</a:t>
                      </a:r>
                      <a:endParaRPr kumimoji="0" lang="zh-CN" altLang="en-US" sz="900" b="0" i="0" u="none" strike="noStrike" kern="1200" cap="none" spc="0" normalizeH="0" baseline="0" noProof="0" dirty="0">
                        <a:ln>
                          <a:noFill/>
                        </a:ln>
                        <a:solidFill>
                          <a:schemeClr val="tx1">
                            <a:lumMod val="65000"/>
                            <a:lumOff val="35000"/>
                          </a:schemeClr>
                        </a:solidFill>
                        <a:effectLst/>
                        <a:uLnTx/>
                        <a:uFillTx/>
                        <a:latin typeface="ITC Avant Garde Std Bk" panose="020B0502020202020204" pitchFamily="34" charset="0"/>
                        <a:ea typeface="宋体" panose="02010600030101010101" pitchFamily="2" charset="-122"/>
                        <a:cs typeface="+mn-cs"/>
                      </a:endParaRPr>
                    </a:p>
                  </a:txBody>
                  <a:tcPr marL="68580" marR="68580" marT="34290" marB="34290" anchor="ctr">
                    <a:lnL w="3175" cap="flat" cmpd="sng" algn="ctr">
                      <a:solidFill>
                        <a:schemeClr val="tx1">
                          <a:lumMod val="65000"/>
                          <a:lumOff val="35000"/>
                        </a:schemeClr>
                      </a:solidFill>
                      <a:prstDash val="solid"/>
                      <a:round/>
                      <a:headEnd type="none" w="med" len="med"/>
                      <a:tailEnd type="none" w="med" len="med"/>
                    </a:lnL>
                    <a:lnR w="3175" cap="flat" cmpd="sng" algn="ctr">
                      <a:solidFill>
                        <a:schemeClr val="tx1">
                          <a:lumMod val="65000"/>
                          <a:lumOff val="35000"/>
                        </a:schemeClr>
                      </a:solidFill>
                      <a:prstDash val="solid"/>
                      <a:round/>
                      <a:headEnd type="none" w="med" len="med"/>
                      <a:tailEnd type="none" w="med" len="med"/>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rgbClr val="F7F8FA"/>
                    </a:solidFill>
                  </a:tcPr>
                </a:tc>
                <a:extLst>
                  <a:ext uri="{0D108BD9-81ED-4DB2-BD59-A6C34878D82A}">
                    <a16:rowId xmlns:a16="http://schemas.microsoft.com/office/drawing/2014/main" val="10004"/>
                  </a:ext>
                </a:extLst>
              </a:tr>
              <a:tr h="259904">
                <a:tc>
                  <a:txBody>
                    <a:bodyPr/>
                    <a:lstStyle/>
                    <a:p>
                      <a:pPr marL="0" marR="0" lvl="0" indent="0" algn="l" defTabSz="1218565" rtl="0" eaLnBrk="1" fontAlgn="auto" latinLnBrk="0" hangingPunct="1">
                        <a:lnSpc>
                          <a:spcPct val="100000"/>
                        </a:lnSpc>
                        <a:spcBef>
                          <a:spcPts val="0"/>
                        </a:spcBef>
                        <a:spcAft>
                          <a:spcPts val="0"/>
                        </a:spcAft>
                        <a:buClrTx/>
                        <a:buSzTx/>
                        <a:buFontTx/>
                        <a:buNone/>
                        <a:defRPr/>
                      </a:pPr>
                      <a:r>
                        <a:rPr kumimoji="0" lang="en-US" altLang="zh-CN" sz="900" b="0" i="0" u="none" strike="noStrike" kern="1200" cap="none" spc="0" normalizeH="0" baseline="0" noProof="0" dirty="0" smtClean="0">
                          <a:ln>
                            <a:noFill/>
                          </a:ln>
                          <a:solidFill>
                            <a:schemeClr val="tx1">
                              <a:lumMod val="65000"/>
                              <a:lumOff val="35000"/>
                            </a:schemeClr>
                          </a:solidFill>
                          <a:effectLst/>
                          <a:uLnTx/>
                          <a:uFillTx/>
                          <a:latin typeface="ITC Avant Garde Std Bk" panose="020B0502020202020204" pitchFamily="34" charset="0"/>
                          <a:ea typeface="宋体" panose="02010600030101010101" pitchFamily="2" charset="-122"/>
                          <a:cs typeface="+mn-cs"/>
                        </a:rPr>
                        <a:t>text</a:t>
                      </a:r>
                      <a:endParaRPr kumimoji="0" lang="zh-CN" altLang="en-US" sz="900" b="0" i="0" u="none" strike="noStrike" kern="1200" cap="none" spc="0" normalizeH="0" baseline="0" noProof="0" dirty="0">
                        <a:ln>
                          <a:noFill/>
                        </a:ln>
                        <a:solidFill>
                          <a:schemeClr val="tx1">
                            <a:lumMod val="65000"/>
                            <a:lumOff val="35000"/>
                          </a:schemeClr>
                        </a:solidFill>
                        <a:effectLst/>
                        <a:uLnTx/>
                        <a:uFillTx/>
                        <a:latin typeface="ITC Avant Garde Std Bk" panose="020B0502020202020204" pitchFamily="34" charset="0"/>
                        <a:ea typeface="宋体" panose="02010600030101010101" pitchFamily="2" charset="-122"/>
                        <a:cs typeface="+mn-cs"/>
                      </a:endParaRPr>
                    </a:p>
                  </a:txBody>
                  <a:tcPr marL="68580" marR="68580" marT="34290" marB="34290" anchor="ctr">
                    <a:lnL w="3175" cap="flat" cmpd="sng" algn="ctr">
                      <a:solidFill>
                        <a:schemeClr val="tx1">
                          <a:lumMod val="65000"/>
                          <a:lumOff val="35000"/>
                        </a:schemeClr>
                      </a:solidFill>
                      <a:prstDash val="solid"/>
                      <a:round/>
                      <a:headEnd type="none" w="med" len="med"/>
                      <a:tailEnd type="none" w="med" len="med"/>
                    </a:lnL>
                    <a:lnR w="3175" cap="flat" cmpd="sng" algn="ctr">
                      <a:solidFill>
                        <a:schemeClr val="tx1">
                          <a:lumMod val="65000"/>
                          <a:lumOff val="35000"/>
                        </a:schemeClr>
                      </a:solidFill>
                      <a:prstDash val="solid"/>
                      <a:round/>
                      <a:headEnd type="none" w="med" len="med"/>
                      <a:tailEnd type="none" w="med" len="med"/>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rgbClr val="F7F8FA"/>
                    </a:solidFill>
                  </a:tcPr>
                </a:tc>
                <a:tc>
                  <a:txBody>
                    <a:bodyPr/>
                    <a:lstStyle/>
                    <a:p>
                      <a:pPr marL="0" marR="0" lvl="0" indent="0" algn="l" defTabSz="1218565" rtl="0" eaLnBrk="1" fontAlgn="auto" latinLnBrk="0" hangingPunct="1">
                        <a:lnSpc>
                          <a:spcPct val="100000"/>
                        </a:lnSpc>
                        <a:spcBef>
                          <a:spcPts val="0"/>
                        </a:spcBef>
                        <a:spcAft>
                          <a:spcPts val="0"/>
                        </a:spcAft>
                        <a:buClrTx/>
                        <a:buSzTx/>
                        <a:buFontTx/>
                        <a:buNone/>
                        <a:defRPr/>
                      </a:pPr>
                      <a:r>
                        <a:rPr kumimoji="0" lang="en-US" altLang="zh-CN" sz="900" b="0" i="0" u="none" strike="noStrike" kern="1200" cap="none" spc="0" normalizeH="0" baseline="0" noProof="0" smtClean="0">
                          <a:ln>
                            <a:noFill/>
                          </a:ln>
                          <a:solidFill>
                            <a:schemeClr val="tx1">
                              <a:lumMod val="65000"/>
                              <a:lumOff val="35000"/>
                            </a:schemeClr>
                          </a:solidFill>
                          <a:effectLst/>
                          <a:uLnTx/>
                          <a:uFillTx/>
                          <a:latin typeface="ITC Avant Garde Std Bk" panose="020B0502020202020204" pitchFamily="34" charset="0"/>
                          <a:ea typeface="宋体" panose="02010600030101010101" pitchFamily="2" charset="-122"/>
                          <a:cs typeface="+mn-cs"/>
                        </a:rPr>
                        <a:t>0.00</a:t>
                      </a:r>
                      <a:endParaRPr kumimoji="0" lang="zh-CN" altLang="en-US" sz="900" b="0" i="0" u="none" strike="noStrike" kern="1200" cap="none" spc="0" normalizeH="0" baseline="0" noProof="0" dirty="0">
                        <a:ln>
                          <a:noFill/>
                        </a:ln>
                        <a:solidFill>
                          <a:schemeClr val="tx1">
                            <a:lumMod val="65000"/>
                            <a:lumOff val="35000"/>
                          </a:schemeClr>
                        </a:solidFill>
                        <a:effectLst/>
                        <a:uLnTx/>
                        <a:uFillTx/>
                        <a:latin typeface="ITC Avant Garde Std Bk" panose="020B0502020202020204" pitchFamily="34" charset="0"/>
                        <a:ea typeface="宋体" panose="02010600030101010101" pitchFamily="2" charset="-122"/>
                        <a:cs typeface="+mn-cs"/>
                      </a:endParaRPr>
                    </a:p>
                  </a:txBody>
                  <a:tcPr marL="68580" marR="68580" marT="34290" marB="34290" anchor="ctr">
                    <a:lnL w="3175" cap="flat" cmpd="sng" algn="ctr">
                      <a:solidFill>
                        <a:schemeClr val="tx1">
                          <a:lumMod val="65000"/>
                          <a:lumOff val="35000"/>
                        </a:schemeClr>
                      </a:solidFill>
                      <a:prstDash val="solid"/>
                      <a:round/>
                      <a:headEnd type="none" w="med" len="med"/>
                      <a:tailEnd type="none" w="med" len="med"/>
                    </a:lnL>
                    <a:lnR w="3175" cap="flat" cmpd="sng" algn="ctr">
                      <a:solidFill>
                        <a:schemeClr val="tx1">
                          <a:lumMod val="65000"/>
                          <a:lumOff val="35000"/>
                        </a:schemeClr>
                      </a:solidFill>
                      <a:prstDash val="solid"/>
                      <a:round/>
                      <a:headEnd type="none" w="med" len="med"/>
                      <a:tailEnd type="none" w="med" len="med"/>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rgbClr val="F7F8FA"/>
                    </a:solidFill>
                  </a:tcPr>
                </a:tc>
                <a:tc>
                  <a:txBody>
                    <a:bodyPr/>
                    <a:lstStyle/>
                    <a:p>
                      <a:pPr marL="0" marR="0" lvl="0" indent="0" algn="l" defTabSz="1218565" rtl="0" eaLnBrk="1" fontAlgn="auto" latinLnBrk="0" hangingPunct="1">
                        <a:lnSpc>
                          <a:spcPct val="100000"/>
                        </a:lnSpc>
                        <a:spcBef>
                          <a:spcPts val="0"/>
                        </a:spcBef>
                        <a:spcAft>
                          <a:spcPts val="0"/>
                        </a:spcAft>
                        <a:buClrTx/>
                        <a:buSzTx/>
                        <a:buFontTx/>
                        <a:buNone/>
                        <a:defRPr/>
                      </a:pPr>
                      <a:r>
                        <a:rPr kumimoji="0" lang="en-US" altLang="zh-CN" sz="900" b="0" i="0" u="none" strike="noStrike" kern="1200" cap="none" spc="0" normalizeH="0" baseline="0" noProof="0" smtClean="0">
                          <a:ln>
                            <a:noFill/>
                          </a:ln>
                          <a:solidFill>
                            <a:schemeClr val="tx1">
                              <a:lumMod val="65000"/>
                              <a:lumOff val="35000"/>
                            </a:schemeClr>
                          </a:solidFill>
                          <a:effectLst/>
                          <a:uLnTx/>
                          <a:uFillTx/>
                          <a:latin typeface="ITC Avant Garde Std Bk" panose="020B0502020202020204" pitchFamily="34" charset="0"/>
                          <a:ea typeface="宋体" panose="02010600030101010101" pitchFamily="2" charset="-122"/>
                          <a:cs typeface="+mn-cs"/>
                        </a:rPr>
                        <a:t>text</a:t>
                      </a:r>
                      <a:endParaRPr kumimoji="0" lang="zh-CN" altLang="en-US" sz="900" b="0" i="0" u="none" strike="noStrike" kern="1200" cap="none" spc="0" normalizeH="0" baseline="0" noProof="0" dirty="0">
                        <a:ln>
                          <a:noFill/>
                        </a:ln>
                        <a:solidFill>
                          <a:schemeClr val="tx1">
                            <a:lumMod val="65000"/>
                            <a:lumOff val="35000"/>
                          </a:schemeClr>
                        </a:solidFill>
                        <a:effectLst/>
                        <a:uLnTx/>
                        <a:uFillTx/>
                        <a:latin typeface="ITC Avant Garde Std Bk" panose="020B0502020202020204" pitchFamily="34" charset="0"/>
                        <a:ea typeface="宋体" panose="02010600030101010101" pitchFamily="2" charset="-122"/>
                        <a:cs typeface="+mn-cs"/>
                      </a:endParaRPr>
                    </a:p>
                  </a:txBody>
                  <a:tcPr marL="68580" marR="68580" marT="34290" marB="34290" anchor="ctr">
                    <a:lnL w="3175" cap="flat" cmpd="sng" algn="ctr">
                      <a:solidFill>
                        <a:schemeClr val="tx1">
                          <a:lumMod val="65000"/>
                          <a:lumOff val="35000"/>
                        </a:schemeClr>
                      </a:solidFill>
                      <a:prstDash val="solid"/>
                      <a:round/>
                      <a:headEnd type="none" w="med" len="med"/>
                      <a:tailEnd type="none" w="med" len="med"/>
                    </a:lnL>
                    <a:lnR w="3175" cap="flat" cmpd="sng" algn="ctr">
                      <a:solidFill>
                        <a:schemeClr val="tx1">
                          <a:lumMod val="65000"/>
                          <a:lumOff val="35000"/>
                        </a:schemeClr>
                      </a:solidFill>
                      <a:prstDash val="solid"/>
                      <a:round/>
                      <a:headEnd type="none" w="med" len="med"/>
                      <a:tailEnd type="none" w="med" len="med"/>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chemeClr val="accent3">
                        <a:lumMod val="20000"/>
                        <a:lumOff val="80000"/>
                      </a:schemeClr>
                    </a:solidFill>
                  </a:tcPr>
                </a:tc>
                <a:tc>
                  <a:txBody>
                    <a:bodyPr/>
                    <a:lstStyle/>
                    <a:p>
                      <a:pPr marL="0" marR="0" lvl="0" indent="0" algn="l" defTabSz="1218565" rtl="0" eaLnBrk="1" fontAlgn="auto" latinLnBrk="0" hangingPunct="1">
                        <a:lnSpc>
                          <a:spcPct val="100000"/>
                        </a:lnSpc>
                        <a:spcBef>
                          <a:spcPts val="0"/>
                        </a:spcBef>
                        <a:spcAft>
                          <a:spcPts val="0"/>
                        </a:spcAft>
                        <a:buClrTx/>
                        <a:buSzTx/>
                        <a:buFontTx/>
                        <a:buNone/>
                        <a:defRPr/>
                      </a:pPr>
                      <a:r>
                        <a:rPr kumimoji="0" lang="en-US" altLang="zh-CN" sz="900" b="0" i="0" u="none" strike="noStrike" kern="1200" cap="none" spc="0" normalizeH="0" baseline="0" noProof="0" dirty="0" smtClean="0">
                          <a:ln>
                            <a:noFill/>
                          </a:ln>
                          <a:solidFill>
                            <a:schemeClr val="tx1">
                              <a:lumMod val="65000"/>
                              <a:lumOff val="35000"/>
                            </a:schemeClr>
                          </a:solidFill>
                          <a:effectLst/>
                          <a:uLnTx/>
                          <a:uFillTx/>
                          <a:latin typeface="ITC Avant Garde Std Bk" panose="020B0502020202020204" pitchFamily="34" charset="0"/>
                          <a:ea typeface="宋体" panose="02010600030101010101" pitchFamily="2" charset="-122"/>
                          <a:cs typeface="+mn-cs"/>
                        </a:rPr>
                        <a:t>text</a:t>
                      </a:r>
                      <a:endParaRPr kumimoji="0" lang="zh-CN" altLang="en-US" sz="900" b="0" i="0" u="none" strike="noStrike" kern="1200" cap="none" spc="0" normalizeH="0" baseline="0" noProof="0" dirty="0">
                        <a:ln>
                          <a:noFill/>
                        </a:ln>
                        <a:solidFill>
                          <a:schemeClr val="tx1">
                            <a:lumMod val="65000"/>
                            <a:lumOff val="35000"/>
                          </a:schemeClr>
                        </a:solidFill>
                        <a:effectLst/>
                        <a:uLnTx/>
                        <a:uFillTx/>
                        <a:latin typeface="ITC Avant Garde Std Bk" panose="020B0502020202020204" pitchFamily="34" charset="0"/>
                        <a:ea typeface="宋体" panose="02010600030101010101" pitchFamily="2" charset="-122"/>
                        <a:cs typeface="+mn-cs"/>
                      </a:endParaRPr>
                    </a:p>
                  </a:txBody>
                  <a:tcPr marL="68580" marR="68580" marT="34290" marB="34290" anchor="ctr">
                    <a:lnL w="3175" cap="flat" cmpd="sng" algn="ctr">
                      <a:solidFill>
                        <a:schemeClr val="tx1">
                          <a:lumMod val="65000"/>
                          <a:lumOff val="35000"/>
                        </a:schemeClr>
                      </a:solidFill>
                      <a:prstDash val="solid"/>
                      <a:round/>
                      <a:headEnd type="none" w="med" len="med"/>
                      <a:tailEnd type="none" w="med" len="med"/>
                    </a:lnL>
                    <a:lnR w="3175" cap="flat" cmpd="sng" algn="ctr">
                      <a:solidFill>
                        <a:schemeClr val="tx1">
                          <a:lumMod val="65000"/>
                          <a:lumOff val="35000"/>
                        </a:schemeClr>
                      </a:solidFill>
                      <a:prstDash val="solid"/>
                      <a:round/>
                      <a:headEnd type="none" w="med" len="med"/>
                      <a:tailEnd type="none" w="med" len="med"/>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rgbClr val="F7F8FA"/>
                    </a:solidFill>
                  </a:tcPr>
                </a:tc>
                <a:extLst>
                  <a:ext uri="{0D108BD9-81ED-4DB2-BD59-A6C34878D82A}">
                    <a16:rowId xmlns:a16="http://schemas.microsoft.com/office/drawing/2014/main" val="10005"/>
                  </a:ext>
                </a:extLst>
              </a:tr>
              <a:tr h="259904">
                <a:tc>
                  <a:txBody>
                    <a:bodyPr/>
                    <a:lstStyle/>
                    <a:p>
                      <a:pPr marL="0" marR="0" indent="0" algn="l" defTabSz="1218565" rtl="0" eaLnBrk="1" fontAlgn="auto" latinLnBrk="0" hangingPunct="1">
                        <a:lnSpc>
                          <a:spcPct val="100000"/>
                        </a:lnSpc>
                        <a:spcBef>
                          <a:spcPts val="0"/>
                        </a:spcBef>
                        <a:spcAft>
                          <a:spcPts val="0"/>
                        </a:spcAft>
                        <a:buClrTx/>
                        <a:buSzTx/>
                        <a:buFontTx/>
                        <a:buNone/>
                        <a:defRPr/>
                      </a:pPr>
                      <a:r>
                        <a:rPr lang="en-US" altLang="zh-CN" sz="900" dirty="0" smtClean="0">
                          <a:solidFill>
                            <a:schemeClr val="tx1">
                              <a:lumMod val="65000"/>
                              <a:lumOff val="35000"/>
                            </a:schemeClr>
                          </a:solidFill>
                          <a:latin typeface="ITC Avant Garde Std Bk" panose="020B0502020202020204" pitchFamily="34" charset="0"/>
                        </a:rPr>
                        <a:t>text</a:t>
                      </a:r>
                      <a:endParaRPr lang="zh-CN" altLang="en-US" sz="900" dirty="0" smtClean="0">
                        <a:solidFill>
                          <a:schemeClr val="tx1">
                            <a:lumMod val="65000"/>
                            <a:lumOff val="35000"/>
                          </a:schemeClr>
                        </a:solidFill>
                        <a:latin typeface="ITC Avant Garde Std Bk" panose="020B0502020202020204" pitchFamily="34" charset="0"/>
                      </a:endParaRPr>
                    </a:p>
                  </a:txBody>
                  <a:tcPr marL="68580" marR="68580" marT="34290" marB="34290" anchor="ctr">
                    <a:lnL w="3175" cap="flat" cmpd="sng" algn="ctr">
                      <a:solidFill>
                        <a:schemeClr val="tx1">
                          <a:lumMod val="65000"/>
                          <a:lumOff val="35000"/>
                        </a:schemeClr>
                      </a:solidFill>
                      <a:prstDash val="solid"/>
                      <a:round/>
                      <a:headEnd type="none" w="med" len="med"/>
                      <a:tailEnd type="none" w="med" len="med"/>
                    </a:lnL>
                    <a:lnR w="3175" cap="flat" cmpd="sng" algn="ctr">
                      <a:solidFill>
                        <a:schemeClr val="tx1">
                          <a:lumMod val="65000"/>
                          <a:lumOff val="35000"/>
                        </a:schemeClr>
                      </a:solidFill>
                      <a:prstDash val="solid"/>
                      <a:round/>
                      <a:headEnd type="none" w="med" len="med"/>
                      <a:tailEnd type="none" w="med" len="med"/>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rgbClr val="F7F8FA"/>
                    </a:solidFill>
                  </a:tcPr>
                </a:tc>
                <a:tc>
                  <a:txBody>
                    <a:bodyPr/>
                    <a:lstStyle/>
                    <a:p>
                      <a:pPr marL="0" marR="0" lvl="0" indent="0" algn="l" defTabSz="1218565" rtl="0" eaLnBrk="1" fontAlgn="auto" latinLnBrk="0" hangingPunct="1">
                        <a:lnSpc>
                          <a:spcPct val="100000"/>
                        </a:lnSpc>
                        <a:spcBef>
                          <a:spcPts val="0"/>
                        </a:spcBef>
                        <a:spcAft>
                          <a:spcPts val="0"/>
                        </a:spcAft>
                        <a:buClrTx/>
                        <a:buSzTx/>
                        <a:buFontTx/>
                        <a:buNone/>
                        <a:defRPr/>
                      </a:pPr>
                      <a:r>
                        <a:rPr kumimoji="0" lang="en-US" altLang="zh-CN" sz="900" b="0" i="0" u="none" strike="noStrike" kern="1200" cap="none" spc="0" normalizeH="0" baseline="0" noProof="0" dirty="0" smtClean="0">
                          <a:ln>
                            <a:noFill/>
                          </a:ln>
                          <a:solidFill>
                            <a:schemeClr val="tx1">
                              <a:lumMod val="65000"/>
                              <a:lumOff val="35000"/>
                            </a:schemeClr>
                          </a:solidFill>
                          <a:effectLst/>
                          <a:uLnTx/>
                          <a:uFillTx/>
                          <a:latin typeface="ITC Avant Garde Std Bk" panose="020B0502020202020204" pitchFamily="34" charset="0"/>
                          <a:ea typeface="宋体" panose="02010600030101010101" pitchFamily="2" charset="-122"/>
                          <a:cs typeface="+mn-cs"/>
                        </a:rPr>
                        <a:t>0.00</a:t>
                      </a:r>
                      <a:endParaRPr kumimoji="0" lang="zh-CN" altLang="en-US" sz="900" b="0" i="0" u="none" strike="noStrike" kern="1200" cap="none" spc="0" normalizeH="0" baseline="0" noProof="0" dirty="0">
                        <a:ln>
                          <a:noFill/>
                        </a:ln>
                        <a:solidFill>
                          <a:schemeClr val="tx1">
                            <a:lumMod val="65000"/>
                            <a:lumOff val="35000"/>
                          </a:schemeClr>
                        </a:solidFill>
                        <a:effectLst/>
                        <a:uLnTx/>
                        <a:uFillTx/>
                        <a:latin typeface="ITC Avant Garde Std Bk" panose="020B0502020202020204" pitchFamily="34" charset="0"/>
                        <a:ea typeface="宋体" panose="02010600030101010101" pitchFamily="2" charset="-122"/>
                        <a:cs typeface="+mn-cs"/>
                      </a:endParaRPr>
                    </a:p>
                  </a:txBody>
                  <a:tcPr marL="68580" marR="68580" marT="34290" marB="34290" anchor="ctr">
                    <a:lnL w="3175" cap="flat" cmpd="sng" algn="ctr">
                      <a:solidFill>
                        <a:schemeClr val="tx1">
                          <a:lumMod val="65000"/>
                          <a:lumOff val="35000"/>
                        </a:schemeClr>
                      </a:solidFill>
                      <a:prstDash val="solid"/>
                      <a:round/>
                      <a:headEnd type="none" w="med" len="med"/>
                      <a:tailEnd type="none" w="med" len="med"/>
                    </a:lnL>
                    <a:lnR w="3175" cap="flat" cmpd="sng" algn="ctr">
                      <a:solidFill>
                        <a:schemeClr val="tx1">
                          <a:lumMod val="65000"/>
                          <a:lumOff val="35000"/>
                        </a:schemeClr>
                      </a:solidFill>
                      <a:prstDash val="solid"/>
                      <a:round/>
                      <a:headEnd type="none" w="med" len="med"/>
                      <a:tailEnd type="none" w="med" len="med"/>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rgbClr val="F7F8FA"/>
                    </a:solidFill>
                  </a:tcPr>
                </a:tc>
                <a:tc>
                  <a:txBody>
                    <a:bodyPr/>
                    <a:lstStyle/>
                    <a:p>
                      <a:pPr marL="0" marR="0" lvl="0" indent="0" algn="l" defTabSz="1218565" rtl="0" eaLnBrk="1" fontAlgn="auto" latinLnBrk="0" hangingPunct="1">
                        <a:lnSpc>
                          <a:spcPct val="100000"/>
                        </a:lnSpc>
                        <a:spcBef>
                          <a:spcPts val="0"/>
                        </a:spcBef>
                        <a:spcAft>
                          <a:spcPts val="0"/>
                        </a:spcAft>
                        <a:buClrTx/>
                        <a:buSzTx/>
                        <a:buFontTx/>
                        <a:buNone/>
                        <a:defRPr/>
                      </a:pPr>
                      <a:r>
                        <a:rPr kumimoji="0" lang="en-US" altLang="zh-CN" sz="900" b="0" i="0" u="none" strike="noStrike" kern="1200" cap="none" spc="0" normalizeH="0" baseline="0" noProof="0" dirty="0" smtClean="0">
                          <a:ln>
                            <a:noFill/>
                          </a:ln>
                          <a:solidFill>
                            <a:schemeClr val="tx1">
                              <a:lumMod val="65000"/>
                              <a:lumOff val="35000"/>
                            </a:schemeClr>
                          </a:solidFill>
                          <a:effectLst/>
                          <a:uLnTx/>
                          <a:uFillTx/>
                          <a:latin typeface="ITC Avant Garde Std Bk" panose="020B0502020202020204" pitchFamily="34" charset="0"/>
                          <a:ea typeface="宋体" panose="02010600030101010101" pitchFamily="2" charset="-122"/>
                          <a:cs typeface="+mn-cs"/>
                        </a:rPr>
                        <a:t>text</a:t>
                      </a:r>
                      <a:endParaRPr kumimoji="0" lang="zh-CN" altLang="en-US" sz="900" b="0" i="0" u="none" strike="noStrike" kern="1200" cap="none" spc="0" normalizeH="0" baseline="0" noProof="0" dirty="0">
                        <a:ln>
                          <a:noFill/>
                        </a:ln>
                        <a:solidFill>
                          <a:schemeClr val="tx1">
                            <a:lumMod val="65000"/>
                            <a:lumOff val="35000"/>
                          </a:schemeClr>
                        </a:solidFill>
                        <a:effectLst/>
                        <a:uLnTx/>
                        <a:uFillTx/>
                        <a:latin typeface="ITC Avant Garde Std Bk" panose="020B0502020202020204" pitchFamily="34" charset="0"/>
                        <a:ea typeface="宋体" panose="02010600030101010101" pitchFamily="2" charset="-122"/>
                        <a:cs typeface="+mn-cs"/>
                      </a:endParaRPr>
                    </a:p>
                  </a:txBody>
                  <a:tcPr marL="68580" marR="68580" marT="34290" marB="34290" anchor="ctr">
                    <a:lnL w="3175" cap="flat" cmpd="sng" algn="ctr">
                      <a:solidFill>
                        <a:schemeClr val="tx1">
                          <a:lumMod val="65000"/>
                          <a:lumOff val="35000"/>
                        </a:schemeClr>
                      </a:solidFill>
                      <a:prstDash val="solid"/>
                      <a:round/>
                      <a:headEnd type="none" w="med" len="med"/>
                      <a:tailEnd type="none" w="med" len="med"/>
                    </a:lnL>
                    <a:lnR w="3175" cap="flat" cmpd="sng" algn="ctr">
                      <a:solidFill>
                        <a:schemeClr val="tx1">
                          <a:lumMod val="65000"/>
                          <a:lumOff val="35000"/>
                        </a:schemeClr>
                      </a:solidFill>
                      <a:prstDash val="solid"/>
                      <a:round/>
                      <a:headEnd type="none" w="med" len="med"/>
                      <a:tailEnd type="none" w="med" len="med"/>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chemeClr val="accent3">
                        <a:lumMod val="20000"/>
                        <a:lumOff val="80000"/>
                      </a:schemeClr>
                    </a:solidFill>
                  </a:tcPr>
                </a:tc>
                <a:tc>
                  <a:txBody>
                    <a:bodyPr/>
                    <a:lstStyle/>
                    <a:p>
                      <a:pPr marL="0" marR="0" lvl="0" indent="0" algn="l" defTabSz="1218565" rtl="0" eaLnBrk="1" fontAlgn="auto" latinLnBrk="0" hangingPunct="1">
                        <a:lnSpc>
                          <a:spcPct val="100000"/>
                        </a:lnSpc>
                        <a:spcBef>
                          <a:spcPts val="0"/>
                        </a:spcBef>
                        <a:spcAft>
                          <a:spcPts val="0"/>
                        </a:spcAft>
                        <a:buClrTx/>
                        <a:buSzTx/>
                        <a:buFontTx/>
                        <a:buNone/>
                        <a:defRPr/>
                      </a:pPr>
                      <a:r>
                        <a:rPr kumimoji="0" lang="en-US" altLang="zh-CN" sz="900" b="0" i="0" u="none" strike="noStrike" kern="1200" cap="none" spc="0" normalizeH="0" baseline="0" noProof="0" dirty="0" smtClean="0">
                          <a:ln>
                            <a:noFill/>
                          </a:ln>
                          <a:solidFill>
                            <a:schemeClr val="tx1">
                              <a:lumMod val="65000"/>
                              <a:lumOff val="35000"/>
                            </a:schemeClr>
                          </a:solidFill>
                          <a:effectLst/>
                          <a:uLnTx/>
                          <a:uFillTx/>
                          <a:latin typeface="ITC Avant Garde Std Bk" panose="020B0502020202020204" pitchFamily="34" charset="0"/>
                          <a:ea typeface="宋体" panose="02010600030101010101" pitchFamily="2" charset="-122"/>
                          <a:cs typeface="+mn-cs"/>
                        </a:rPr>
                        <a:t>text</a:t>
                      </a:r>
                      <a:endParaRPr kumimoji="0" lang="zh-CN" altLang="en-US" sz="900" b="0" i="0" u="none" strike="noStrike" kern="1200" cap="none" spc="0" normalizeH="0" baseline="0" noProof="0" dirty="0">
                        <a:ln>
                          <a:noFill/>
                        </a:ln>
                        <a:solidFill>
                          <a:schemeClr val="tx1">
                            <a:lumMod val="65000"/>
                            <a:lumOff val="35000"/>
                          </a:schemeClr>
                        </a:solidFill>
                        <a:effectLst/>
                        <a:uLnTx/>
                        <a:uFillTx/>
                        <a:latin typeface="ITC Avant Garde Std Bk" panose="020B0502020202020204" pitchFamily="34" charset="0"/>
                        <a:ea typeface="宋体" panose="02010600030101010101" pitchFamily="2" charset="-122"/>
                        <a:cs typeface="+mn-cs"/>
                      </a:endParaRPr>
                    </a:p>
                  </a:txBody>
                  <a:tcPr marL="68580" marR="68580" marT="34290" marB="34290" anchor="ctr">
                    <a:lnL w="3175" cap="flat" cmpd="sng" algn="ctr">
                      <a:solidFill>
                        <a:schemeClr val="tx1">
                          <a:lumMod val="65000"/>
                          <a:lumOff val="35000"/>
                        </a:schemeClr>
                      </a:solidFill>
                      <a:prstDash val="solid"/>
                      <a:round/>
                      <a:headEnd type="none" w="med" len="med"/>
                      <a:tailEnd type="none" w="med" len="med"/>
                    </a:lnL>
                    <a:lnR w="3175" cap="flat" cmpd="sng" algn="ctr">
                      <a:solidFill>
                        <a:schemeClr val="tx1">
                          <a:lumMod val="65000"/>
                          <a:lumOff val="35000"/>
                        </a:schemeClr>
                      </a:solidFill>
                      <a:prstDash val="solid"/>
                      <a:round/>
                      <a:headEnd type="none" w="med" len="med"/>
                      <a:tailEnd type="none" w="med" len="med"/>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rgbClr val="F7F8FA"/>
                    </a:solidFill>
                  </a:tcPr>
                </a:tc>
                <a:extLst>
                  <a:ext uri="{0D108BD9-81ED-4DB2-BD59-A6C34878D82A}">
                    <a16:rowId xmlns:a16="http://schemas.microsoft.com/office/drawing/2014/main" val="10006"/>
                  </a:ext>
                </a:extLst>
              </a:tr>
            </a:tbl>
          </a:graphicData>
        </a:graphic>
      </p:graphicFrame>
      <p:grpSp>
        <p:nvGrpSpPr>
          <p:cNvPr id="4" name="组合 3"/>
          <p:cNvGrpSpPr/>
          <p:nvPr/>
        </p:nvGrpSpPr>
        <p:grpSpPr>
          <a:xfrm>
            <a:off x="5045937" y="1707000"/>
            <a:ext cx="2610115" cy="397895"/>
            <a:chOff x="2219516" y="1937988"/>
            <a:chExt cx="22140077" cy="1369531"/>
          </a:xfrm>
        </p:grpSpPr>
        <p:sp>
          <p:nvSpPr>
            <p:cNvPr id="5" name="圆角矩形 4"/>
            <p:cNvSpPr/>
            <p:nvPr/>
          </p:nvSpPr>
          <p:spPr>
            <a:xfrm>
              <a:off x="2219516" y="1937988"/>
              <a:ext cx="22140077" cy="1369531"/>
            </a:xfrm>
            <a:prstGeom prst="roundRect">
              <a:avLst>
                <a:gd name="adj" fmla="val 50000"/>
              </a:avLst>
            </a:prstGeom>
            <a:solidFill>
              <a:schemeClr val="bg1">
                <a:lumMod val="65000"/>
              </a:schemeClr>
            </a:solidFill>
            <a:ln w="50800">
              <a:gradFill flip="none" rotWithShape="1">
                <a:gsLst>
                  <a:gs pos="0">
                    <a:srgbClr val="CDCDCD"/>
                  </a:gs>
                  <a:gs pos="100000">
                    <a:schemeClr val="bg1"/>
                  </a:gs>
                </a:gsLst>
                <a:lin ang="54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mj-ea"/>
                <a:ea typeface="+mj-ea"/>
              </a:endParaRPr>
            </a:p>
          </p:txBody>
        </p:sp>
        <p:sp>
          <p:nvSpPr>
            <p:cNvPr id="6" name="圆角矩形 5"/>
            <p:cNvSpPr/>
            <p:nvPr/>
          </p:nvSpPr>
          <p:spPr>
            <a:xfrm>
              <a:off x="2252610" y="1956520"/>
              <a:ext cx="6323163" cy="1292007"/>
            </a:xfrm>
            <a:prstGeom prst="roundRect">
              <a:avLst>
                <a:gd name="adj" fmla="val 50000"/>
              </a:avLst>
            </a:prstGeom>
            <a:solidFill>
              <a:schemeClr val="bg1">
                <a:lumMod val="95000"/>
              </a:schemeClr>
            </a:solidFill>
            <a:ln w="50800">
              <a:noFill/>
            </a:ln>
            <a:effectLst>
              <a:outerShdw blurRad="38100" dist="12700" dir="2700000" algn="tl" rotWithShape="0">
                <a:schemeClr val="tx1">
                  <a:lumMod val="65000"/>
                  <a:lumOff val="35000"/>
                  <a:alpha val="60000"/>
                </a:schemeClr>
              </a:outerShdw>
            </a:effectLst>
            <a:scene3d>
              <a:camera prst="orthographicFront"/>
              <a:lightRig rig="threePt" dir="t"/>
            </a:scene3d>
            <a:sp3d prstMaterial="softEdge">
              <a:bevelT w="571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j-ea"/>
                <a:ea typeface="+mj-ea"/>
              </a:endParaRPr>
            </a:p>
          </p:txBody>
        </p:sp>
      </p:grpSp>
      <p:sp>
        <p:nvSpPr>
          <p:cNvPr id="7" name="文本框 6"/>
          <p:cNvSpPr txBox="1"/>
          <p:nvPr/>
        </p:nvSpPr>
        <p:spPr>
          <a:xfrm>
            <a:off x="5915015" y="1781482"/>
            <a:ext cx="1621305" cy="276999"/>
          </a:xfrm>
          <a:prstGeom prst="rect">
            <a:avLst/>
          </a:prstGeom>
          <a:noFill/>
        </p:spPr>
        <p:txBody>
          <a:bodyPr wrap="square" rtlCol="0">
            <a:spAutoFit/>
          </a:bodyPr>
          <a:lstStyle/>
          <a:p>
            <a:pPr algn="dist"/>
            <a:r>
              <a:rPr lang="en-US" altLang="zh-CN" sz="1200" dirty="0">
                <a:solidFill>
                  <a:schemeClr val="bg1"/>
                </a:solidFill>
                <a:latin typeface="+mj-ea"/>
                <a:ea typeface="+mj-ea"/>
              </a:rPr>
              <a:t>Add the title here</a:t>
            </a:r>
            <a:endParaRPr lang="zh-CN" altLang="en-US" sz="1200" dirty="0">
              <a:solidFill>
                <a:schemeClr val="bg1"/>
              </a:solidFill>
              <a:latin typeface="+mj-ea"/>
              <a:ea typeface="+mj-ea"/>
            </a:endParaRPr>
          </a:p>
        </p:txBody>
      </p:sp>
      <p:grpSp>
        <p:nvGrpSpPr>
          <p:cNvPr id="8" name="组合 7"/>
          <p:cNvGrpSpPr/>
          <p:nvPr/>
        </p:nvGrpSpPr>
        <p:grpSpPr>
          <a:xfrm>
            <a:off x="5045937" y="2945614"/>
            <a:ext cx="2610115" cy="397895"/>
            <a:chOff x="2219516" y="1937988"/>
            <a:chExt cx="22140077" cy="1369531"/>
          </a:xfrm>
        </p:grpSpPr>
        <p:sp>
          <p:nvSpPr>
            <p:cNvPr id="9" name="圆角矩形 8"/>
            <p:cNvSpPr/>
            <p:nvPr/>
          </p:nvSpPr>
          <p:spPr>
            <a:xfrm>
              <a:off x="2219516" y="1937988"/>
              <a:ext cx="22140077" cy="1369531"/>
            </a:xfrm>
            <a:prstGeom prst="roundRect">
              <a:avLst>
                <a:gd name="adj" fmla="val 50000"/>
              </a:avLst>
            </a:prstGeom>
            <a:solidFill>
              <a:schemeClr val="accent3"/>
            </a:solidFill>
            <a:ln w="50800">
              <a:gradFill flip="none" rotWithShape="1">
                <a:gsLst>
                  <a:gs pos="0">
                    <a:srgbClr val="CDCDCD"/>
                  </a:gs>
                  <a:gs pos="100000">
                    <a:schemeClr val="bg1"/>
                  </a:gs>
                </a:gsLst>
                <a:lin ang="54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mj-ea"/>
                <a:ea typeface="+mj-ea"/>
              </a:endParaRPr>
            </a:p>
          </p:txBody>
        </p:sp>
        <p:sp>
          <p:nvSpPr>
            <p:cNvPr id="10" name="圆角矩形 9"/>
            <p:cNvSpPr/>
            <p:nvPr/>
          </p:nvSpPr>
          <p:spPr>
            <a:xfrm>
              <a:off x="17946124" y="1976191"/>
              <a:ext cx="6323163" cy="1292007"/>
            </a:xfrm>
            <a:prstGeom prst="roundRect">
              <a:avLst>
                <a:gd name="adj" fmla="val 50000"/>
              </a:avLst>
            </a:prstGeom>
            <a:solidFill>
              <a:schemeClr val="bg1">
                <a:lumMod val="95000"/>
              </a:schemeClr>
            </a:solidFill>
            <a:ln w="50800">
              <a:noFill/>
            </a:ln>
            <a:effectLst>
              <a:outerShdw blurRad="38100" dist="12700" dir="2700000" algn="tl" rotWithShape="0">
                <a:schemeClr val="tx1">
                  <a:lumMod val="65000"/>
                  <a:lumOff val="35000"/>
                  <a:alpha val="60000"/>
                </a:schemeClr>
              </a:outerShdw>
            </a:effectLst>
            <a:scene3d>
              <a:camera prst="orthographicFront"/>
              <a:lightRig rig="threePt" dir="t"/>
            </a:scene3d>
            <a:sp3d prstMaterial="softEdge">
              <a:bevelT w="571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j-ea"/>
                <a:ea typeface="+mj-ea"/>
              </a:endParaRPr>
            </a:p>
          </p:txBody>
        </p:sp>
      </p:grpSp>
      <p:sp>
        <p:nvSpPr>
          <p:cNvPr id="11" name="文本框 10"/>
          <p:cNvSpPr txBox="1"/>
          <p:nvPr/>
        </p:nvSpPr>
        <p:spPr>
          <a:xfrm>
            <a:off x="5179204" y="3020096"/>
            <a:ext cx="1621305" cy="276999"/>
          </a:xfrm>
          <a:prstGeom prst="rect">
            <a:avLst/>
          </a:prstGeom>
          <a:noFill/>
        </p:spPr>
        <p:txBody>
          <a:bodyPr wrap="square" rtlCol="0">
            <a:spAutoFit/>
          </a:bodyPr>
          <a:lstStyle/>
          <a:p>
            <a:pPr algn="dist"/>
            <a:r>
              <a:rPr lang="en-US" altLang="zh-CN" sz="1200" dirty="0">
                <a:solidFill>
                  <a:schemeClr val="bg1"/>
                </a:solidFill>
                <a:latin typeface="+mj-ea"/>
                <a:ea typeface="+mj-ea"/>
              </a:rPr>
              <a:t>Add the title here</a:t>
            </a:r>
            <a:endParaRPr lang="zh-CN" altLang="en-US" sz="1200" dirty="0">
              <a:solidFill>
                <a:schemeClr val="bg1"/>
              </a:solidFill>
              <a:latin typeface="+mj-ea"/>
              <a:ea typeface="+mj-ea"/>
            </a:endParaRPr>
          </a:p>
        </p:txBody>
      </p:sp>
      <p:sp>
        <p:nvSpPr>
          <p:cNvPr id="12" name="文本框 11"/>
          <p:cNvSpPr txBox="1"/>
          <p:nvPr/>
        </p:nvSpPr>
        <p:spPr bwMode="auto">
          <a:xfrm>
            <a:off x="5045937" y="2167952"/>
            <a:ext cx="2703875" cy="421269"/>
          </a:xfrm>
          <a:prstGeom prst="rect">
            <a:avLst/>
          </a:prstGeom>
          <a:noFill/>
        </p:spPr>
        <p:txBody>
          <a:bodyPr wrap="square">
            <a:spAutoFit/>
          </a:bodyPr>
          <a:lstStyle/>
          <a:p>
            <a:pPr>
              <a:lnSpc>
                <a:spcPct val="125000"/>
              </a:lnSpc>
            </a:pPr>
            <a:r>
              <a:rPr lang="zh-CN" altLang="en-US" sz="900" dirty="0">
                <a:solidFill>
                  <a:srgbClr val="000000"/>
                </a:solidFill>
                <a:latin typeface="+mj-ea"/>
                <a:cs typeface="Lato Light" charset="0"/>
                <a:sym typeface="Lato Light" charset="0"/>
              </a:rPr>
              <a:t>此处添加详细文本描述，建议与标题相关并符合整体语言风格，语言描述尽量此处</a:t>
            </a:r>
            <a:r>
              <a:rPr lang="zh-CN" altLang="en-US" sz="900" dirty="0" smtClean="0">
                <a:solidFill>
                  <a:srgbClr val="000000"/>
                </a:solidFill>
                <a:latin typeface="+mj-ea"/>
                <a:cs typeface="Lato Light" charset="0"/>
                <a:sym typeface="Lato Light" charset="0"/>
              </a:rPr>
              <a:t>添加</a:t>
            </a:r>
            <a:endParaRPr lang="en-US" altLang="zh-CN" sz="900" dirty="0">
              <a:solidFill>
                <a:srgbClr val="000000"/>
              </a:solidFill>
              <a:latin typeface="+mj-ea"/>
              <a:cs typeface="Lato Light" charset="0"/>
              <a:sym typeface="Lato Light" charset="0"/>
            </a:endParaRPr>
          </a:p>
        </p:txBody>
      </p:sp>
      <p:sp>
        <p:nvSpPr>
          <p:cNvPr id="13" name="文本框 12"/>
          <p:cNvSpPr txBox="1"/>
          <p:nvPr/>
        </p:nvSpPr>
        <p:spPr bwMode="auto">
          <a:xfrm>
            <a:off x="5045937" y="3420229"/>
            <a:ext cx="2703875" cy="421269"/>
          </a:xfrm>
          <a:prstGeom prst="rect">
            <a:avLst/>
          </a:prstGeom>
          <a:noFill/>
        </p:spPr>
        <p:txBody>
          <a:bodyPr wrap="square">
            <a:spAutoFit/>
          </a:bodyPr>
          <a:lstStyle/>
          <a:p>
            <a:pPr>
              <a:lnSpc>
                <a:spcPct val="125000"/>
              </a:lnSpc>
            </a:pPr>
            <a:r>
              <a:rPr lang="zh-CN" altLang="en-US" sz="900" dirty="0">
                <a:solidFill>
                  <a:srgbClr val="000000"/>
                </a:solidFill>
                <a:latin typeface="+mj-ea"/>
                <a:cs typeface="Lato Light" charset="0"/>
                <a:sym typeface="Lato Light" charset="0"/>
              </a:rPr>
              <a:t>此处添加详细文本描述，建议与标题相关并符合整体语言风格，语言描述尽量此处</a:t>
            </a:r>
            <a:r>
              <a:rPr lang="zh-CN" altLang="en-US" sz="900" dirty="0" smtClean="0">
                <a:solidFill>
                  <a:srgbClr val="000000"/>
                </a:solidFill>
                <a:latin typeface="+mj-ea"/>
                <a:cs typeface="Lato Light" charset="0"/>
                <a:sym typeface="Lato Light" charset="0"/>
              </a:rPr>
              <a:t>添加</a:t>
            </a:r>
            <a:endParaRPr lang="en-US" altLang="zh-CN" sz="900" dirty="0">
              <a:solidFill>
                <a:srgbClr val="000000"/>
              </a:solidFill>
              <a:latin typeface="+mj-ea"/>
              <a:cs typeface="Lato Light" charset="0"/>
              <a:sym typeface="Lato Light" charset="0"/>
            </a:endParaRPr>
          </a:p>
        </p:txBody>
      </p:sp>
    </p:spTree>
  </p:cSld>
  <p:clrMapOvr>
    <a:masterClrMapping/>
  </p:clrMapOvr>
  <mc:AlternateContent xmlns:mc="http://schemas.openxmlformats.org/markup-compatibility/2006" xmlns:p14="http://schemas.microsoft.com/office/powerpoint/2010/main">
    <mc:Choice Requires="p14">
      <p:transition spd="slow" p14:dur="1200" advTm="5000">
        <p14:prism/>
      </p:transition>
    </mc:Choice>
    <mc:Fallback xmlns="">
      <p:transition spd="slow" advTm="5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900" decel="100000" fill="hold"/>
                                            <p:tgtEl>
                                              <p:spTgt spid="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22" presetClass="entr" presetSubtype="8"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left)">
                                          <p:cBhvr>
                                            <p:cTn id="14" dur="500"/>
                                            <p:tgtEl>
                                              <p:spTgt spid="3"/>
                                            </p:tgtEl>
                                          </p:cBhvr>
                                        </p:animEffect>
                                      </p:childTnLst>
                                    </p:cTn>
                                  </p:par>
                                </p:childTnLst>
                              </p:cTn>
                            </p:par>
                            <p:par>
                              <p:cTn id="15" fill="hold">
                                <p:stCondLst>
                                  <p:cond delay="1500"/>
                                </p:stCondLst>
                                <p:childTnLst>
                                  <p:par>
                                    <p:cTn id="16" presetID="2" presetClass="entr" presetSubtype="4" accel="60000" fill="hold" nodeType="afterEffect" p14:presetBounceEnd="40000">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14:bounceEnd="40000">
                                          <p:cBhvr additive="base">
                                            <p:cTn id="18" dur="500" fill="hold"/>
                                            <p:tgtEl>
                                              <p:spTgt spid="4"/>
                                            </p:tgtEl>
                                            <p:attrNameLst>
                                              <p:attrName>ppt_x</p:attrName>
                                            </p:attrNameLst>
                                          </p:cBhvr>
                                          <p:tavLst>
                                            <p:tav tm="0">
                                              <p:val>
                                                <p:strVal val="#ppt_x"/>
                                              </p:val>
                                            </p:tav>
                                            <p:tav tm="100000">
                                              <p:val>
                                                <p:strVal val="#ppt_x"/>
                                              </p:val>
                                            </p:tav>
                                          </p:tavLst>
                                        </p:anim>
                                        <p:anim calcmode="lin" valueType="num" p14:bounceEnd="40000">
                                          <p:cBhvr additive="base">
                                            <p:cTn id="19" dur="500" fill="hold"/>
                                            <p:tgtEl>
                                              <p:spTgt spid="4"/>
                                            </p:tgtEl>
                                            <p:attrNameLst>
                                              <p:attrName>ppt_y</p:attrName>
                                            </p:attrNameLst>
                                          </p:cBhvr>
                                          <p:tavLst>
                                            <p:tav tm="0">
                                              <p:val>
                                                <p:strVal val="1+#ppt_h/2"/>
                                              </p:val>
                                            </p:tav>
                                            <p:tav tm="100000">
                                              <p:val>
                                                <p:strVal val="#ppt_y"/>
                                              </p:val>
                                            </p:tav>
                                          </p:tavLst>
                                        </p:anim>
                                      </p:childTnLst>
                                    </p:cTn>
                                  </p:par>
                                  <p:par>
                                    <p:cTn id="20" presetID="53" presetClass="entr" presetSubtype="16" fill="hold" grpId="0" nodeType="withEffect">
                                      <p:stCondLst>
                                        <p:cond delay="0"/>
                                      </p:stCondLst>
                                      <p:iterate type="lt">
                                        <p:tmPct val="10000"/>
                                      </p:iterate>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childTnLst>
                              </p:cTn>
                            </p:par>
                            <p:par>
                              <p:cTn id="25" fill="hold">
                                <p:stCondLst>
                                  <p:cond delay="2849"/>
                                </p:stCondLst>
                                <p:childTnLst>
                                  <p:par>
                                    <p:cTn id="26" presetID="22" presetClass="entr" presetSubtype="8"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ipe(left)">
                                          <p:cBhvr>
                                            <p:cTn id="28" dur="500"/>
                                            <p:tgtEl>
                                              <p:spTgt spid="12"/>
                                            </p:tgtEl>
                                          </p:cBhvr>
                                        </p:animEffect>
                                      </p:childTnLst>
                                    </p:cTn>
                                  </p:par>
                                </p:childTnLst>
                              </p:cTn>
                            </p:par>
                            <p:par>
                              <p:cTn id="29" fill="hold">
                                <p:stCondLst>
                                  <p:cond delay="3349"/>
                                </p:stCondLst>
                                <p:childTnLst>
                                  <p:par>
                                    <p:cTn id="30" presetID="2" presetClass="entr" presetSubtype="4" accel="60000" fill="hold" nodeType="afterEffect" p14:presetBounceEnd="40000">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14:bounceEnd="40000">
                                          <p:cBhvr additive="base">
                                            <p:cTn id="32" dur="500" fill="hold"/>
                                            <p:tgtEl>
                                              <p:spTgt spid="8"/>
                                            </p:tgtEl>
                                            <p:attrNameLst>
                                              <p:attrName>ppt_x</p:attrName>
                                            </p:attrNameLst>
                                          </p:cBhvr>
                                          <p:tavLst>
                                            <p:tav tm="0">
                                              <p:val>
                                                <p:strVal val="#ppt_x"/>
                                              </p:val>
                                            </p:tav>
                                            <p:tav tm="100000">
                                              <p:val>
                                                <p:strVal val="#ppt_x"/>
                                              </p:val>
                                            </p:tav>
                                          </p:tavLst>
                                        </p:anim>
                                        <p:anim calcmode="lin" valueType="num" p14:bounceEnd="40000">
                                          <p:cBhvr additive="base">
                                            <p:cTn id="33" dur="500" fill="hold"/>
                                            <p:tgtEl>
                                              <p:spTgt spid="8"/>
                                            </p:tgtEl>
                                            <p:attrNameLst>
                                              <p:attrName>ppt_y</p:attrName>
                                            </p:attrNameLst>
                                          </p:cBhvr>
                                          <p:tavLst>
                                            <p:tav tm="0">
                                              <p:val>
                                                <p:strVal val="1+#ppt_h/2"/>
                                              </p:val>
                                            </p:tav>
                                            <p:tav tm="100000">
                                              <p:val>
                                                <p:strVal val="#ppt_y"/>
                                              </p:val>
                                            </p:tav>
                                          </p:tavLst>
                                        </p:anim>
                                      </p:childTnLst>
                                    </p:cTn>
                                  </p:par>
                                  <p:par>
                                    <p:cTn id="34" presetID="53" presetClass="entr" presetSubtype="16" fill="hold" grpId="0" nodeType="withEffect">
                                      <p:stCondLst>
                                        <p:cond delay="0"/>
                                      </p:stCondLst>
                                      <p:iterate type="lt">
                                        <p:tmPct val="10000"/>
                                      </p:iterate>
                                      <p:childTnLst>
                                        <p:set>
                                          <p:cBhvr>
                                            <p:cTn id="35" dur="1" fill="hold">
                                              <p:stCondLst>
                                                <p:cond delay="0"/>
                                              </p:stCondLst>
                                            </p:cTn>
                                            <p:tgtEl>
                                              <p:spTgt spid="11"/>
                                            </p:tgtEl>
                                            <p:attrNameLst>
                                              <p:attrName>style.visibility</p:attrName>
                                            </p:attrNameLst>
                                          </p:cBhvr>
                                          <p:to>
                                            <p:strVal val="visible"/>
                                          </p:to>
                                        </p:set>
                                        <p:anim calcmode="lin" valueType="num">
                                          <p:cBhvr>
                                            <p:cTn id="36" dur="500" fill="hold"/>
                                            <p:tgtEl>
                                              <p:spTgt spid="11"/>
                                            </p:tgtEl>
                                            <p:attrNameLst>
                                              <p:attrName>ppt_w</p:attrName>
                                            </p:attrNameLst>
                                          </p:cBhvr>
                                          <p:tavLst>
                                            <p:tav tm="0">
                                              <p:val>
                                                <p:fltVal val="0"/>
                                              </p:val>
                                            </p:tav>
                                            <p:tav tm="100000">
                                              <p:val>
                                                <p:strVal val="#ppt_w"/>
                                              </p:val>
                                            </p:tav>
                                          </p:tavLst>
                                        </p:anim>
                                        <p:anim calcmode="lin" valueType="num">
                                          <p:cBhvr>
                                            <p:cTn id="37" dur="500" fill="hold"/>
                                            <p:tgtEl>
                                              <p:spTgt spid="11"/>
                                            </p:tgtEl>
                                            <p:attrNameLst>
                                              <p:attrName>ppt_h</p:attrName>
                                            </p:attrNameLst>
                                          </p:cBhvr>
                                          <p:tavLst>
                                            <p:tav tm="0">
                                              <p:val>
                                                <p:fltVal val="0"/>
                                              </p:val>
                                            </p:tav>
                                            <p:tav tm="100000">
                                              <p:val>
                                                <p:strVal val="#ppt_h"/>
                                              </p:val>
                                            </p:tav>
                                          </p:tavLst>
                                        </p:anim>
                                        <p:animEffect transition="in" filter="fade">
                                          <p:cBhvr>
                                            <p:cTn id="38" dur="500"/>
                                            <p:tgtEl>
                                              <p:spTgt spid="11"/>
                                            </p:tgtEl>
                                          </p:cBhvr>
                                        </p:animEffect>
                                      </p:childTnLst>
                                    </p:cTn>
                                  </p:par>
                                </p:childTnLst>
                              </p:cTn>
                            </p:par>
                            <p:par>
                              <p:cTn id="39" fill="hold">
                                <p:stCondLst>
                                  <p:cond delay="4699"/>
                                </p:stCondLst>
                                <p:childTnLst>
                                  <p:par>
                                    <p:cTn id="40" presetID="22" presetClass="entr" presetSubtype="8"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wipe(left)">
                                          <p:cBhvr>
                                            <p:cTn id="4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P spid="12" grpId="0"/>
          <p:bldP spid="1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900" decel="100000" fill="hold"/>
                                            <p:tgtEl>
                                              <p:spTgt spid="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22" presetClass="entr" presetSubtype="8"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left)">
                                          <p:cBhvr>
                                            <p:cTn id="14" dur="500"/>
                                            <p:tgtEl>
                                              <p:spTgt spid="3"/>
                                            </p:tgtEl>
                                          </p:cBhvr>
                                        </p:animEffect>
                                      </p:childTnLst>
                                    </p:cTn>
                                  </p:par>
                                </p:childTnLst>
                              </p:cTn>
                            </p:par>
                            <p:par>
                              <p:cTn id="15" fill="hold">
                                <p:stCondLst>
                                  <p:cond delay="1500"/>
                                </p:stCondLst>
                                <p:childTnLst>
                                  <p:par>
                                    <p:cTn id="16" presetID="2" presetClass="entr" presetSubtype="4" accel="60000"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ppt_x"/>
                                              </p:val>
                                            </p:tav>
                                            <p:tav tm="100000">
                                              <p:val>
                                                <p:strVal val="#ppt_x"/>
                                              </p:val>
                                            </p:tav>
                                          </p:tavLst>
                                        </p:anim>
                                        <p:anim calcmode="lin" valueType="num">
                                          <p:cBhvr additive="base">
                                            <p:cTn id="19" dur="500" fill="hold"/>
                                            <p:tgtEl>
                                              <p:spTgt spid="4"/>
                                            </p:tgtEl>
                                            <p:attrNameLst>
                                              <p:attrName>ppt_y</p:attrName>
                                            </p:attrNameLst>
                                          </p:cBhvr>
                                          <p:tavLst>
                                            <p:tav tm="0">
                                              <p:val>
                                                <p:strVal val="1+#ppt_h/2"/>
                                              </p:val>
                                            </p:tav>
                                            <p:tav tm="100000">
                                              <p:val>
                                                <p:strVal val="#ppt_y"/>
                                              </p:val>
                                            </p:tav>
                                          </p:tavLst>
                                        </p:anim>
                                      </p:childTnLst>
                                    </p:cTn>
                                  </p:par>
                                  <p:par>
                                    <p:cTn id="20" presetID="53" presetClass="entr" presetSubtype="16" fill="hold" grpId="0" nodeType="withEffect">
                                      <p:stCondLst>
                                        <p:cond delay="0"/>
                                      </p:stCondLst>
                                      <p:iterate type="lt">
                                        <p:tmPct val="10000"/>
                                      </p:iterate>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childTnLst>
                              </p:cTn>
                            </p:par>
                            <p:par>
                              <p:cTn id="25" fill="hold">
                                <p:stCondLst>
                                  <p:cond delay="2849"/>
                                </p:stCondLst>
                                <p:childTnLst>
                                  <p:par>
                                    <p:cTn id="26" presetID="22" presetClass="entr" presetSubtype="8"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ipe(left)">
                                          <p:cBhvr>
                                            <p:cTn id="28" dur="500"/>
                                            <p:tgtEl>
                                              <p:spTgt spid="12"/>
                                            </p:tgtEl>
                                          </p:cBhvr>
                                        </p:animEffect>
                                      </p:childTnLst>
                                    </p:cTn>
                                  </p:par>
                                </p:childTnLst>
                              </p:cTn>
                            </p:par>
                            <p:par>
                              <p:cTn id="29" fill="hold">
                                <p:stCondLst>
                                  <p:cond delay="3349"/>
                                </p:stCondLst>
                                <p:childTnLst>
                                  <p:par>
                                    <p:cTn id="30" presetID="2" presetClass="entr" presetSubtype="4" accel="60000" fill="hold" nodeType="after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500" fill="hold"/>
                                            <p:tgtEl>
                                              <p:spTgt spid="8"/>
                                            </p:tgtEl>
                                            <p:attrNameLst>
                                              <p:attrName>ppt_x</p:attrName>
                                            </p:attrNameLst>
                                          </p:cBhvr>
                                          <p:tavLst>
                                            <p:tav tm="0">
                                              <p:val>
                                                <p:strVal val="#ppt_x"/>
                                              </p:val>
                                            </p:tav>
                                            <p:tav tm="100000">
                                              <p:val>
                                                <p:strVal val="#ppt_x"/>
                                              </p:val>
                                            </p:tav>
                                          </p:tavLst>
                                        </p:anim>
                                        <p:anim calcmode="lin" valueType="num">
                                          <p:cBhvr additive="base">
                                            <p:cTn id="33" dur="500" fill="hold"/>
                                            <p:tgtEl>
                                              <p:spTgt spid="8"/>
                                            </p:tgtEl>
                                            <p:attrNameLst>
                                              <p:attrName>ppt_y</p:attrName>
                                            </p:attrNameLst>
                                          </p:cBhvr>
                                          <p:tavLst>
                                            <p:tav tm="0">
                                              <p:val>
                                                <p:strVal val="1+#ppt_h/2"/>
                                              </p:val>
                                            </p:tav>
                                            <p:tav tm="100000">
                                              <p:val>
                                                <p:strVal val="#ppt_y"/>
                                              </p:val>
                                            </p:tav>
                                          </p:tavLst>
                                        </p:anim>
                                      </p:childTnLst>
                                    </p:cTn>
                                  </p:par>
                                  <p:par>
                                    <p:cTn id="34" presetID="53" presetClass="entr" presetSubtype="16" fill="hold" grpId="0" nodeType="withEffect">
                                      <p:stCondLst>
                                        <p:cond delay="0"/>
                                      </p:stCondLst>
                                      <p:iterate type="lt">
                                        <p:tmPct val="10000"/>
                                      </p:iterate>
                                      <p:childTnLst>
                                        <p:set>
                                          <p:cBhvr>
                                            <p:cTn id="35" dur="1" fill="hold">
                                              <p:stCondLst>
                                                <p:cond delay="0"/>
                                              </p:stCondLst>
                                            </p:cTn>
                                            <p:tgtEl>
                                              <p:spTgt spid="11"/>
                                            </p:tgtEl>
                                            <p:attrNameLst>
                                              <p:attrName>style.visibility</p:attrName>
                                            </p:attrNameLst>
                                          </p:cBhvr>
                                          <p:to>
                                            <p:strVal val="visible"/>
                                          </p:to>
                                        </p:set>
                                        <p:anim calcmode="lin" valueType="num">
                                          <p:cBhvr>
                                            <p:cTn id="36" dur="500" fill="hold"/>
                                            <p:tgtEl>
                                              <p:spTgt spid="11"/>
                                            </p:tgtEl>
                                            <p:attrNameLst>
                                              <p:attrName>ppt_w</p:attrName>
                                            </p:attrNameLst>
                                          </p:cBhvr>
                                          <p:tavLst>
                                            <p:tav tm="0">
                                              <p:val>
                                                <p:fltVal val="0"/>
                                              </p:val>
                                            </p:tav>
                                            <p:tav tm="100000">
                                              <p:val>
                                                <p:strVal val="#ppt_w"/>
                                              </p:val>
                                            </p:tav>
                                          </p:tavLst>
                                        </p:anim>
                                        <p:anim calcmode="lin" valueType="num">
                                          <p:cBhvr>
                                            <p:cTn id="37" dur="500" fill="hold"/>
                                            <p:tgtEl>
                                              <p:spTgt spid="11"/>
                                            </p:tgtEl>
                                            <p:attrNameLst>
                                              <p:attrName>ppt_h</p:attrName>
                                            </p:attrNameLst>
                                          </p:cBhvr>
                                          <p:tavLst>
                                            <p:tav tm="0">
                                              <p:val>
                                                <p:fltVal val="0"/>
                                              </p:val>
                                            </p:tav>
                                            <p:tav tm="100000">
                                              <p:val>
                                                <p:strVal val="#ppt_h"/>
                                              </p:val>
                                            </p:tav>
                                          </p:tavLst>
                                        </p:anim>
                                        <p:animEffect transition="in" filter="fade">
                                          <p:cBhvr>
                                            <p:cTn id="38" dur="500"/>
                                            <p:tgtEl>
                                              <p:spTgt spid="11"/>
                                            </p:tgtEl>
                                          </p:cBhvr>
                                        </p:animEffect>
                                      </p:childTnLst>
                                    </p:cTn>
                                  </p:par>
                                </p:childTnLst>
                              </p:cTn>
                            </p:par>
                            <p:par>
                              <p:cTn id="39" fill="hold">
                                <p:stCondLst>
                                  <p:cond delay="4699"/>
                                </p:stCondLst>
                                <p:childTnLst>
                                  <p:par>
                                    <p:cTn id="40" presetID="22" presetClass="entr" presetSubtype="8"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wipe(left)">
                                          <p:cBhvr>
                                            <p:cTn id="4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P spid="12" grpId="0"/>
          <p:bldP spid="13"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3851922" y="1707654"/>
            <a:ext cx="2954655" cy="1077218"/>
          </a:xfrm>
          <a:prstGeom prst="rect">
            <a:avLst/>
          </a:prstGeom>
          <a:noFill/>
        </p:spPr>
        <p:txBody>
          <a:bodyPr wrap="none" rtlCol="0">
            <a:spAutoFit/>
          </a:bodyPr>
          <a:lstStyle/>
          <a:p>
            <a:pPr marL="0" lvl="1"/>
            <a:r>
              <a:rPr lang="zh-CN" altLang="en-US" sz="1400" b="1" dirty="0" smtClean="0">
                <a:solidFill>
                  <a:srgbClr val="080808"/>
                </a:solidFill>
                <a:latin typeface="微软雅黑" panose="020B0503020204020204" pitchFamily="34" charset="-122"/>
                <a:ea typeface="微软雅黑" panose="020B0503020204020204" pitchFamily="34" charset="-122"/>
              </a:rPr>
              <a:t> </a:t>
            </a:r>
            <a:r>
              <a:rPr lang="zh-CN" altLang="en-US" sz="2800" b="1" dirty="0" smtClean="0">
                <a:solidFill>
                  <a:srgbClr val="080808"/>
                </a:solidFill>
                <a:latin typeface="微软雅黑" panose="020B0503020204020204" pitchFamily="34" charset="-122"/>
                <a:ea typeface="微软雅黑" panose="020B0503020204020204" pitchFamily="34" charset="-122"/>
              </a:rPr>
              <a:t>第四部分</a:t>
            </a:r>
            <a:endParaRPr lang="en-US" altLang="zh-CN" sz="2800" b="1" dirty="0">
              <a:solidFill>
                <a:srgbClr val="080808"/>
              </a:solidFill>
              <a:latin typeface="微软雅黑" panose="020B0503020204020204" pitchFamily="34" charset="-122"/>
              <a:ea typeface="微软雅黑" panose="020B0503020204020204" pitchFamily="34" charset="-122"/>
            </a:endParaRPr>
          </a:p>
          <a:p>
            <a:pPr marL="0" lvl="1" algn="ctr"/>
            <a:r>
              <a:rPr lang="zh-CN" altLang="en-US" sz="3600" b="1" dirty="0" smtClean="0">
                <a:solidFill>
                  <a:schemeClr val="accent4"/>
                </a:solidFill>
                <a:latin typeface="微软雅黑" panose="020B0503020204020204" pitchFamily="34" charset="-122"/>
                <a:ea typeface="微软雅黑" panose="020B0503020204020204" pitchFamily="34" charset="-122"/>
              </a:rPr>
              <a:t>标题文字内容</a:t>
            </a:r>
            <a:endParaRPr lang="en-US" altLang="zh-CN" sz="3600" b="1" dirty="0" smtClean="0">
              <a:solidFill>
                <a:schemeClr val="accent4"/>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flipV="1">
            <a:off x="3635896" y="1635646"/>
            <a:ext cx="0" cy="1924424"/>
          </a:xfrm>
          <a:prstGeom prst="line">
            <a:avLst/>
          </a:prstGeom>
          <a:ln w="12700">
            <a:solidFill>
              <a:srgbClr val="080808"/>
            </a:solidFill>
            <a:prstDash val="dash"/>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2317896" y="3229730"/>
            <a:ext cx="902846" cy="246221"/>
          </a:xfrm>
          <a:prstGeom prst="rect">
            <a:avLst/>
          </a:prstGeom>
          <a:noFill/>
        </p:spPr>
        <p:txBody>
          <a:bodyPr wrap="square" lIns="0" tIns="0" rIns="0" bIns="0" rtlCol="0">
            <a:spAutoFit/>
          </a:bodyPr>
          <a:lstStyle/>
          <a:p>
            <a:r>
              <a:rPr lang="en-US" altLang="zh-CN" sz="1600" dirty="0" smtClean="0">
                <a:solidFill>
                  <a:srgbClr val="080808"/>
                </a:solidFill>
                <a:latin typeface="微软雅黑" panose="020B0503020204020204" pitchFamily="34" charset="-122"/>
                <a:ea typeface="微软雅黑" panose="020B0503020204020204" pitchFamily="34" charset="-122"/>
              </a:rPr>
              <a:t>PART 04</a:t>
            </a:r>
            <a:endParaRPr lang="zh-CN" altLang="en-US" sz="1600" dirty="0" smtClean="0">
              <a:solidFill>
                <a:srgbClr val="080808"/>
              </a:solidFill>
              <a:latin typeface="微软雅黑" panose="020B0503020204020204" pitchFamily="34" charset="-122"/>
              <a:ea typeface="微软雅黑" panose="020B0503020204020204" pitchFamily="34" charset="-122"/>
            </a:endParaRPr>
          </a:p>
        </p:txBody>
      </p:sp>
      <p:grpSp>
        <p:nvGrpSpPr>
          <p:cNvPr id="16" name="组合 15"/>
          <p:cNvGrpSpPr/>
          <p:nvPr/>
        </p:nvGrpSpPr>
        <p:grpSpPr>
          <a:xfrm>
            <a:off x="2123728" y="1707656"/>
            <a:ext cx="1197175" cy="1197175"/>
            <a:chOff x="304800" y="673100"/>
            <a:chExt cx="4000500" cy="4000500"/>
          </a:xfrm>
          <a:effectLst>
            <a:outerShdw blurRad="444500" dist="254000" dir="810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ndParaRPr>
            </a:p>
          </p:txBody>
        </p:sp>
        <p:sp>
          <p:nvSpPr>
            <p:cNvPr id="19" name="椭圆 1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ndParaRPr>
            </a:p>
          </p:txBody>
        </p:sp>
      </p:grpSp>
      <p:sp>
        <p:nvSpPr>
          <p:cNvPr id="25" name="TextBox 24"/>
          <p:cNvSpPr txBox="1"/>
          <p:nvPr/>
        </p:nvSpPr>
        <p:spPr>
          <a:xfrm>
            <a:off x="3948592" y="2787774"/>
            <a:ext cx="1027882" cy="245726"/>
          </a:xfrm>
          <a:prstGeom prst="rect">
            <a:avLst/>
          </a:prstGeom>
          <a:noFill/>
        </p:spPr>
        <p:txBody>
          <a:bodyPr wrap="square" lIns="60469" tIns="30235" rIns="60469" bIns="30235" rtlCol="0">
            <a:spAutoFit/>
          </a:bodyPr>
          <a:lstStyle/>
          <a:p>
            <a:r>
              <a:rPr lang="en-US" altLang="zh-CN" sz="1200" dirty="0" smtClean="0">
                <a:solidFill>
                  <a:srgbClr val="080808"/>
                </a:solidFill>
                <a:latin typeface="微软雅黑" panose="020B0503020204020204" pitchFamily="34" charset="-122"/>
                <a:ea typeface="微软雅黑" panose="020B0503020204020204" pitchFamily="34" charset="-122"/>
              </a:rPr>
              <a:t>※ </a:t>
            </a:r>
            <a:r>
              <a:rPr lang="zh-CN" altLang="en-US" sz="1200" dirty="0" smtClean="0">
                <a:solidFill>
                  <a:srgbClr val="080808"/>
                </a:solidFill>
                <a:latin typeface="微软雅黑" panose="020B0503020204020204" pitchFamily="34" charset="-122"/>
                <a:ea typeface="微软雅黑" panose="020B0503020204020204" pitchFamily="34" charset="-122"/>
              </a:rPr>
              <a:t>添加内容</a:t>
            </a:r>
            <a:endParaRPr lang="zh-CN" altLang="en-US" sz="1200" dirty="0">
              <a:solidFill>
                <a:srgbClr val="080808"/>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5001263" y="2787774"/>
            <a:ext cx="985236" cy="245726"/>
          </a:xfrm>
          <a:prstGeom prst="rect">
            <a:avLst/>
          </a:prstGeom>
          <a:noFill/>
        </p:spPr>
        <p:txBody>
          <a:bodyPr wrap="square" lIns="60469" tIns="30235" rIns="60469" bIns="30235" rtlCol="0">
            <a:spAutoFit/>
          </a:bodyPr>
          <a:lstStyle/>
          <a:p>
            <a:r>
              <a:rPr lang="en-US" altLang="zh-CN" sz="1200" dirty="0" smtClean="0">
                <a:solidFill>
                  <a:srgbClr val="080808"/>
                </a:solidFill>
                <a:latin typeface="微软雅黑" panose="020B0503020204020204" pitchFamily="34" charset="-122"/>
                <a:ea typeface="微软雅黑" panose="020B0503020204020204" pitchFamily="34" charset="-122"/>
              </a:rPr>
              <a:t>※ </a:t>
            </a:r>
            <a:r>
              <a:rPr lang="zh-CN" altLang="en-US" sz="1200" dirty="0" smtClean="0">
                <a:solidFill>
                  <a:srgbClr val="080808"/>
                </a:solidFill>
                <a:latin typeface="微软雅黑" panose="020B0503020204020204" pitchFamily="34" charset="-122"/>
                <a:ea typeface="微软雅黑" panose="020B0503020204020204" pitchFamily="34" charset="-122"/>
              </a:rPr>
              <a:t>添加</a:t>
            </a:r>
            <a:r>
              <a:rPr lang="zh-CN" altLang="en-US" sz="1200" dirty="0">
                <a:solidFill>
                  <a:srgbClr val="080808"/>
                </a:solidFill>
                <a:latin typeface="微软雅黑" panose="020B0503020204020204" pitchFamily="34" charset="-122"/>
                <a:ea typeface="微软雅黑" panose="020B0503020204020204" pitchFamily="34" charset="-122"/>
              </a:rPr>
              <a:t>内容</a:t>
            </a:r>
          </a:p>
        </p:txBody>
      </p:sp>
      <p:sp>
        <p:nvSpPr>
          <p:cNvPr id="27" name="TextBox 26"/>
          <p:cNvSpPr txBox="1"/>
          <p:nvPr/>
        </p:nvSpPr>
        <p:spPr>
          <a:xfrm>
            <a:off x="6011289" y="2787774"/>
            <a:ext cx="1027882" cy="245726"/>
          </a:xfrm>
          <a:prstGeom prst="rect">
            <a:avLst/>
          </a:prstGeom>
          <a:noFill/>
        </p:spPr>
        <p:txBody>
          <a:bodyPr wrap="square" lIns="60469" tIns="30235" rIns="60469" bIns="30235" rtlCol="0">
            <a:spAutoFit/>
          </a:bodyPr>
          <a:lstStyle/>
          <a:p>
            <a:r>
              <a:rPr lang="en-US" altLang="zh-CN" sz="1200" dirty="0" smtClean="0">
                <a:solidFill>
                  <a:srgbClr val="080808"/>
                </a:solidFill>
                <a:latin typeface="微软雅黑" panose="020B0503020204020204" pitchFamily="34" charset="-122"/>
                <a:ea typeface="微软雅黑" panose="020B0503020204020204" pitchFamily="34" charset="-122"/>
              </a:rPr>
              <a:t>※ </a:t>
            </a:r>
            <a:r>
              <a:rPr lang="zh-CN" altLang="en-US" sz="1200" dirty="0" smtClean="0">
                <a:solidFill>
                  <a:srgbClr val="080808"/>
                </a:solidFill>
                <a:latin typeface="微软雅黑" panose="020B0503020204020204" pitchFamily="34" charset="-122"/>
                <a:ea typeface="微软雅黑" panose="020B0503020204020204" pitchFamily="34" charset="-122"/>
              </a:rPr>
              <a:t>添加</a:t>
            </a:r>
            <a:r>
              <a:rPr lang="zh-CN" altLang="en-US" sz="1200" dirty="0">
                <a:solidFill>
                  <a:srgbClr val="080808"/>
                </a:solidFill>
                <a:latin typeface="微软雅黑" panose="020B0503020204020204" pitchFamily="34" charset="-122"/>
                <a:ea typeface="微软雅黑" panose="020B0503020204020204" pitchFamily="34" charset="-122"/>
              </a:rPr>
              <a:t>内容</a:t>
            </a:r>
          </a:p>
        </p:txBody>
      </p:sp>
      <p:sp>
        <p:nvSpPr>
          <p:cNvPr id="28" name="TextBox 27"/>
          <p:cNvSpPr txBox="1"/>
          <p:nvPr/>
        </p:nvSpPr>
        <p:spPr>
          <a:xfrm>
            <a:off x="3948592" y="3134845"/>
            <a:ext cx="985236" cy="245726"/>
          </a:xfrm>
          <a:prstGeom prst="rect">
            <a:avLst/>
          </a:prstGeom>
          <a:noFill/>
        </p:spPr>
        <p:txBody>
          <a:bodyPr wrap="square" lIns="60469" tIns="30235" rIns="60469" bIns="30235" rtlCol="0">
            <a:spAutoFit/>
          </a:bodyPr>
          <a:lstStyle/>
          <a:p>
            <a:r>
              <a:rPr lang="en-US" altLang="zh-CN" sz="1200" dirty="0" smtClean="0">
                <a:solidFill>
                  <a:srgbClr val="080808"/>
                </a:solidFill>
                <a:latin typeface="微软雅黑" panose="020B0503020204020204" pitchFamily="34" charset="-122"/>
                <a:ea typeface="微软雅黑" panose="020B0503020204020204" pitchFamily="34" charset="-122"/>
              </a:rPr>
              <a:t>※ </a:t>
            </a:r>
            <a:r>
              <a:rPr lang="zh-CN" altLang="en-US" sz="1200" dirty="0" smtClean="0">
                <a:solidFill>
                  <a:srgbClr val="080808"/>
                </a:solidFill>
                <a:latin typeface="微软雅黑" panose="020B0503020204020204" pitchFamily="34" charset="-122"/>
                <a:ea typeface="微软雅黑" panose="020B0503020204020204" pitchFamily="34" charset="-122"/>
              </a:rPr>
              <a:t>添加</a:t>
            </a:r>
            <a:r>
              <a:rPr lang="zh-CN" altLang="en-US" sz="1200" dirty="0">
                <a:solidFill>
                  <a:srgbClr val="080808"/>
                </a:solidFill>
                <a:latin typeface="微软雅黑" panose="020B0503020204020204" pitchFamily="34" charset="-122"/>
                <a:ea typeface="微软雅黑" panose="020B0503020204020204" pitchFamily="34" charset="-122"/>
              </a:rPr>
              <a:t>内容</a:t>
            </a:r>
          </a:p>
        </p:txBody>
      </p:sp>
      <p:sp>
        <p:nvSpPr>
          <p:cNvPr id="29" name="TextBox 28"/>
          <p:cNvSpPr txBox="1"/>
          <p:nvPr/>
        </p:nvSpPr>
        <p:spPr>
          <a:xfrm>
            <a:off x="5001264" y="3134845"/>
            <a:ext cx="985236" cy="245726"/>
          </a:xfrm>
          <a:prstGeom prst="rect">
            <a:avLst/>
          </a:prstGeom>
          <a:noFill/>
        </p:spPr>
        <p:txBody>
          <a:bodyPr wrap="square" lIns="60469" tIns="30235" rIns="60469" bIns="30235" rtlCol="0">
            <a:spAutoFit/>
          </a:bodyPr>
          <a:lstStyle/>
          <a:p>
            <a:r>
              <a:rPr lang="en-US" altLang="zh-CN" sz="1200" dirty="0" smtClean="0">
                <a:solidFill>
                  <a:srgbClr val="080808"/>
                </a:solidFill>
                <a:latin typeface="微软雅黑" panose="020B0503020204020204" pitchFamily="34" charset="-122"/>
                <a:ea typeface="微软雅黑" panose="020B0503020204020204" pitchFamily="34" charset="-122"/>
              </a:rPr>
              <a:t>※ </a:t>
            </a:r>
            <a:r>
              <a:rPr lang="zh-CN" altLang="en-US" sz="1200" dirty="0" smtClean="0">
                <a:solidFill>
                  <a:srgbClr val="080808"/>
                </a:solidFill>
                <a:latin typeface="微软雅黑" panose="020B0503020204020204" pitchFamily="34" charset="-122"/>
                <a:ea typeface="微软雅黑" panose="020B0503020204020204" pitchFamily="34" charset="-122"/>
              </a:rPr>
              <a:t>添加</a:t>
            </a:r>
            <a:r>
              <a:rPr lang="zh-CN" altLang="en-US" sz="1200" dirty="0">
                <a:solidFill>
                  <a:srgbClr val="080808"/>
                </a:solidFill>
                <a:latin typeface="微软雅黑" panose="020B0503020204020204" pitchFamily="34" charset="-122"/>
                <a:ea typeface="微软雅黑" panose="020B0503020204020204" pitchFamily="34" charset="-122"/>
              </a:rPr>
              <a:t>内容</a:t>
            </a:r>
          </a:p>
        </p:txBody>
      </p:sp>
      <p:sp>
        <p:nvSpPr>
          <p:cNvPr id="30" name="TextBox 29"/>
          <p:cNvSpPr txBox="1"/>
          <p:nvPr/>
        </p:nvSpPr>
        <p:spPr>
          <a:xfrm>
            <a:off x="6010903" y="3134845"/>
            <a:ext cx="985236" cy="245726"/>
          </a:xfrm>
          <a:prstGeom prst="rect">
            <a:avLst/>
          </a:prstGeom>
          <a:noFill/>
        </p:spPr>
        <p:txBody>
          <a:bodyPr wrap="square" lIns="60469" tIns="30235" rIns="60469" bIns="30235" rtlCol="0">
            <a:spAutoFit/>
          </a:bodyPr>
          <a:lstStyle/>
          <a:p>
            <a:r>
              <a:rPr lang="en-US" altLang="zh-CN" sz="1200" dirty="0" smtClean="0">
                <a:solidFill>
                  <a:srgbClr val="080808"/>
                </a:solidFill>
                <a:latin typeface="微软雅黑" panose="020B0503020204020204" pitchFamily="34" charset="-122"/>
                <a:ea typeface="微软雅黑" panose="020B0503020204020204" pitchFamily="34" charset="-122"/>
              </a:rPr>
              <a:t>※ </a:t>
            </a:r>
            <a:r>
              <a:rPr lang="zh-CN" altLang="en-US" sz="1200" dirty="0" smtClean="0">
                <a:solidFill>
                  <a:srgbClr val="080808"/>
                </a:solidFill>
                <a:latin typeface="微软雅黑" panose="020B0503020204020204" pitchFamily="34" charset="-122"/>
                <a:ea typeface="微软雅黑" panose="020B0503020204020204" pitchFamily="34" charset="-122"/>
              </a:rPr>
              <a:t>添加</a:t>
            </a:r>
            <a:r>
              <a:rPr lang="zh-CN" altLang="en-US" sz="1200" dirty="0">
                <a:solidFill>
                  <a:srgbClr val="080808"/>
                </a:solidFill>
                <a:latin typeface="微软雅黑" panose="020B0503020204020204" pitchFamily="34" charset="-122"/>
                <a:ea typeface="微软雅黑" panose="020B0503020204020204" pitchFamily="34" charset="-122"/>
              </a:rPr>
              <a:t>内容</a:t>
            </a:r>
          </a:p>
        </p:txBody>
      </p:sp>
      <p:sp>
        <p:nvSpPr>
          <p:cNvPr id="75" name="TextBox 13"/>
          <p:cNvSpPr txBox="1"/>
          <p:nvPr/>
        </p:nvSpPr>
        <p:spPr>
          <a:xfrm>
            <a:off x="2344338" y="1921522"/>
            <a:ext cx="902846" cy="769441"/>
          </a:xfrm>
          <a:prstGeom prst="rect">
            <a:avLst/>
          </a:prstGeom>
          <a:noFill/>
        </p:spPr>
        <p:txBody>
          <a:bodyPr wrap="square" lIns="0" tIns="0" rIns="0" bIns="0" rtlCol="0">
            <a:spAutoFit/>
          </a:bodyPr>
          <a:lstStyle/>
          <a:p>
            <a:r>
              <a:rPr lang="en-US" altLang="zh-CN" sz="5000" b="1" dirty="0" smtClean="0">
                <a:solidFill>
                  <a:schemeClr val="accent4"/>
                </a:solidFill>
                <a:latin typeface="微软雅黑" panose="020B0503020204020204" pitchFamily="34" charset="-122"/>
                <a:ea typeface="微软雅黑" panose="020B0503020204020204" pitchFamily="34" charset="-122"/>
              </a:rPr>
              <a:t>04</a:t>
            </a:r>
            <a:endParaRPr lang="zh-CN" altLang="en-US" sz="5000" b="1" dirty="0" smtClean="0">
              <a:solidFill>
                <a:schemeClr val="accent4"/>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advTm="4000">
        <p14:prism dir="d"/>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childTnLst>
                          </p:cTn>
                        </p:par>
                        <p:par>
                          <p:cTn id="12" fill="hold">
                            <p:stCondLst>
                              <p:cond delay="1000"/>
                            </p:stCondLst>
                            <p:childTnLst>
                              <p:par>
                                <p:cTn id="13" presetID="47" presetClass="entr" presetSubtype="0" fill="hold" grpId="0" nodeType="afterEffect">
                                  <p:stCondLst>
                                    <p:cond delay="0"/>
                                  </p:stCondLst>
                                  <p:childTnLst>
                                    <p:set>
                                      <p:cBhvr>
                                        <p:cTn id="14" dur="1" fill="hold">
                                          <p:stCondLst>
                                            <p:cond delay="0"/>
                                          </p:stCondLst>
                                        </p:cTn>
                                        <p:tgtEl>
                                          <p:spTgt spid="75"/>
                                        </p:tgtEl>
                                        <p:attrNameLst>
                                          <p:attrName>style.visibility</p:attrName>
                                        </p:attrNameLst>
                                      </p:cBhvr>
                                      <p:to>
                                        <p:strVal val="visible"/>
                                      </p:to>
                                    </p:set>
                                    <p:animEffect transition="in" filter="fade">
                                      <p:cBhvr>
                                        <p:cTn id="15" dur="500"/>
                                        <p:tgtEl>
                                          <p:spTgt spid="75"/>
                                        </p:tgtEl>
                                      </p:cBhvr>
                                    </p:animEffect>
                                    <p:anim calcmode="lin" valueType="num">
                                      <p:cBhvr>
                                        <p:cTn id="16" dur="500" fill="hold"/>
                                        <p:tgtEl>
                                          <p:spTgt spid="75"/>
                                        </p:tgtEl>
                                        <p:attrNameLst>
                                          <p:attrName>ppt_x</p:attrName>
                                        </p:attrNameLst>
                                      </p:cBhvr>
                                      <p:tavLst>
                                        <p:tav tm="0">
                                          <p:val>
                                            <p:strVal val="#ppt_x"/>
                                          </p:val>
                                        </p:tav>
                                        <p:tav tm="100000">
                                          <p:val>
                                            <p:strVal val="#ppt_x"/>
                                          </p:val>
                                        </p:tav>
                                      </p:tavLst>
                                    </p:anim>
                                    <p:anim calcmode="lin" valueType="num">
                                      <p:cBhvr>
                                        <p:cTn id="17" dur="500" fill="hold"/>
                                        <p:tgtEl>
                                          <p:spTgt spid="75"/>
                                        </p:tgtEl>
                                        <p:attrNameLst>
                                          <p:attrName>ppt_y</p:attrName>
                                        </p:attrNameLst>
                                      </p:cBhvr>
                                      <p:tavLst>
                                        <p:tav tm="0">
                                          <p:val>
                                            <p:strVal val="#ppt_y-.1"/>
                                          </p:val>
                                        </p:tav>
                                        <p:tav tm="100000">
                                          <p:val>
                                            <p:strVal val="#ppt_y"/>
                                          </p:val>
                                        </p:tav>
                                      </p:tavLst>
                                    </p:anim>
                                  </p:childTnLst>
                                </p:cTn>
                              </p:par>
                            </p:childTnLst>
                          </p:cTn>
                        </p:par>
                        <p:par>
                          <p:cTn id="18" fill="hold">
                            <p:stCondLst>
                              <p:cond delay="1500"/>
                            </p:stCondLst>
                            <p:childTnLst>
                              <p:par>
                                <p:cTn id="19" presetID="12" presetClass="entr" presetSubtype="8"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p:tgtEl>
                                          <p:spTgt spid="12"/>
                                        </p:tgtEl>
                                        <p:attrNameLst>
                                          <p:attrName>ppt_x</p:attrName>
                                        </p:attrNameLst>
                                      </p:cBhvr>
                                      <p:tavLst>
                                        <p:tav tm="0">
                                          <p:val>
                                            <p:strVal val="#ppt_x-#ppt_w*1.125000"/>
                                          </p:val>
                                        </p:tav>
                                        <p:tav tm="100000">
                                          <p:val>
                                            <p:strVal val="#ppt_x"/>
                                          </p:val>
                                        </p:tav>
                                      </p:tavLst>
                                    </p:anim>
                                    <p:animEffect transition="in" filter="wipe(right)">
                                      <p:cBhvr>
                                        <p:cTn id="22" dur="500"/>
                                        <p:tgtEl>
                                          <p:spTgt spid="12"/>
                                        </p:tgtEl>
                                      </p:cBhvr>
                                    </p:animEffect>
                                  </p:childTnLst>
                                </p:cTn>
                              </p:par>
                            </p:childTnLst>
                          </p:cTn>
                        </p:par>
                        <p:par>
                          <p:cTn id="23" fill="hold">
                            <p:stCondLst>
                              <p:cond delay="2000"/>
                            </p:stCondLst>
                            <p:childTnLst>
                              <p:par>
                                <p:cTn id="24" presetID="47" presetClass="entr" presetSubtype="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anim calcmode="lin" valueType="num">
                                      <p:cBhvr>
                                        <p:cTn id="27" dur="500" fill="hold"/>
                                        <p:tgtEl>
                                          <p:spTgt spid="14"/>
                                        </p:tgtEl>
                                        <p:attrNameLst>
                                          <p:attrName>ppt_x</p:attrName>
                                        </p:attrNameLst>
                                      </p:cBhvr>
                                      <p:tavLst>
                                        <p:tav tm="0">
                                          <p:val>
                                            <p:strVal val="#ppt_x"/>
                                          </p:val>
                                        </p:tav>
                                        <p:tav tm="100000">
                                          <p:val>
                                            <p:strVal val="#ppt_x"/>
                                          </p:val>
                                        </p:tav>
                                      </p:tavLst>
                                    </p:anim>
                                    <p:anim calcmode="lin" valueType="num">
                                      <p:cBhvr>
                                        <p:cTn id="28" dur="500" fill="hold"/>
                                        <p:tgtEl>
                                          <p:spTgt spid="14"/>
                                        </p:tgtEl>
                                        <p:attrNameLst>
                                          <p:attrName>ppt_y</p:attrName>
                                        </p:attrNameLst>
                                      </p:cBhvr>
                                      <p:tavLst>
                                        <p:tav tm="0">
                                          <p:val>
                                            <p:strVal val="#ppt_y-.1"/>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25"/>
                                        </p:tgtEl>
                                        <p:attrNameLst>
                                          <p:attrName>style.visibility</p:attrName>
                                        </p:attrNameLst>
                                      </p:cBhvr>
                                      <p:to>
                                        <p:strVal val="visible"/>
                                      </p:to>
                                    </p:set>
                                    <p:anim calcmode="lin" valueType="num">
                                      <p:cBhvr additive="base">
                                        <p:cTn id="32" dur="500" fill="hold"/>
                                        <p:tgtEl>
                                          <p:spTgt spid="25"/>
                                        </p:tgtEl>
                                        <p:attrNameLst>
                                          <p:attrName>ppt_x</p:attrName>
                                        </p:attrNameLst>
                                      </p:cBhvr>
                                      <p:tavLst>
                                        <p:tav tm="0">
                                          <p:val>
                                            <p:strVal val="#ppt_x"/>
                                          </p:val>
                                        </p:tav>
                                        <p:tav tm="100000">
                                          <p:val>
                                            <p:strVal val="#ppt_x"/>
                                          </p:val>
                                        </p:tav>
                                      </p:tavLst>
                                    </p:anim>
                                    <p:anim calcmode="lin" valueType="num">
                                      <p:cBhvr additive="base">
                                        <p:cTn id="33" dur="500" fill="hold"/>
                                        <p:tgtEl>
                                          <p:spTgt spid="25"/>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200"/>
                                  </p:stCondLst>
                                  <p:childTnLst>
                                    <p:set>
                                      <p:cBhvr>
                                        <p:cTn id="35" dur="1" fill="hold">
                                          <p:stCondLst>
                                            <p:cond delay="0"/>
                                          </p:stCondLst>
                                        </p:cTn>
                                        <p:tgtEl>
                                          <p:spTgt spid="26"/>
                                        </p:tgtEl>
                                        <p:attrNameLst>
                                          <p:attrName>style.visibility</p:attrName>
                                        </p:attrNameLst>
                                      </p:cBhvr>
                                      <p:to>
                                        <p:strVal val="visible"/>
                                      </p:to>
                                    </p:set>
                                    <p:anim calcmode="lin" valueType="num">
                                      <p:cBhvr additive="base">
                                        <p:cTn id="36" dur="500" fill="hold"/>
                                        <p:tgtEl>
                                          <p:spTgt spid="26"/>
                                        </p:tgtEl>
                                        <p:attrNameLst>
                                          <p:attrName>ppt_x</p:attrName>
                                        </p:attrNameLst>
                                      </p:cBhvr>
                                      <p:tavLst>
                                        <p:tav tm="0">
                                          <p:val>
                                            <p:strVal val="#ppt_x"/>
                                          </p:val>
                                        </p:tav>
                                        <p:tav tm="100000">
                                          <p:val>
                                            <p:strVal val="#ppt_x"/>
                                          </p:val>
                                        </p:tav>
                                      </p:tavLst>
                                    </p:anim>
                                    <p:anim calcmode="lin" valueType="num">
                                      <p:cBhvr additive="base">
                                        <p:cTn id="37" dur="500" fill="hold"/>
                                        <p:tgtEl>
                                          <p:spTgt spid="26"/>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400"/>
                                  </p:stCondLst>
                                  <p:childTnLst>
                                    <p:set>
                                      <p:cBhvr>
                                        <p:cTn id="39" dur="1" fill="hold">
                                          <p:stCondLst>
                                            <p:cond delay="0"/>
                                          </p:stCondLst>
                                        </p:cTn>
                                        <p:tgtEl>
                                          <p:spTgt spid="27"/>
                                        </p:tgtEl>
                                        <p:attrNameLst>
                                          <p:attrName>style.visibility</p:attrName>
                                        </p:attrNameLst>
                                      </p:cBhvr>
                                      <p:to>
                                        <p:strVal val="visible"/>
                                      </p:to>
                                    </p:set>
                                    <p:anim calcmode="lin" valueType="num">
                                      <p:cBhvr additive="base">
                                        <p:cTn id="40" dur="500" fill="hold"/>
                                        <p:tgtEl>
                                          <p:spTgt spid="27"/>
                                        </p:tgtEl>
                                        <p:attrNameLst>
                                          <p:attrName>ppt_x</p:attrName>
                                        </p:attrNameLst>
                                      </p:cBhvr>
                                      <p:tavLst>
                                        <p:tav tm="0">
                                          <p:val>
                                            <p:strVal val="#ppt_x"/>
                                          </p:val>
                                        </p:tav>
                                        <p:tav tm="100000">
                                          <p:val>
                                            <p:strVal val="#ppt_x"/>
                                          </p:val>
                                        </p:tav>
                                      </p:tavLst>
                                    </p:anim>
                                    <p:anim calcmode="lin" valueType="num">
                                      <p:cBhvr additive="base">
                                        <p:cTn id="41" dur="500" fill="hold"/>
                                        <p:tgtEl>
                                          <p:spTgt spid="27"/>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600"/>
                                  </p:stCondLst>
                                  <p:childTnLst>
                                    <p:set>
                                      <p:cBhvr>
                                        <p:cTn id="43" dur="1" fill="hold">
                                          <p:stCondLst>
                                            <p:cond delay="0"/>
                                          </p:stCondLst>
                                        </p:cTn>
                                        <p:tgtEl>
                                          <p:spTgt spid="28"/>
                                        </p:tgtEl>
                                        <p:attrNameLst>
                                          <p:attrName>style.visibility</p:attrName>
                                        </p:attrNameLst>
                                      </p:cBhvr>
                                      <p:to>
                                        <p:strVal val="visible"/>
                                      </p:to>
                                    </p:set>
                                    <p:anim calcmode="lin" valueType="num">
                                      <p:cBhvr additive="base">
                                        <p:cTn id="44" dur="500" fill="hold"/>
                                        <p:tgtEl>
                                          <p:spTgt spid="28"/>
                                        </p:tgtEl>
                                        <p:attrNameLst>
                                          <p:attrName>ppt_x</p:attrName>
                                        </p:attrNameLst>
                                      </p:cBhvr>
                                      <p:tavLst>
                                        <p:tav tm="0">
                                          <p:val>
                                            <p:strVal val="#ppt_x"/>
                                          </p:val>
                                        </p:tav>
                                        <p:tav tm="100000">
                                          <p:val>
                                            <p:strVal val="#ppt_x"/>
                                          </p:val>
                                        </p:tav>
                                      </p:tavLst>
                                    </p:anim>
                                    <p:anim calcmode="lin" valueType="num">
                                      <p:cBhvr additive="base">
                                        <p:cTn id="45" dur="500" fill="hold"/>
                                        <p:tgtEl>
                                          <p:spTgt spid="28"/>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800"/>
                                  </p:stCondLst>
                                  <p:childTnLst>
                                    <p:set>
                                      <p:cBhvr>
                                        <p:cTn id="47" dur="1" fill="hold">
                                          <p:stCondLst>
                                            <p:cond delay="0"/>
                                          </p:stCondLst>
                                        </p:cTn>
                                        <p:tgtEl>
                                          <p:spTgt spid="29"/>
                                        </p:tgtEl>
                                        <p:attrNameLst>
                                          <p:attrName>style.visibility</p:attrName>
                                        </p:attrNameLst>
                                      </p:cBhvr>
                                      <p:to>
                                        <p:strVal val="visible"/>
                                      </p:to>
                                    </p:set>
                                    <p:anim calcmode="lin" valueType="num">
                                      <p:cBhvr additive="base">
                                        <p:cTn id="48" dur="500" fill="hold"/>
                                        <p:tgtEl>
                                          <p:spTgt spid="29"/>
                                        </p:tgtEl>
                                        <p:attrNameLst>
                                          <p:attrName>ppt_x</p:attrName>
                                        </p:attrNameLst>
                                      </p:cBhvr>
                                      <p:tavLst>
                                        <p:tav tm="0">
                                          <p:val>
                                            <p:strVal val="#ppt_x"/>
                                          </p:val>
                                        </p:tav>
                                        <p:tav tm="100000">
                                          <p:val>
                                            <p:strVal val="#ppt_x"/>
                                          </p:val>
                                        </p:tav>
                                      </p:tavLst>
                                    </p:anim>
                                    <p:anim calcmode="lin" valueType="num">
                                      <p:cBhvr additive="base">
                                        <p:cTn id="49" dur="500" fill="hold"/>
                                        <p:tgtEl>
                                          <p:spTgt spid="29"/>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1000"/>
                                  </p:stCondLst>
                                  <p:childTnLst>
                                    <p:set>
                                      <p:cBhvr>
                                        <p:cTn id="51" dur="1" fill="hold">
                                          <p:stCondLst>
                                            <p:cond delay="0"/>
                                          </p:stCondLst>
                                        </p:cTn>
                                        <p:tgtEl>
                                          <p:spTgt spid="30"/>
                                        </p:tgtEl>
                                        <p:attrNameLst>
                                          <p:attrName>style.visibility</p:attrName>
                                        </p:attrNameLst>
                                      </p:cBhvr>
                                      <p:to>
                                        <p:strVal val="visible"/>
                                      </p:to>
                                    </p:set>
                                    <p:anim calcmode="lin" valueType="num">
                                      <p:cBhvr additive="base">
                                        <p:cTn id="52" dur="500" fill="hold"/>
                                        <p:tgtEl>
                                          <p:spTgt spid="30"/>
                                        </p:tgtEl>
                                        <p:attrNameLst>
                                          <p:attrName>ppt_x</p:attrName>
                                        </p:attrNameLst>
                                      </p:cBhvr>
                                      <p:tavLst>
                                        <p:tav tm="0">
                                          <p:val>
                                            <p:strVal val="#ppt_x"/>
                                          </p:val>
                                        </p:tav>
                                        <p:tav tm="100000">
                                          <p:val>
                                            <p:strVal val="#ppt_x"/>
                                          </p:val>
                                        </p:tav>
                                      </p:tavLst>
                                    </p:anim>
                                    <p:anim calcmode="lin" valueType="num">
                                      <p:cBhvr additive="base">
                                        <p:cTn id="53"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25" grpId="0"/>
      <p:bldP spid="26" grpId="0"/>
      <p:bldP spid="27" grpId="0"/>
      <p:bldP spid="28" grpId="0"/>
      <p:bldP spid="29" grpId="0"/>
      <p:bldP spid="30" grpId="0"/>
      <p:bldP spid="7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1430102" y="2090401"/>
            <a:ext cx="6260551" cy="1135924"/>
          </a:xfrm>
          <a:custGeom>
            <a:avLst/>
            <a:gdLst>
              <a:gd name="connsiteX0" fmla="*/ 0 w 5689600"/>
              <a:gd name="connsiteY0" fmla="*/ 1079512 h 1079512"/>
              <a:gd name="connsiteX1" fmla="*/ 1917700 w 5689600"/>
              <a:gd name="connsiteY1" fmla="*/ 12 h 1079512"/>
              <a:gd name="connsiteX2" fmla="*/ 3810000 w 5689600"/>
              <a:gd name="connsiteY2" fmla="*/ 1054112 h 1079512"/>
              <a:gd name="connsiteX3" fmla="*/ 5689600 w 5689600"/>
              <a:gd name="connsiteY3" fmla="*/ 12712 h 1079512"/>
              <a:gd name="connsiteX0-1" fmla="*/ 0 w 7762075"/>
              <a:gd name="connsiteY0-2" fmla="*/ 1079512 h 1079512"/>
              <a:gd name="connsiteX1-3" fmla="*/ 1917700 w 7762075"/>
              <a:gd name="connsiteY1-4" fmla="*/ 12 h 1079512"/>
              <a:gd name="connsiteX2-5" fmla="*/ 3810000 w 7762075"/>
              <a:gd name="connsiteY2-6" fmla="*/ 1054112 h 1079512"/>
              <a:gd name="connsiteX3-7" fmla="*/ 7762075 w 7762075"/>
              <a:gd name="connsiteY3-8" fmla="*/ 887355 h 1079512"/>
              <a:gd name="connsiteX0-9" fmla="*/ 0 w 7762075"/>
              <a:gd name="connsiteY0-10" fmla="*/ 1258016 h 1258016"/>
              <a:gd name="connsiteX1-11" fmla="*/ 1917700 w 7762075"/>
              <a:gd name="connsiteY1-12" fmla="*/ 178516 h 1258016"/>
              <a:gd name="connsiteX2-13" fmla="*/ 3810000 w 7762075"/>
              <a:gd name="connsiteY2-14" fmla="*/ 1232616 h 1258016"/>
              <a:gd name="connsiteX3-15" fmla="*/ 6120167 w 7762075"/>
              <a:gd name="connsiteY3-16" fmla="*/ 511 h 1258016"/>
              <a:gd name="connsiteX4" fmla="*/ 7762075 w 7762075"/>
              <a:gd name="connsiteY4" fmla="*/ 1065859 h 1258016"/>
              <a:gd name="connsiteX0-17" fmla="*/ 0 w 7872948"/>
              <a:gd name="connsiteY0-18" fmla="*/ 1257930 h 1296609"/>
              <a:gd name="connsiteX1-19" fmla="*/ 1917700 w 7872948"/>
              <a:gd name="connsiteY1-20" fmla="*/ 178430 h 1296609"/>
              <a:gd name="connsiteX2-21" fmla="*/ 3810000 w 7872948"/>
              <a:gd name="connsiteY2-22" fmla="*/ 1232530 h 1296609"/>
              <a:gd name="connsiteX3-23" fmla="*/ 6120167 w 7872948"/>
              <a:gd name="connsiteY3-24" fmla="*/ 425 h 1296609"/>
              <a:gd name="connsiteX4-25" fmla="*/ 7872948 w 7872948"/>
              <a:gd name="connsiteY4-26" fmla="*/ 1296361 h 1296609"/>
              <a:gd name="connsiteX0-27" fmla="*/ 0 w 7872948"/>
              <a:gd name="connsiteY0-28" fmla="*/ 1257930 h 1296609"/>
              <a:gd name="connsiteX1-29" fmla="*/ 1650430 w 7872948"/>
              <a:gd name="connsiteY1-30" fmla="*/ 263677 h 1296609"/>
              <a:gd name="connsiteX2-31" fmla="*/ 3810000 w 7872948"/>
              <a:gd name="connsiteY2-32" fmla="*/ 1232530 h 1296609"/>
              <a:gd name="connsiteX3-33" fmla="*/ 6120167 w 7872948"/>
              <a:gd name="connsiteY3-34" fmla="*/ 425 h 1296609"/>
              <a:gd name="connsiteX4-35" fmla="*/ 7872948 w 7872948"/>
              <a:gd name="connsiteY4-36" fmla="*/ 1296361 h 1296609"/>
              <a:gd name="connsiteX0-37" fmla="*/ 0 w 7872948"/>
              <a:gd name="connsiteY0-38" fmla="*/ 1257930 h 1296609"/>
              <a:gd name="connsiteX1-39" fmla="*/ 1650430 w 7872948"/>
              <a:gd name="connsiteY1-40" fmla="*/ 263677 h 1296609"/>
              <a:gd name="connsiteX2-41" fmla="*/ 3430071 w 7872948"/>
              <a:gd name="connsiteY2-42" fmla="*/ 1226591 h 1296609"/>
              <a:gd name="connsiteX3-43" fmla="*/ 6120167 w 7872948"/>
              <a:gd name="connsiteY3-44" fmla="*/ 425 h 1296609"/>
              <a:gd name="connsiteX4-45" fmla="*/ 7872948 w 7872948"/>
              <a:gd name="connsiteY4-46" fmla="*/ 1296361 h 1296609"/>
              <a:gd name="connsiteX0-47" fmla="*/ 0 w 7872948"/>
              <a:gd name="connsiteY0-48" fmla="*/ 1191562 h 1230254"/>
              <a:gd name="connsiteX1-49" fmla="*/ 1650430 w 7872948"/>
              <a:gd name="connsiteY1-50" fmla="*/ 197309 h 1230254"/>
              <a:gd name="connsiteX2-51" fmla="*/ 3430071 w 7872948"/>
              <a:gd name="connsiteY2-52" fmla="*/ 1160223 h 1230254"/>
              <a:gd name="connsiteX3-53" fmla="*/ 5639957 w 7872948"/>
              <a:gd name="connsiteY3-54" fmla="*/ 447 h 1230254"/>
              <a:gd name="connsiteX4-55" fmla="*/ 7872948 w 7872948"/>
              <a:gd name="connsiteY4-56" fmla="*/ 1229993 h 1230254"/>
              <a:gd name="connsiteX0-57" fmla="*/ 0 w 7681228"/>
              <a:gd name="connsiteY0-58" fmla="*/ 1191632 h 1191632"/>
              <a:gd name="connsiteX1-59" fmla="*/ 1650430 w 7681228"/>
              <a:gd name="connsiteY1-60" fmla="*/ 197379 h 1191632"/>
              <a:gd name="connsiteX2-61" fmla="*/ 3430071 w 7681228"/>
              <a:gd name="connsiteY2-62" fmla="*/ 1160293 h 1191632"/>
              <a:gd name="connsiteX3-63" fmla="*/ 5639957 w 7681228"/>
              <a:gd name="connsiteY3-64" fmla="*/ 517 h 1191632"/>
              <a:gd name="connsiteX4-65" fmla="*/ 7681228 w 7681228"/>
              <a:gd name="connsiteY4-66" fmla="*/ 1053214 h 1191632"/>
              <a:gd name="connsiteX0-67" fmla="*/ 0 w 7681228"/>
              <a:gd name="connsiteY0-68" fmla="*/ 1191576 h 1191576"/>
              <a:gd name="connsiteX1-69" fmla="*/ 1650430 w 7681228"/>
              <a:gd name="connsiteY1-70" fmla="*/ 197323 h 1191576"/>
              <a:gd name="connsiteX2-71" fmla="*/ 3430071 w 7681228"/>
              <a:gd name="connsiteY2-72" fmla="*/ 1160237 h 1191576"/>
              <a:gd name="connsiteX3-73" fmla="*/ 5639957 w 7681228"/>
              <a:gd name="connsiteY3-74" fmla="*/ 461 h 1191576"/>
              <a:gd name="connsiteX4-75" fmla="*/ 7681228 w 7681228"/>
              <a:gd name="connsiteY4-76" fmla="*/ 1053158 h 1191576"/>
              <a:gd name="connsiteX0-77" fmla="*/ 0 w 7826216"/>
              <a:gd name="connsiteY0-78" fmla="*/ 1191456 h 1508838"/>
              <a:gd name="connsiteX1-79" fmla="*/ 1650430 w 7826216"/>
              <a:gd name="connsiteY1-80" fmla="*/ 197203 h 1508838"/>
              <a:gd name="connsiteX2-81" fmla="*/ 3430071 w 7826216"/>
              <a:gd name="connsiteY2-82" fmla="*/ 1160117 h 1508838"/>
              <a:gd name="connsiteX3-83" fmla="*/ 5639957 w 7826216"/>
              <a:gd name="connsiteY3-84" fmla="*/ 341 h 1508838"/>
              <a:gd name="connsiteX4-85" fmla="*/ 7826216 w 7826216"/>
              <a:gd name="connsiteY4-86" fmla="*/ 1498311 h 1508838"/>
              <a:gd name="connsiteX0-87" fmla="*/ 0 w 7826216"/>
              <a:gd name="connsiteY0-88" fmla="*/ 1008617 h 1327197"/>
              <a:gd name="connsiteX1-89" fmla="*/ 1650430 w 7826216"/>
              <a:gd name="connsiteY1-90" fmla="*/ 14364 h 1327197"/>
              <a:gd name="connsiteX2-91" fmla="*/ 3430071 w 7826216"/>
              <a:gd name="connsiteY2-92" fmla="*/ 977278 h 1327197"/>
              <a:gd name="connsiteX3-93" fmla="*/ 5725245 w 7826216"/>
              <a:gd name="connsiteY3-94" fmla="*/ 382 h 1327197"/>
              <a:gd name="connsiteX4-95" fmla="*/ 7826216 w 7826216"/>
              <a:gd name="connsiteY4-96" fmla="*/ 1315472 h 1327197"/>
              <a:gd name="connsiteX0-97" fmla="*/ 0 w 7826216"/>
              <a:gd name="connsiteY0-98" fmla="*/ 1008617 h 1327197"/>
              <a:gd name="connsiteX1-99" fmla="*/ 1650430 w 7826216"/>
              <a:gd name="connsiteY1-100" fmla="*/ 14364 h 1327197"/>
              <a:gd name="connsiteX2-101" fmla="*/ 3737105 w 7826216"/>
              <a:gd name="connsiteY2-102" fmla="*/ 1136304 h 1327197"/>
              <a:gd name="connsiteX3-103" fmla="*/ 5725245 w 7826216"/>
              <a:gd name="connsiteY3-104" fmla="*/ 382 h 1327197"/>
              <a:gd name="connsiteX4-105" fmla="*/ 7826216 w 7826216"/>
              <a:gd name="connsiteY4-106" fmla="*/ 1315472 h 1327197"/>
              <a:gd name="connsiteX0-107" fmla="*/ 0 w 7826216"/>
              <a:gd name="connsiteY0-108" fmla="*/ 1008617 h 1327197"/>
              <a:gd name="connsiteX1-109" fmla="*/ 1650430 w 7826216"/>
              <a:gd name="connsiteY1-110" fmla="*/ 14364 h 1327197"/>
              <a:gd name="connsiteX2-111" fmla="*/ 3737105 w 7826216"/>
              <a:gd name="connsiteY2-112" fmla="*/ 1136304 h 1327197"/>
              <a:gd name="connsiteX3-113" fmla="*/ 5725245 w 7826216"/>
              <a:gd name="connsiteY3-114" fmla="*/ 382 h 1327197"/>
              <a:gd name="connsiteX4-115" fmla="*/ 7826216 w 7826216"/>
              <a:gd name="connsiteY4-116" fmla="*/ 1315472 h 1327197"/>
              <a:gd name="connsiteX0-117" fmla="*/ 0 w 7826216"/>
              <a:gd name="connsiteY0-118" fmla="*/ 1008617 h 1327197"/>
              <a:gd name="connsiteX1-119" fmla="*/ 1650430 w 7826216"/>
              <a:gd name="connsiteY1-120" fmla="*/ 14364 h 1327197"/>
              <a:gd name="connsiteX2-121" fmla="*/ 3737105 w 7826216"/>
              <a:gd name="connsiteY2-122" fmla="*/ 1136304 h 1327197"/>
              <a:gd name="connsiteX3-123" fmla="*/ 5725245 w 7826216"/>
              <a:gd name="connsiteY3-124" fmla="*/ 382 h 1327197"/>
              <a:gd name="connsiteX4-125" fmla="*/ 7826216 w 7826216"/>
              <a:gd name="connsiteY4-126" fmla="*/ 1315472 h 1327197"/>
              <a:gd name="connsiteX0-127" fmla="*/ 0 w 7826216"/>
              <a:gd name="connsiteY0-128" fmla="*/ 994938 h 1314128"/>
              <a:gd name="connsiteX1-129" fmla="*/ 1650430 w 7826216"/>
              <a:gd name="connsiteY1-130" fmla="*/ 685 h 1314128"/>
              <a:gd name="connsiteX2-131" fmla="*/ 3737105 w 7826216"/>
              <a:gd name="connsiteY2-132" fmla="*/ 1122625 h 1314128"/>
              <a:gd name="connsiteX3-133" fmla="*/ 5946991 w 7826216"/>
              <a:gd name="connsiteY3-134" fmla="*/ 66216 h 1314128"/>
              <a:gd name="connsiteX4-135" fmla="*/ 7826216 w 7826216"/>
              <a:gd name="connsiteY4-136" fmla="*/ 1301793 h 1314128"/>
              <a:gd name="connsiteX0-137" fmla="*/ 0 w 7826216"/>
              <a:gd name="connsiteY0-138" fmla="*/ 929125 h 1248315"/>
              <a:gd name="connsiteX1-139" fmla="*/ 1641902 w 7826216"/>
              <a:gd name="connsiteY1-140" fmla="*/ 30287 h 1248315"/>
              <a:gd name="connsiteX2-141" fmla="*/ 3737105 w 7826216"/>
              <a:gd name="connsiteY2-142" fmla="*/ 1056812 h 1248315"/>
              <a:gd name="connsiteX3-143" fmla="*/ 5946991 w 7826216"/>
              <a:gd name="connsiteY3-144" fmla="*/ 403 h 1248315"/>
              <a:gd name="connsiteX4-145" fmla="*/ 7826216 w 7826216"/>
              <a:gd name="connsiteY4-146" fmla="*/ 1235980 h 1248315"/>
              <a:gd name="connsiteX0-147" fmla="*/ 0 w 7826216"/>
              <a:gd name="connsiteY0-148" fmla="*/ 929125 h 1248315"/>
              <a:gd name="connsiteX1-149" fmla="*/ 1641902 w 7826216"/>
              <a:gd name="connsiteY1-150" fmla="*/ 30287 h 1248315"/>
              <a:gd name="connsiteX2-151" fmla="*/ 3941795 w 7826216"/>
              <a:gd name="connsiteY2-152" fmla="*/ 1088617 h 1248315"/>
              <a:gd name="connsiteX3-153" fmla="*/ 5946991 w 7826216"/>
              <a:gd name="connsiteY3-154" fmla="*/ 403 h 1248315"/>
              <a:gd name="connsiteX4-155" fmla="*/ 7826216 w 7826216"/>
              <a:gd name="connsiteY4-156" fmla="*/ 1235980 h 1248315"/>
              <a:gd name="connsiteX0-157" fmla="*/ 0 w 7698285"/>
              <a:gd name="connsiteY0-158" fmla="*/ 929138 h 1201018"/>
              <a:gd name="connsiteX1-159" fmla="*/ 1641902 w 7698285"/>
              <a:gd name="connsiteY1-160" fmla="*/ 30300 h 1201018"/>
              <a:gd name="connsiteX2-161" fmla="*/ 3941795 w 7698285"/>
              <a:gd name="connsiteY2-162" fmla="*/ 1088630 h 1201018"/>
              <a:gd name="connsiteX3-163" fmla="*/ 5946991 w 7698285"/>
              <a:gd name="connsiteY3-164" fmla="*/ 416 h 1201018"/>
              <a:gd name="connsiteX4-165" fmla="*/ 7698285 w 7698285"/>
              <a:gd name="connsiteY4-166" fmla="*/ 1188285 h 1201018"/>
              <a:gd name="connsiteX0-167" fmla="*/ 0 w 7698285"/>
              <a:gd name="connsiteY0-168" fmla="*/ 929194 h 1188341"/>
              <a:gd name="connsiteX1-169" fmla="*/ 1641902 w 7698285"/>
              <a:gd name="connsiteY1-170" fmla="*/ 30356 h 1188341"/>
              <a:gd name="connsiteX2-171" fmla="*/ 3941795 w 7698285"/>
              <a:gd name="connsiteY2-172" fmla="*/ 1088686 h 1188341"/>
              <a:gd name="connsiteX3-173" fmla="*/ 5946991 w 7698285"/>
              <a:gd name="connsiteY3-174" fmla="*/ 472 h 1188341"/>
              <a:gd name="connsiteX4-175" fmla="*/ 7698285 w 7698285"/>
              <a:gd name="connsiteY4-176" fmla="*/ 1188341 h 1188341"/>
              <a:gd name="connsiteX0-177" fmla="*/ 0 w 7766515"/>
              <a:gd name="connsiteY0-178" fmla="*/ 1064367 h 1188341"/>
              <a:gd name="connsiteX1-179" fmla="*/ 1710132 w 7766515"/>
              <a:gd name="connsiteY1-180" fmla="*/ 30356 h 1188341"/>
              <a:gd name="connsiteX2-181" fmla="*/ 4010025 w 7766515"/>
              <a:gd name="connsiteY2-182" fmla="*/ 1088686 h 1188341"/>
              <a:gd name="connsiteX3-183" fmla="*/ 6015221 w 7766515"/>
              <a:gd name="connsiteY3-184" fmla="*/ 472 h 1188341"/>
              <a:gd name="connsiteX4-185" fmla="*/ 7766515 w 7766515"/>
              <a:gd name="connsiteY4-186" fmla="*/ 1188341 h 1188341"/>
              <a:gd name="connsiteX0-187" fmla="*/ 0 w 7809158"/>
              <a:gd name="connsiteY0-188" fmla="*/ 682705 h 1188341"/>
              <a:gd name="connsiteX1-189" fmla="*/ 1752775 w 7809158"/>
              <a:gd name="connsiteY1-190" fmla="*/ 30356 h 1188341"/>
              <a:gd name="connsiteX2-191" fmla="*/ 4052668 w 7809158"/>
              <a:gd name="connsiteY2-192" fmla="*/ 1088686 h 1188341"/>
              <a:gd name="connsiteX3-193" fmla="*/ 6057864 w 7809158"/>
              <a:gd name="connsiteY3-194" fmla="*/ 472 h 1188341"/>
              <a:gd name="connsiteX4-195" fmla="*/ 7809158 w 7809158"/>
              <a:gd name="connsiteY4-196" fmla="*/ 1188341 h 1188341"/>
              <a:gd name="connsiteX0-197" fmla="*/ 0 w 7809158"/>
              <a:gd name="connsiteY0-198" fmla="*/ 682705 h 1188341"/>
              <a:gd name="connsiteX1-199" fmla="*/ 1752775 w 7809158"/>
              <a:gd name="connsiteY1-200" fmla="*/ 30356 h 1188341"/>
              <a:gd name="connsiteX2-201" fmla="*/ 4052668 w 7809158"/>
              <a:gd name="connsiteY2-202" fmla="*/ 1088686 h 1188341"/>
              <a:gd name="connsiteX3-203" fmla="*/ 6057864 w 7809158"/>
              <a:gd name="connsiteY3-204" fmla="*/ 472 h 1188341"/>
              <a:gd name="connsiteX4-205" fmla="*/ 7809158 w 7809158"/>
              <a:gd name="connsiteY4-206" fmla="*/ 1188341 h 1188341"/>
              <a:gd name="connsiteX0-207" fmla="*/ 0 w 7800630"/>
              <a:gd name="connsiteY0-208" fmla="*/ 1104124 h 1188341"/>
              <a:gd name="connsiteX1-209" fmla="*/ 1744247 w 7800630"/>
              <a:gd name="connsiteY1-210" fmla="*/ 30356 h 1188341"/>
              <a:gd name="connsiteX2-211" fmla="*/ 4044140 w 7800630"/>
              <a:gd name="connsiteY2-212" fmla="*/ 1088686 h 1188341"/>
              <a:gd name="connsiteX3-213" fmla="*/ 6049336 w 7800630"/>
              <a:gd name="connsiteY3-214" fmla="*/ 472 h 1188341"/>
              <a:gd name="connsiteX4-215" fmla="*/ 7800630 w 7800630"/>
              <a:gd name="connsiteY4-216" fmla="*/ 1188341 h 1188341"/>
              <a:gd name="connsiteX0-217" fmla="*/ 0 w 7800630"/>
              <a:gd name="connsiteY0-218" fmla="*/ 1120027 h 1188341"/>
              <a:gd name="connsiteX1-219" fmla="*/ 1744247 w 7800630"/>
              <a:gd name="connsiteY1-220" fmla="*/ 30356 h 1188341"/>
              <a:gd name="connsiteX2-221" fmla="*/ 4044140 w 7800630"/>
              <a:gd name="connsiteY2-222" fmla="*/ 1088686 h 1188341"/>
              <a:gd name="connsiteX3-223" fmla="*/ 6049336 w 7800630"/>
              <a:gd name="connsiteY3-224" fmla="*/ 472 h 1188341"/>
              <a:gd name="connsiteX4-225" fmla="*/ 7800630 w 7800630"/>
              <a:gd name="connsiteY4-226" fmla="*/ 1188341 h 1188341"/>
              <a:gd name="connsiteX0-227" fmla="*/ 0 w 7800630"/>
              <a:gd name="connsiteY0-228" fmla="*/ 1120027 h 1188341"/>
              <a:gd name="connsiteX1-229" fmla="*/ 1744247 w 7800630"/>
              <a:gd name="connsiteY1-230" fmla="*/ 30356 h 1188341"/>
              <a:gd name="connsiteX2-231" fmla="*/ 4044140 w 7800630"/>
              <a:gd name="connsiteY2-232" fmla="*/ 1088686 h 1188341"/>
              <a:gd name="connsiteX3-233" fmla="*/ 6049336 w 7800630"/>
              <a:gd name="connsiteY3-234" fmla="*/ 472 h 1188341"/>
              <a:gd name="connsiteX4-235" fmla="*/ 7800630 w 7800630"/>
              <a:gd name="connsiteY4-236" fmla="*/ 1188341 h 1188341"/>
              <a:gd name="connsiteX0-237" fmla="*/ 0 w 7851801"/>
              <a:gd name="connsiteY0-238" fmla="*/ 1120082 h 1120082"/>
              <a:gd name="connsiteX1-239" fmla="*/ 1744247 w 7851801"/>
              <a:gd name="connsiteY1-240" fmla="*/ 30411 h 1120082"/>
              <a:gd name="connsiteX2-241" fmla="*/ 4044140 w 7851801"/>
              <a:gd name="connsiteY2-242" fmla="*/ 1088741 h 1120082"/>
              <a:gd name="connsiteX3-243" fmla="*/ 6049336 w 7851801"/>
              <a:gd name="connsiteY3-244" fmla="*/ 527 h 1120082"/>
              <a:gd name="connsiteX4-245" fmla="*/ 7851801 w 7851801"/>
              <a:gd name="connsiteY4-246" fmla="*/ 1061175 h 1120082"/>
              <a:gd name="connsiteX0-247" fmla="*/ 0 w 7851801"/>
              <a:gd name="connsiteY0-248" fmla="*/ 1120082 h 1120082"/>
              <a:gd name="connsiteX1-249" fmla="*/ 1744247 w 7851801"/>
              <a:gd name="connsiteY1-250" fmla="*/ 30411 h 1120082"/>
              <a:gd name="connsiteX2-251" fmla="*/ 4044140 w 7851801"/>
              <a:gd name="connsiteY2-252" fmla="*/ 1088741 h 1120082"/>
              <a:gd name="connsiteX3-253" fmla="*/ 6049336 w 7851801"/>
              <a:gd name="connsiteY3-254" fmla="*/ 527 h 1120082"/>
              <a:gd name="connsiteX4-255" fmla="*/ 7851801 w 7851801"/>
              <a:gd name="connsiteY4-256" fmla="*/ 1061175 h 1120082"/>
              <a:gd name="connsiteX0-257" fmla="*/ 0 w 7851801"/>
              <a:gd name="connsiteY0-258" fmla="*/ 1120082 h 1120082"/>
              <a:gd name="connsiteX1-259" fmla="*/ 1744247 w 7851801"/>
              <a:gd name="connsiteY1-260" fmla="*/ 30411 h 1120082"/>
              <a:gd name="connsiteX2-261" fmla="*/ 4044140 w 7851801"/>
              <a:gd name="connsiteY2-262" fmla="*/ 1088741 h 1120082"/>
              <a:gd name="connsiteX3-263" fmla="*/ 6049336 w 7851801"/>
              <a:gd name="connsiteY3-264" fmla="*/ 527 h 1120082"/>
              <a:gd name="connsiteX4-265" fmla="*/ 7851801 w 7851801"/>
              <a:gd name="connsiteY4-266" fmla="*/ 1061175 h 1120082"/>
              <a:gd name="connsiteX0-267" fmla="*/ 0 w 7851801"/>
              <a:gd name="connsiteY0-268" fmla="*/ 1119555 h 1119555"/>
              <a:gd name="connsiteX1-269" fmla="*/ 1744247 w 7851801"/>
              <a:gd name="connsiteY1-270" fmla="*/ 29884 h 1119555"/>
              <a:gd name="connsiteX2-271" fmla="*/ 4044140 w 7851801"/>
              <a:gd name="connsiteY2-272" fmla="*/ 1088214 h 1119555"/>
              <a:gd name="connsiteX3-273" fmla="*/ 6049336 w 7851801"/>
              <a:gd name="connsiteY3-274" fmla="*/ 0 h 1119555"/>
              <a:gd name="connsiteX4-275" fmla="*/ 7851801 w 7851801"/>
              <a:gd name="connsiteY4-276" fmla="*/ 1060648 h 1119555"/>
              <a:gd name="connsiteX0-277" fmla="*/ 0 w 7851801"/>
              <a:gd name="connsiteY0-278" fmla="*/ 1119555 h 1119555"/>
              <a:gd name="connsiteX1-279" fmla="*/ 1744247 w 7851801"/>
              <a:gd name="connsiteY1-280" fmla="*/ 29884 h 1119555"/>
              <a:gd name="connsiteX2-281" fmla="*/ 4044140 w 7851801"/>
              <a:gd name="connsiteY2-282" fmla="*/ 1088214 h 1119555"/>
              <a:gd name="connsiteX3-283" fmla="*/ 6049336 w 7851801"/>
              <a:gd name="connsiteY3-284" fmla="*/ 0 h 1119555"/>
              <a:gd name="connsiteX4-285" fmla="*/ 7851801 w 7851801"/>
              <a:gd name="connsiteY4-286" fmla="*/ 1060648 h 1119555"/>
              <a:gd name="connsiteX0-287" fmla="*/ 0 w 7851801"/>
              <a:gd name="connsiteY0-288" fmla="*/ 1119555 h 1119555"/>
              <a:gd name="connsiteX1-289" fmla="*/ 2349784 w 7851801"/>
              <a:gd name="connsiteY1-290" fmla="*/ 13981 h 1119555"/>
              <a:gd name="connsiteX2-291" fmla="*/ 4044140 w 7851801"/>
              <a:gd name="connsiteY2-292" fmla="*/ 1088214 h 1119555"/>
              <a:gd name="connsiteX3-293" fmla="*/ 6049336 w 7851801"/>
              <a:gd name="connsiteY3-294" fmla="*/ 0 h 1119555"/>
              <a:gd name="connsiteX4-295" fmla="*/ 7851801 w 7851801"/>
              <a:gd name="connsiteY4-296" fmla="*/ 1060648 h 1119555"/>
              <a:gd name="connsiteX0-297" fmla="*/ 0 w 7118332"/>
              <a:gd name="connsiteY0-298" fmla="*/ 1079799 h 1088237"/>
              <a:gd name="connsiteX1-299" fmla="*/ 1616315 w 7118332"/>
              <a:gd name="connsiteY1-300" fmla="*/ 13981 h 1088237"/>
              <a:gd name="connsiteX2-301" fmla="*/ 3310671 w 7118332"/>
              <a:gd name="connsiteY2-302" fmla="*/ 1088214 h 1088237"/>
              <a:gd name="connsiteX3-303" fmla="*/ 5315867 w 7118332"/>
              <a:gd name="connsiteY3-304" fmla="*/ 0 h 1088237"/>
              <a:gd name="connsiteX4-305" fmla="*/ 7118332 w 7118332"/>
              <a:gd name="connsiteY4-306" fmla="*/ 1060648 h 1088237"/>
              <a:gd name="connsiteX0-307" fmla="*/ 0 w 7118332"/>
              <a:gd name="connsiteY0-308" fmla="*/ 1079799 h 1088237"/>
              <a:gd name="connsiteX1-309" fmla="*/ 1616315 w 7118332"/>
              <a:gd name="connsiteY1-310" fmla="*/ 13981 h 1088237"/>
              <a:gd name="connsiteX2-311" fmla="*/ 3310671 w 7118332"/>
              <a:gd name="connsiteY2-312" fmla="*/ 1088214 h 1088237"/>
              <a:gd name="connsiteX3-313" fmla="*/ 5315867 w 7118332"/>
              <a:gd name="connsiteY3-314" fmla="*/ 0 h 1088237"/>
              <a:gd name="connsiteX4-315" fmla="*/ 7118332 w 7118332"/>
              <a:gd name="connsiteY4-316" fmla="*/ 1060648 h 1088237"/>
              <a:gd name="connsiteX0-317" fmla="*/ 0 w 7118332"/>
              <a:gd name="connsiteY0-318" fmla="*/ 1065820 h 1074258"/>
              <a:gd name="connsiteX1-319" fmla="*/ 1616315 w 7118332"/>
              <a:gd name="connsiteY1-320" fmla="*/ 2 h 1074258"/>
              <a:gd name="connsiteX2-321" fmla="*/ 3310671 w 7118332"/>
              <a:gd name="connsiteY2-322" fmla="*/ 1074235 h 1074258"/>
              <a:gd name="connsiteX3-323" fmla="*/ 4974720 w 7118332"/>
              <a:gd name="connsiteY3-324" fmla="*/ 1924 h 1074258"/>
              <a:gd name="connsiteX4-325" fmla="*/ 7118332 w 7118332"/>
              <a:gd name="connsiteY4-326" fmla="*/ 1046669 h 1074258"/>
              <a:gd name="connsiteX0-327" fmla="*/ 0 w 6623667"/>
              <a:gd name="connsiteY0-328" fmla="*/ 1065820 h 1074258"/>
              <a:gd name="connsiteX1-329" fmla="*/ 1616315 w 6623667"/>
              <a:gd name="connsiteY1-330" fmla="*/ 2 h 1074258"/>
              <a:gd name="connsiteX2-331" fmla="*/ 3310671 w 6623667"/>
              <a:gd name="connsiteY2-332" fmla="*/ 1074235 h 1074258"/>
              <a:gd name="connsiteX3-333" fmla="*/ 4974720 w 6623667"/>
              <a:gd name="connsiteY3-334" fmla="*/ 1924 h 1074258"/>
              <a:gd name="connsiteX4-335" fmla="*/ 6623667 w 6623667"/>
              <a:gd name="connsiteY4-336" fmla="*/ 1038718 h 1074258"/>
              <a:gd name="connsiteX0-337" fmla="*/ 0 w 6478679"/>
              <a:gd name="connsiteY0-338" fmla="*/ 1065820 h 1074258"/>
              <a:gd name="connsiteX1-339" fmla="*/ 1616315 w 6478679"/>
              <a:gd name="connsiteY1-340" fmla="*/ 2 h 1074258"/>
              <a:gd name="connsiteX2-341" fmla="*/ 3310671 w 6478679"/>
              <a:gd name="connsiteY2-342" fmla="*/ 1074235 h 1074258"/>
              <a:gd name="connsiteX3-343" fmla="*/ 4974720 w 6478679"/>
              <a:gd name="connsiteY3-344" fmla="*/ 1924 h 1074258"/>
              <a:gd name="connsiteX4-345" fmla="*/ 6478679 w 6478679"/>
              <a:gd name="connsiteY4-346" fmla="*/ 1070523 h 1074258"/>
              <a:gd name="connsiteX0-347" fmla="*/ 0 w 6700425"/>
              <a:gd name="connsiteY0-348" fmla="*/ 1065820 h 1074258"/>
              <a:gd name="connsiteX1-349" fmla="*/ 1616315 w 6700425"/>
              <a:gd name="connsiteY1-350" fmla="*/ 2 h 1074258"/>
              <a:gd name="connsiteX2-351" fmla="*/ 3310671 w 6700425"/>
              <a:gd name="connsiteY2-352" fmla="*/ 1074235 h 1074258"/>
              <a:gd name="connsiteX3-353" fmla="*/ 4974720 w 6700425"/>
              <a:gd name="connsiteY3-354" fmla="*/ 1924 h 1074258"/>
              <a:gd name="connsiteX4-355" fmla="*/ 6700425 w 6700425"/>
              <a:gd name="connsiteY4-356" fmla="*/ 1038717 h 1074258"/>
              <a:gd name="connsiteX0-357" fmla="*/ 0 w 6700425"/>
              <a:gd name="connsiteY0-358" fmla="*/ 1127507 h 1135945"/>
              <a:gd name="connsiteX1-359" fmla="*/ 1616315 w 6700425"/>
              <a:gd name="connsiteY1-360" fmla="*/ 61689 h 1135945"/>
              <a:gd name="connsiteX2-361" fmla="*/ 3310671 w 6700425"/>
              <a:gd name="connsiteY2-362" fmla="*/ 1135922 h 1135945"/>
              <a:gd name="connsiteX3-363" fmla="*/ 5034421 w 6700425"/>
              <a:gd name="connsiteY3-364" fmla="*/ 0 h 1135945"/>
              <a:gd name="connsiteX4-365" fmla="*/ 6700425 w 6700425"/>
              <a:gd name="connsiteY4-366" fmla="*/ 1100404 h 1135945"/>
              <a:gd name="connsiteX0-367" fmla="*/ 0 w 6700425"/>
              <a:gd name="connsiteY0-368" fmla="*/ 1127507 h 1135945"/>
              <a:gd name="connsiteX1-369" fmla="*/ 1616315 w 6700425"/>
              <a:gd name="connsiteY1-370" fmla="*/ 61689 h 1135945"/>
              <a:gd name="connsiteX2-371" fmla="*/ 3310671 w 6700425"/>
              <a:gd name="connsiteY2-372" fmla="*/ 1135922 h 1135945"/>
              <a:gd name="connsiteX3-373" fmla="*/ 5034421 w 6700425"/>
              <a:gd name="connsiteY3-374" fmla="*/ 0 h 1135945"/>
              <a:gd name="connsiteX4-375" fmla="*/ 6700425 w 6700425"/>
              <a:gd name="connsiteY4-376" fmla="*/ 1100404 h 1135945"/>
              <a:gd name="connsiteX0-377" fmla="*/ 0 w 6700425"/>
              <a:gd name="connsiteY0-378" fmla="*/ 1127507 h 1135945"/>
              <a:gd name="connsiteX1-379" fmla="*/ 1616315 w 6700425"/>
              <a:gd name="connsiteY1-380" fmla="*/ 61689 h 1135945"/>
              <a:gd name="connsiteX2-381" fmla="*/ 3310671 w 6700425"/>
              <a:gd name="connsiteY2-382" fmla="*/ 1135922 h 1135945"/>
              <a:gd name="connsiteX3-383" fmla="*/ 5034421 w 6700425"/>
              <a:gd name="connsiteY3-384" fmla="*/ 0 h 1135945"/>
              <a:gd name="connsiteX4-385" fmla="*/ 6700425 w 6700425"/>
              <a:gd name="connsiteY4-386" fmla="*/ 1100404 h 1135945"/>
              <a:gd name="connsiteX0-387" fmla="*/ 0 w 6700425"/>
              <a:gd name="connsiteY0-388" fmla="*/ 1127507 h 1135945"/>
              <a:gd name="connsiteX1-389" fmla="*/ 1616315 w 6700425"/>
              <a:gd name="connsiteY1-390" fmla="*/ 61689 h 1135945"/>
              <a:gd name="connsiteX2-391" fmla="*/ 3310671 w 6700425"/>
              <a:gd name="connsiteY2-392" fmla="*/ 1135922 h 1135945"/>
              <a:gd name="connsiteX3-393" fmla="*/ 5034421 w 6700425"/>
              <a:gd name="connsiteY3-394" fmla="*/ 0 h 1135945"/>
              <a:gd name="connsiteX4-395" fmla="*/ 6700425 w 6700425"/>
              <a:gd name="connsiteY4-396" fmla="*/ 1100404 h 1135945"/>
              <a:gd name="connsiteX0-397" fmla="*/ 0 w 6700425"/>
              <a:gd name="connsiteY0-398" fmla="*/ 1127507 h 1135922"/>
              <a:gd name="connsiteX1-399" fmla="*/ 1616315 w 6700425"/>
              <a:gd name="connsiteY1-400" fmla="*/ 61689 h 1135922"/>
              <a:gd name="connsiteX2-401" fmla="*/ 3310671 w 6700425"/>
              <a:gd name="connsiteY2-402" fmla="*/ 1135922 h 1135922"/>
              <a:gd name="connsiteX3-403" fmla="*/ 5034421 w 6700425"/>
              <a:gd name="connsiteY3-404" fmla="*/ 0 h 1135922"/>
              <a:gd name="connsiteX4-405" fmla="*/ 6700425 w 6700425"/>
              <a:gd name="connsiteY4-406" fmla="*/ 1100404 h 1135922"/>
              <a:gd name="connsiteX0-407" fmla="*/ 0 w 6700425"/>
              <a:gd name="connsiteY0-408" fmla="*/ 1127509 h 1135924"/>
              <a:gd name="connsiteX1-409" fmla="*/ 1616315 w 6700425"/>
              <a:gd name="connsiteY1-410" fmla="*/ 61691 h 1135924"/>
              <a:gd name="connsiteX2-411" fmla="*/ 3310671 w 6700425"/>
              <a:gd name="connsiteY2-412" fmla="*/ 1135924 h 1135924"/>
              <a:gd name="connsiteX3-413" fmla="*/ 5034421 w 6700425"/>
              <a:gd name="connsiteY3-414" fmla="*/ 2 h 1135924"/>
              <a:gd name="connsiteX4-415" fmla="*/ 6700425 w 6700425"/>
              <a:gd name="connsiteY4-416" fmla="*/ 1100406 h 1135924"/>
              <a:gd name="connsiteX0-417" fmla="*/ 0 w 6700425"/>
              <a:gd name="connsiteY0-418" fmla="*/ 1127509 h 1135924"/>
              <a:gd name="connsiteX1-419" fmla="*/ 1616315 w 6700425"/>
              <a:gd name="connsiteY1-420" fmla="*/ 61691 h 1135924"/>
              <a:gd name="connsiteX2-421" fmla="*/ 3310671 w 6700425"/>
              <a:gd name="connsiteY2-422" fmla="*/ 1135924 h 1135924"/>
              <a:gd name="connsiteX3-423" fmla="*/ 5034421 w 6700425"/>
              <a:gd name="connsiteY3-424" fmla="*/ 2 h 1135924"/>
              <a:gd name="connsiteX4-425" fmla="*/ 6700425 w 6700425"/>
              <a:gd name="connsiteY4-426" fmla="*/ 1100406 h 1135924"/>
              <a:gd name="connsiteX0-427" fmla="*/ 0 w 6700425"/>
              <a:gd name="connsiteY0-428" fmla="*/ 1127509 h 1135924"/>
              <a:gd name="connsiteX1-429" fmla="*/ 1616315 w 6700425"/>
              <a:gd name="connsiteY1-430" fmla="*/ 61691 h 1135924"/>
              <a:gd name="connsiteX2-431" fmla="*/ 3310671 w 6700425"/>
              <a:gd name="connsiteY2-432" fmla="*/ 1135924 h 1135924"/>
              <a:gd name="connsiteX3-433" fmla="*/ 5034421 w 6700425"/>
              <a:gd name="connsiteY3-434" fmla="*/ 2 h 1135924"/>
              <a:gd name="connsiteX4-435" fmla="*/ 6700425 w 6700425"/>
              <a:gd name="connsiteY4-436" fmla="*/ 1072905 h 1135924"/>
              <a:gd name="connsiteX0-437" fmla="*/ 0 w 6715173"/>
              <a:gd name="connsiteY0-438" fmla="*/ 1127509 h 1135924"/>
              <a:gd name="connsiteX1-439" fmla="*/ 1616315 w 6715173"/>
              <a:gd name="connsiteY1-440" fmla="*/ 61691 h 1135924"/>
              <a:gd name="connsiteX2-441" fmla="*/ 3310671 w 6715173"/>
              <a:gd name="connsiteY2-442" fmla="*/ 1135924 h 1135924"/>
              <a:gd name="connsiteX3-443" fmla="*/ 5034421 w 6715173"/>
              <a:gd name="connsiteY3-444" fmla="*/ 2 h 1135924"/>
              <a:gd name="connsiteX4-445" fmla="*/ 6715173 w 6715173"/>
              <a:gd name="connsiteY4-446" fmla="*/ 1059155 h 1135924"/>
            </a:gdLst>
            <a:ahLst/>
            <a:cxnLst>
              <a:cxn ang="0">
                <a:pos x="connsiteX0-1" y="connsiteY0-2"/>
              </a:cxn>
              <a:cxn ang="0">
                <a:pos x="connsiteX1-3" y="connsiteY1-4"/>
              </a:cxn>
              <a:cxn ang="0">
                <a:pos x="connsiteX2-5" y="connsiteY2-6"/>
              </a:cxn>
              <a:cxn ang="0">
                <a:pos x="connsiteX3-7" y="connsiteY3-8"/>
              </a:cxn>
              <a:cxn ang="0">
                <a:pos x="connsiteX4-25" y="connsiteY4-26"/>
              </a:cxn>
            </a:cxnLst>
            <a:rect l="l" t="t" r="r" b="b"/>
            <a:pathLst>
              <a:path w="6715173" h="1135924">
                <a:moveTo>
                  <a:pt x="0" y="1127509"/>
                </a:moveTo>
                <a:cubicBezTo>
                  <a:pt x="507007" y="1133134"/>
                  <a:pt x="1064537" y="60289"/>
                  <a:pt x="1616315" y="61691"/>
                </a:cubicBezTo>
                <a:cubicBezTo>
                  <a:pt x="2168093" y="63093"/>
                  <a:pt x="2778719" y="1127987"/>
                  <a:pt x="3310671" y="1135924"/>
                </a:cubicBezTo>
                <a:cubicBezTo>
                  <a:pt x="3866607" y="1117437"/>
                  <a:pt x="4488155" y="10816"/>
                  <a:pt x="5034421" y="2"/>
                </a:cubicBezTo>
                <a:cubicBezTo>
                  <a:pt x="5562285" y="-1785"/>
                  <a:pt x="6713956" y="1071307"/>
                  <a:pt x="6715173" y="1059155"/>
                </a:cubicBezTo>
              </a:path>
            </a:pathLst>
          </a:custGeom>
          <a:ln w="762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prstClr val="black"/>
              </a:solidFill>
              <a:latin typeface="+mj-ea"/>
              <a:ea typeface="+mj-ea"/>
            </a:endParaRPr>
          </a:p>
        </p:txBody>
      </p:sp>
      <p:grpSp>
        <p:nvGrpSpPr>
          <p:cNvPr id="3" name="组合 2"/>
          <p:cNvGrpSpPr/>
          <p:nvPr/>
        </p:nvGrpSpPr>
        <p:grpSpPr>
          <a:xfrm>
            <a:off x="7143181" y="2647917"/>
            <a:ext cx="1050303" cy="1050303"/>
            <a:chOff x="1979712" y="3723878"/>
            <a:chExt cx="1050303" cy="1050303"/>
          </a:xfrm>
        </p:grpSpPr>
        <p:grpSp>
          <p:nvGrpSpPr>
            <p:cNvPr id="4" name="组合 3"/>
            <p:cNvGrpSpPr/>
            <p:nvPr/>
          </p:nvGrpSpPr>
          <p:grpSpPr>
            <a:xfrm>
              <a:off x="1979712" y="3723878"/>
              <a:ext cx="1050303" cy="1050303"/>
              <a:chOff x="1695226" y="3321784"/>
              <a:chExt cx="1250759" cy="1250759"/>
            </a:xfrm>
          </p:grpSpPr>
          <p:sp>
            <p:nvSpPr>
              <p:cNvPr id="6" name="椭圆 5"/>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BC1DC"/>
                  </a:solidFill>
                  <a:latin typeface="+mj-ea"/>
                  <a:ea typeface="+mj-ea"/>
                </a:endParaRPr>
              </a:p>
            </p:txBody>
          </p:sp>
          <p:sp>
            <p:nvSpPr>
              <p:cNvPr id="7" name="椭圆 6"/>
              <p:cNvSpPr/>
              <p:nvPr/>
            </p:nvSpPr>
            <p:spPr>
              <a:xfrm>
                <a:off x="1826937" y="3453495"/>
                <a:ext cx="987336" cy="987336"/>
              </a:xfrm>
              <a:prstGeom prst="ellipse">
                <a:avLst/>
              </a:prstGeom>
              <a:solidFill>
                <a:schemeClr val="accent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5" name="TextBox 77"/>
            <p:cNvSpPr txBox="1"/>
            <p:nvPr/>
          </p:nvSpPr>
          <p:spPr>
            <a:xfrm>
              <a:off x="2249076" y="3910326"/>
              <a:ext cx="500458" cy="707886"/>
            </a:xfrm>
            <a:prstGeom prst="rect">
              <a:avLst/>
            </a:prstGeom>
            <a:noFill/>
          </p:spPr>
          <p:txBody>
            <a:bodyPr wrap="none" rtlCol="0">
              <a:spAutoFit/>
            </a:bodyPr>
            <a:lstStyle/>
            <a:p>
              <a:pPr algn="ctr"/>
              <a:r>
                <a:rPr lang="en-US" altLang="zh-CN" sz="4000" b="1" dirty="0" smtClean="0">
                  <a:solidFill>
                    <a:srgbClr val="FFFFFF"/>
                  </a:solidFill>
                  <a:latin typeface="+mj-ea"/>
                  <a:ea typeface="+mj-ea"/>
                </a:rPr>
                <a:t>5</a:t>
              </a:r>
              <a:endParaRPr lang="zh-CN" altLang="en-US" sz="4000" b="1" dirty="0">
                <a:solidFill>
                  <a:srgbClr val="FFFFFF"/>
                </a:solidFill>
                <a:latin typeface="+mj-ea"/>
                <a:ea typeface="+mj-ea"/>
              </a:endParaRPr>
            </a:p>
          </p:txBody>
        </p:sp>
      </p:grpSp>
      <p:grpSp>
        <p:nvGrpSpPr>
          <p:cNvPr id="8" name="组合 7"/>
          <p:cNvGrpSpPr/>
          <p:nvPr/>
        </p:nvGrpSpPr>
        <p:grpSpPr>
          <a:xfrm>
            <a:off x="5600856" y="1565249"/>
            <a:ext cx="1050303" cy="1050303"/>
            <a:chOff x="1979712" y="3723878"/>
            <a:chExt cx="1050303" cy="1050303"/>
          </a:xfrm>
        </p:grpSpPr>
        <p:grpSp>
          <p:nvGrpSpPr>
            <p:cNvPr id="9" name="组合 8"/>
            <p:cNvGrpSpPr/>
            <p:nvPr/>
          </p:nvGrpSpPr>
          <p:grpSpPr>
            <a:xfrm>
              <a:off x="1979712" y="3723878"/>
              <a:ext cx="1050303" cy="1050303"/>
              <a:chOff x="1695226" y="3321784"/>
              <a:chExt cx="1250759" cy="1250759"/>
            </a:xfrm>
          </p:grpSpPr>
          <p:sp>
            <p:nvSpPr>
              <p:cNvPr id="11" name="椭圆 10"/>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BC1DC"/>
                  </a:solidFill>
                  <a:latin typeface="+mj-ea"/>
                  <a:ea typeface="+mj-ea"/>
                </a:endParaRPr>
              </a:p>
            </p:txBody>
          </p:sp>
          <p:sp>
            <p:nvSpPr>
              <p:cNvPr id="12" name="椭圆 11"/>
              <p:cNvSpPr/>
              <p:nvPr/>
            </p:nvSpPr>
            <p:spPr>
              <a:xfrm>
                <a:off x="1826937" y="3453495"/>
                <a:ext cx="987336" cy="987336"/>
              </a:xfrm>
              <a:prstGeom prst="ellipse">
                <a:avLst/>
              </a:prstGeom>
              <a:solidFill>
                <a:schemeClr val="accent4"/>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10" name="TextBox 72"/>
            <p:cNvSpPr txBox="1"/>
            <p:nvPr/>
          </p:nvSpPr>
          <p:spPr>
            <a:xfrm>
              <a:off x="2249076" y="3910326"/>
              <a:ext cx="500458" cy="707886"/>
            </a:xfrm>
            <a:prstGeom prst="rect">
              <a:avLst/>
            </a:prstGeom>
            <a:noFill/>
          </p:spPr>
          <p:txBody>
            <a:bodyPr wrap="none" rtlCol="0">
              <a:spAutoFit/>
            </a:bodyPr>
            <a:lstStyle/>
            <a:p>
              <a:pPr algn="ctr"/>
              <a:r>
                <a:rPr lang="en-US" altLang="zh-CN" sz="4000" b="1" dirty="0" smtClean="0">
                  <a:solidFill>
                    <a:srgbClr val="FFFFFF"/>
                  </a:solidFill>
                  <a:latin typeface="+mj-ea"/>
                  <a:ea typeface="+mj-ea"/>
                </a:rPr>
                <a:t>4</a:t>
              </a:r>
              <a:endParaRPr lang="zh-CN" altLang="en-US" sz="4000" b="1" dirty="0">
                <a:solidFill>
                  <a:srgbClr val="FFFFFF"/>
                </a:solidFill>
                <a:latin typeface="+mj-ea"/>
                <a:ea typeface="+mj-ea"/>
              </a:endParaRPr>
            </a:p>
          </p:txBody>
        </p:sp>
      </p:grpSp>
      <p:grpSp>
        <p:nvGrpSpPr>
          <p:cNvPr id="13" name="组合 12"/>
          <p:cNvGrpSpPr/>
          <p:nvPr/>
        </p:nvGrpSpPr>
        <p:grpSpPr>
          <a:xfrm>
            <a:off x="4008788" y="2650771"/>
            <a:ext cx="1050303" cy="1050303"/>
            <a:chOff x="1979712" y="3723878"/>
            <a:chExt cx="1050303" cy="1050303"/>
          </a:xfrm>
        </p:grpSpPr>
        <p:grpSp>
          <p:nvGrpSpPr>
            <p:cNvPr id="14" name="组合 13"/>
            <p:cNvGrpSpPr/>
            <p:nvPr/>
          </p:nvGrpSpPr>
          <p:grpSpPr>
            <a:xfrm>
              <a:off x="1979712" y="3723878"/>
              <a:ext cx="1050303" cy="1050303"/>
              <a:chOff x="1695226" y="3321784"/>
              <a:chExt cx="1250759" cy="1250759"/>
            </a:xfrm>
          </p:grpSpPr>
          <p:sp>
            <p:nvSpPr>
              <p:cNvPr id="16" name="椭圆 15"/>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BC1DC"/>
                  </a:solidFill>
                  <a:latin typeface="+mj-ea"/>
                  <a:ea typeface="+mj-ea"/>
                </a:endParaRPr>
              </a:p>
            </p:txBody>
          </p:sp>
          <p:sp>
            <p:nvSpPr>
              <p:cNvPr id="17" name="椭圆 16"/>
              <p:cNvSpPr/>
              <p:nvPr/>
            </p:nvSpPr>
            <p:spPr>
              <a:xfrm>
                <a:off x="1826937" y="3453495"/>
                <a:ext cx="987336" cy="987336"/>
              </a:xfrm>
              <a:prstGeom prst="ellipse">
                <a:avLst/>
              </a:prstGeom>
              <a:solidFill>
                <a:schemeClr val="accent3"/>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15" name="TextBox 67"/>
            <p:cNvSpPr txBox="1"/>
            <p:nvPr/>
          </p:nvSpPr>
          <p:spPr>
            <a:xfrm>
              <a:off x="2249076" y="3910326"/>
              <a:ext cx="500458" cy="707886"/>
            </a:xfrm>
            <a:prstGeom prst="rect">
              <a:avLst/>
            </a:prstGeom>
            <a:noFill/>
          </p:spPr>
          <p:txBody>
            <a:bodyPr wrap="none" rtlCol="0">
              <a:spAutoFit/>
            </a:bodyPr>
            <a:lstStyle/>
            <a:p>
              <a:pPr algn="ctr"/>
              <a:r>
                <a:rPr lang="en-US" altLang="zh-CN" sz="4000" b="1" dirty="0" smtClean="0">
                  <a:solidFill>
                    <a:srgbClr val="FFFFFF"/>
                  </a:solidFill>
                  <a:latin typeface="+mj-ea"/>
                  <a:ea typeface="+mj-ea"/>
                </a:rPr>
                <a:t>3</a:t>
              </a:r>
              <a:endParaRPr lang="zh-CN" altLang="en-US" sz="4000" b="1" dirty="0">
                <a:solidFill>
                  <a:srgbClr val="FFFFFF"/>
                </a:solidFill>
                <a:latin typeface="+mj-ea"/>
                <a:ea typeface="+mj-ea"/>
              </a:endParaRPr>
            </a:p>
          </p:txBody>
        </p:sp>
      </p:grpSp>
      <p:grpSp>
        <p:nvGrpSpPr>
          <p:cNvPr id="18" name="组合 17"/>
          <p:cNvGrpSpPr/>
          <p:nvPr/>
        </p:nvGrpSpPr>
        <p:grpSpPr>
          <a:xfrm>
            <a:off x="2395306" y="1630403"/>
            <a:ext cx="1050303" cy="1050303"/>
            <a:chOff x="1979712" y="3723878"/>
            <a:chExt cx="1050303" cy="1050303"/>
          </a:xfrm>
        </p:grpSpPr>
        <p:grpSp>
          <p:nvGrpSpPr>
            <p:cNvPr id="19" name="组合 18"/>
            <p:cNvGrpSpPr/>
            <p:nvPr/>
          </p:nvGrpSpPr>
          <p:grpSpPr>
            <a:xfrm>
              <a:off x="1979712" y="3723878"/>
              <a:ext cx="1050303" cy="1050303"/>
              <a:chOff x="1695226" y="3321784"/>
              <a:chExt cx="1250759" cy="1250759"/>
            </a:xfrm>
          </p:grpSpPr>
          <p:sp>
            <p:nvSpPr>
              <p:cNvPr id="21" name="椭圆 20"/>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BC1DC"/>
                  </a:solidFill>
                  <a:latin typeface="+mj-ea"/>
                  <a:ea typeface="+mj-ea"/>
                </a:endParaRPr>
              </a:p>
            </p:txBody>
          </p:sp>
          <p:sp>
            <p:nvSpPr>
              <p:cNvPr id="22" name="椭圆 21"/>
              <p:cNvSpPr/>
              <p:nvPr/>
            </p:nvSpPr>
            <p:spPr>
              <a:xfrm>
                <a:off x="1826937" y="3453495"/>
                <a:ext cx="987336" cy="987336"/>
              </a:xfrm>
              <a:prstGeom prst="ellipse">
                <a:avLst/>
              </a:prstGeom>
              <a:solidFill>
                <a:schemeClr val="accent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20" name="TextBox 62"/>
            <p:cNvSpPr txBox="1"/>
            <p:nvPr/>
          </p:nvSpPr>
          <p:spPr>
            <a:xfrm>
              <a:off x="2249076" y="3910326"/>
              <a:ext cx="500458" cy="707886"/>
            </a:xfrm>
            <a:prstGeom prst="rect">
              <a:avLst/>
            </a:prstGeom>
            <a:noFill/>
          </p:spPr>
          <p:txBody>
            <a:bodyPr wrap="none" rtlCol="0">
              <a:spAutoFit/>
            </a:bodyPr>
            <a:lstStyle/>
            <a:p>
              <a:pPr algn="ctr"/>
              <a:r>
                <a:rPr lang="en-US" altLang="zh-CN" sz="4000" b="1" dirty="0" smtClean="0">
                  <a:solidFill>
                    <a:srgbClr val="FFFFFF"/>
                  </a:solidFill>
                  <a:latin typeface="+mj-ea"/>
                  <a:ea typeface="+mj-ea"/>
                </a:rPr>
                <a:t>2</a:t>
              </a:r>
              <a:endParaRPr lang="zh-CN" altLang="en-US" sz="4000" b="1" dirty="0">
                <a:solidFill>
                  <a:srgbClr val="FFFFFF"/>
                </a:solidFill>
                <a:latin typeface="+mj-ea"/>
                <a:ea typeface="+mj-ea"/>
              </a:endParaRPr>
            </a:p>
          </p:txBody>
        </p:sp>
      </p:grpSp>
      <p:grpSp>
        <p:nvGrpSpPr>
          <p:cNvPr id="23" name="组合 22"/>
          <p:cNvGrpSpPr/>
          <p:nvPr/>
        </p:nvGrpSpPr>
        <p:grpSpPr>
          <a:xfrm>
            <a:off x="859332" y="2680706"/>
            <a:ext cx="1050303" cy="1050303"/>
            <a:chOff x="1979712" y="3723878"/>
            <a:chExt cx="1050303" cy="1050303"/>
          </a:xfrm>
        </p:grpSpPr>
        <p:grpSp>
          <p:nvGrpSpPr>
            <p:cNvPr id="24" name="组合 23"/>
            <p:cNvGrpSpPr/>
            <p:nvPr/>
          </p:nvGrpSpPr>
          <p:grpSpPr>
            <a:xfrm>
              <a:off x="1979712" y="3723878"/>
              <a:ext cx="1050303" cy="1050303"/>
              <a:chOff x="1695226" y="3321784"/>
              <a:chExt cx="1250759" cy="1250759"/>
            </a:xfrm>
          </p:grpSpPr>
          <p:sp>
            <p:nvSpPr>
              <p:cNvPr id="26" name="椭圆 25"/>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BC1DC"/>
                  </a:solidFill>
                  <a:latin typeface="+mj-ea"/>
                  <a:ea typeface="+mj-ea"/>
                </a:endParaRPr>
              </a:p>
            </p:txBody>
          </p:sp>
          <p:sp>
            <p:nvSpPr>
              <p:cNvPr id="27" name="椭圆 26"/>
              <p:cNvSpPr/>
              <p:nvPr/>
            </p:nvSpPr>
            <p:spPr>
              <a:xfrm>
                <a:off x="1826937" y="3453495"/>
                <a:ext cx="987336" cy="987336"/>
              </a:xfrm>
              <a:prstGeom prst="ellipse">
                <a:avLst/>
              </a:prstGeom>
              <a:solidFill>
                <a:schemeClr val="accent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25" name="TextBox 59"/>
            <p:cNvSpPr txBox="1"/>
            <p:nvPr/>
          </p:nvSpPr>
          <p:spPr>
            <a:xfrm>
              <a:off x="2249076" y="3910326"/>
              <a:ext cx="500458" cy="707886"/>
            </a:xfrm>
            <a:prstGeom prst="rect">
              <a:avLst/>
            </a:prstGeom>
            <a:noFill/>
          </p:spPr>
          <p:txBody>
            <a:bodyPr wrap="none" rtlCol="0">
              <a:spAutoFit/>
            </a:bodyPr>
            <a:lstStyle/>
            <a:p>
              <a:pPr algn="ctr"/>
              <a:r>
                <a:rPr lang="en-US" altLang="zh-CN" sz="4000" b="1" dirty="0" smtClean="0">
                  <a:solidFill>
                    <a:srgbClr val="FFFFFF"/>
                  </a:solidFill>
                  <a:latin typeface="+mj-ea"/>
                  <a:ea typeface="+mj-ea"/>
                </a:rPr>
                <a:t>1</a:t>
              </a:r>
              <a:endParaRPr lang="zh-CN" altLang="en-US" sz="4000" b="1" dirty="0">
                <a:solidFill>
                  <a:srgbClr val="FFFFFF"/>
                </a:solidFill>
                <a:latin typeface="+mj-ea"/>
                <a:ea typeface="+mj-ea"/>
              </a:endParaRPr>
            </a:p>
          </p:txBody>
        </p:sp>
      </p:grpSp>
      <p:sp>
        <p:nvSpPr>
          <p:cNvPr id="28" name="TextBox 6"/>
          <p:cNvSpPr txBox="1">
            <a:spLocks noChangeArrowheads="1"/>
          </p:cNvSpPr>
          <p:nvPr/>
        </p:nvSpPr>
        <p:spPr bwMode="auto">
          <a:xfrm>
            <a:off x="476362" y="1903967"/>
            <a:ext cx="17913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lvl="1" algn="ctr"/>
            <a:r>
              <a:rPr lang="zh-CN" altLang="en-US" sz="2000" b="1" dirty="0" smtClean="0">
                <a:solidFill>
                  <a:prstClr val="black"/>
                </a:solidFill>
                <a:latin typeface="+mj-ea"/>
                <a:ea typeface="+mj-ea"/>
              </a:rPr>
              <a:t>标题内容</a:t>
            </a:r>
            <a:endParaRPr lang="zh-CN" altLang="en-US" sz="2000" b="1" dirty="0">
              <a:solidFill>
                <a:prstClr val="black"/>
              </a:solidFill>
              <a:latin typeface="+mj-ea"/>
              <a:ea typeface="+mj-ea"/>
            </a:endParaRPr>
          </a:p>
        </p:txBody>
      </p:sp>
      <p:sp>
        <p:nvSpPr>
          <p:cNvPr id="29" name="TextBox 6"/>
          <p:cNvSpPr txBox="1">
            <a:spLocks noChangeArrowheads="1"/>
          </p:cNvSpPr>
          <p:nvPr/>
        </p:nvSpPr>
        <p:spPr bwMode="auto">
          <a:xfrm>
            <a:off x="2060538" y="2904191"/>
            <a:ext cx="17913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lvl="1" algn="ctr"/>
            <a:r>
              <a:rPr lang="zh-CN" altLang="en-US" sz="2000" b="1" dirty="0">
                <a:solidFill>
                  <a:prstClr val="black"/>
                </a:solidFill>
                <a:latin typeface="+mj-ea"/>
                <a:ea typeface="+mj-ea"/>
              </a:rPr>
              <a:t>标题内容</a:t>
            </a:r>
          </a:p>
        </p:txBody>
      </p:sp>
      <p:sp>
        <p:nvSpPr>
          <p:cNvPr id="30" name="TextBox 6"/>
          <p:cNvSpPr txBox="1">
            <a:spLocks noChangeArrowheads="1"/>
          </p:cNvSpPr>
          <p:nvPr/>
        </p:nvSpPr>
        <p:spPr bwMode="auto">
          <a:xfrm>
            <a:off x="3658326" y="1901113"/>
            <a:ext cx="17913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lvl="1" algn="ctr"/>
            <a:r>
              <a:rPr lang="zh-CN" altLang="en-US" sz="2000" b="1" dirty="0">
                <a:solidFill>
                  <a:prstClr val="black"/>
                </a:solidFill>
                <a:latin typeface="+mj-ea"/>
                <a:ea typeface="+mj-ea"/>
              </a:rPr>
              <a:t>标题内容</a:t>
            </a:r>
          </a:p>
        </p:txBody>
      </p:sp>
      <p:sp>
        <p:nvSpPr>
          <p:cNvPr id="31" name="TextBox 6"/>
          <p:cNvSpPr txBox="1">
            <a:spLocks noChangeArrowheads="1"/>
          </p:cNvSpPr>
          <p:nvPr/>
        </p:nvSpPr>
        <p:spPr bwMode="auto">
          <a:xfrm>
            <a:off x="5220072" y="2918132"/>
            <a:ext cx="17913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lvl="1" algn="ctr"/>
            <a:r>
              <a:rPr lang="zh-CN" altLang="en-US" sz="2000" b="1" dirty="0">
                <a:solidFill>
                  <a:prstClr val="black"/>
                </a:solidFill>
                <a:latin typeface="+mj-ea"/>
                <a:ea typeface="+mj-ea"/>
              </a:rPr>
              <a:t>标题内容</a:t>
            </a:r>
          </a:p>
        </p:txBody>
      </p:sp>
      <p:sp>
        <p:nvSpPr>
          <p:cNvPr id="32" name="TextBox 40"/>
          <p:cNvSpPr txBox="1">
            <a:spLocks noChangeArrowheads="1"/>
          </p:cNvSpPr>
          <p:nvPr/>
        </p:nvSpPr>
        <p:spPr bwMode="auto">
          <a:xfrm>
            <a:off x="6732240" y="1883608"/>
            <a:ext cx="17913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lvl="1" algn="ctr"/>
            <a:r>
              <a:rPr lang="zh-CN" altLang="en-US" sz="2000" b="1" dirty="0">
                <a:solidFill>
                  <a:prstClr val="black"/>
                </a:solidFill>
                <a:latin typeface="+mj-ea"/>
                <a:ea typeface="+mj-ea"/>
              </a:rPr>
              <a:t>标题内容</a:t>
            </a:r>
          </a:p>
        </p:txBody>
      </p:sp>
    </p:spTree>
  </p:cSld>
  <p:clrMapOvr>
    <a:masterClrMapping/>
  </p:clrMapOvr>
  <mc:AlternateContent xmlns:mc="http://schemas.openxmlformats.org/markup-compatibility/2006" xmlns:p14="http://schemas.microsoft.com/office/powerpoint/2010/main">
    <mc:Choice Requires="p14">
      <p:transition spd="slow" p14:dur="1200" advTm="4000">
        <p14:prism/>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left)">
                                      <p:cBhvr>
                                        <p:cTn id="13" dur="2000"/>
                                        <p:tgtEl>
                                          <p:spTgt spid="2"/>
                                        </p:tgtEl>
                                      </p:cBhvr>
                                    </p:animEffect>
                                  </p:childTnLst>
                                </p:cTn>
                              </p:par>
                              <p:par>
                                <p:cTn id="14" presetID="53" presetClass="entr" presetSubtype="16" fill="hold" nodeType="withEffect">
                                  <p:stCondLst>
                                    <p:cond delay="0"/>
                                  </p:stCondLst>
                                  <p:childTnLst>
                                    <p:set>
                                      <p:cBhvr>
                                        <p:cTn id="15" dur="1" fill="hold">
                                          <p:stCondLst>
                                            <p:cond delay="0"/>
                                          </p:stCondLst>
                                        </p:cTn>
                                        <p:tgtEl>
                                          <p:spTgt spid="18"/>
                                        </p:tgtEl>
                                        <p:attrNameLst>
                                          <p:attrName>style.visibility</p:attrName>
                                        </p:attrNameLst>
                                      </p:cBhvr>
                                      <p:to>
                                        <p:strVal val="visible"/>
                                      </p:to>
                                    </p:set>
                                    <p:anim calcmode="lin" valueType="num">
                                      <p:cBhvr>
                                        <p:cTn id="16" dur="500" fill="hold"/>
                                        <p:tgtEl>
                                          <p:spTgt spid="18"/>
                                        </p:tgtEl>
                                        <p:attrNameLst>
                                          <p:attrName>ppt_w</p:attrName>
                                        </p:attrNameLst>
                                      </p:cBhvr>
                                      <p:tavLst>
                                        <p:tav tm="0">
                                          <p:val>
                                            <p:fltVal val="0"/>
                                          </p:val>
                                        </p:tav>
                                        <p:tav tm="100000">
                                          <p:val>
                                            <p:strVal val="#ppt_w"/>
                                          </p:val>
                                        </p:tav>
                                      </p:tavLst>
                                    </p:anim>
                                    <p:anim calcmode="lin" valueType="num">
                                      <p:cBhvr>
                                        <p:cTn id="17" dur="500" fill="hold"/>
                                        <p:tgtEl>
                                          <p:spTgt spid="18"/>
                                        </p:tgtEl>
                                        <p:attrNameLst>
                                          <p:attrName>ppt_h</p:attrName>
                                        </p:attrNameLst>
                                      </p:cBhvr>
                                      <p:tavLst>
                                        <p:tav tm="0">
                                          <p:val>
                                            <p:fltVal val="0"/>
                                          </p:val>
                                        </p:tav>
                                        <p:tav tm="100000">
                                          <p:val>
                                            <p:strVal val="#ppt_h"/>
                                          </p:val>
                                        </p:tav>
                                      </p:tavLst>
                                    </p:anim>
                                    <p:animEffect transition="in" filter="fade">
                                      <p:cBhvr>
                                        <p:cTn id="18" dur="500"/>
                                        <p:tgtEl>
                                          <p:spTgt spid="18"/>
                                        </p:tgtEl>
                                      </p:cBhvr>
                                    </p:animEffect>
                                  </p:childTnLst>
                                </p:cTn>
                              </p:par>
                              <p:par>
                                <p:cTn id="19" presetID="53" presetClass="entr" presetSubtype="16"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p:cTn id="21" dur="500" fill="hold"/>
                                        <p:tgtEl>
                                          <p:spTgt spid="13"/>
                                        </p:tgtEl>
                                        <p:attrNameLst>
                                          <p:attrName>ppt_w</p:attrName>
                                        </p:attrNameLst>
                                      </p:cBhvr>
                                      <p:tavLst>
                                        <p:tav tm="0">
                                          <p:val>
                                            <p:fltVal val="0"/>
                                          </p:val>
                                        </p:tav>
                                        <p:tav tm="100000">
                                          <p:val>
                                            <p:strVal val="#ppt_w"/>
                                          </p:val>
                                        </p:tav>
                                      </p:tavLst>
                                    </p:anim>
                                    <p:anim calcmode="lin" valueType="num">
                                      <p:cBhvr>
                                        <p:cTn id="22" dur="500" fill="hold"/>
                                        <p:tgtEl>
                                          <p:spTgt spid="13"/>
                                        </p:tgtEl>
                                        <p:attrNameLst>
                                          <p:attrName>ppt_h</p:attrName>
                                        </p:attrNameLst>
                                      </p:cBhvr>
                                      <p:tavLst>
                                        <p:tav tm="0">
                                          <p:val>
                                            <p:fltVal val="0"/>
                                          </p:val>
                                        </p:tav>
                                        <p:tav tm="100000">
                                          <p:val>
                                            <p:strVal val="#ppt_h"/>
                                          </p:val>
                                        </p:tav>
                                      </p:tavLst>
                                    </p:anim>
                                    <p:animEffect transition="in" filter="fade">
                                      <p:cBhvr>
                                        <p:cTn id="23" dur="500"/>
                                        <p:tgtEl>
                                          <p:spTgt spid="13"/>
                                        </p:tgtEl>
                                      </p:cBhvr>
                                    </p:animEffect>
                                  </p:childTnLst>
                                </p:cTn>
                              </p:par>
                              <p:par>
                                <p:cTn id="24" presetID="53" presetClass="entr" presetSubtype="16" fill="hold" nodeType="with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fill="hold"/>
                                        <p:tgtEl>
                                          <p:spTgt spid="8"/>
                                        </p:tgtEl>
                                        <p:attrNameLst>
                                          <p:attrName>ppt_w</p:attrName>
                                        </p:attrNameLst>
                                      </p:cBhvr>
                                      <p:tavLst>
                                        <p:tav tm="0">
                                          <p:val>
                                            <p:fltVal val="0"/>
                                          </p:val>
                                        </p:tav>
                                        <p:tav tm="100000">
                                          <p:val>
                                            <p:strVal val="#ppt_w"/>
                                          </p:val>
                                        </p:tav>
                                      </p:tavLst>
                                    </p:anim>
                                    <p:anim calcmode="lin" valueType="num">
                                      <p:cBhvr>
                                        <p:cTn id="27" dur="500" fill="hold"/>
                                        <p:tgtEl>
                                          <p:spTgt spid="8"/>
                                        </p:tgtEl>
                                        <p:attrNameLst>
                                          <p:attrName>ppt_h</p:attrName>
                                        </p:attrNameLst>
                                      </p:cBhvr>
                                      <p:tavLst>
                                        <p:tav tm="0">
                                          <p:val>
                                            <p:fltVal val="0"/>
                                          </p:val>
                                        </p:tav>
                                        <p:tav tm="100000">
                                          <p:val>
                                            <p:strVal val="#ppt_h"/>
                                          </p:val>
                                        </p:tav>
                                      </p:tavLst>
                                    </p:anim>
                                    <p:animEffect transition="in" filter="fade">
                                      <p:cBhvr>
                                        <p:cTn id="28" dur="500"/>
                                        <p:tgtEl>
                                          <p:spTgt spid="8"/>
                                        </p:tgtEl>
                                      </p:cBhvr>
                                    </p:animEffect>
                                  </p:childTnLst>
                                </p:cTn>
                              </p:par>
                              <p:par>
                                <p:cTn id="29" presetID="42" presetClass="entr" presetSubtype="0" fill="hold" grpId="0" nodeType="with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fade">
                                      <p:cBhvr>
                                        <p:cTn id="31" dur="1000"/>
                                        <p:tgtEl>
                                          <p:spTgt spid="28"/>
                                        </p:tgtEl>
                                      </p:cBhvr>
                                    </p:animEffect>
                                    <p:anim calcmode="lin" valueType="num">
                                      <p:cBhvr>
                                        <p:cTn id="32" dur="1000" fill="hold"/>
                                        <p:tgtEl>
                                          <p:spTgt spid="28"/>
                                        </p:tgtEl>
                                        <p:attrNameLst>
                                          <p:attrName>ppt_x</p:attrName>
                                        </p:attrNameLst>
                                      </p:cBhvr>
                                      <p:tavLst>
                                        <p:tav tm="0">
                                          <p:val>
                                            <p:strVal val="#ppt_x"/>
                                          </p:val>
                                        </p:tav>
                                        <p:tav tm="100000">
                                          <p:val>
                                            <p:strVal val="#ppt_x"/>
                                          </p:val>
                                        </p:tav>
                                      </p:tavLst>
                                    </p:anim>
                                    <p:anim calcmode="lin" valueType="num">
                                      <p:cBhvr>
                                        <p:cTn id="33" dur="1000" fill="hold"/>
                                        <p:tgtEl>
                                          <p:spTgt spid="28"/>
                                        </p:tgtEl>
                                        <p:attrNameLst>
                                          <p:attrName>ppt_y</p:attrName>
                                        </p:attrNameLst>
                                      </p:cBhvr>
                                      <p:tavLst>
                                        <p:tav tm="0">
                                          <p:val>
                                            <p:strVal val="#ppt_y+.1"/>
                                          </p:val>
                                        </p:tav>
                                        <p:tav tm="100000">
                                          <p:val>
                                            <p:strVal val="#ppt_y"/>
                                          </p:val>
                                        </p:tav>
                                      </p:tavLst>
                                    </p:anim>
                                  </p:childTnLst>
                                </p:cTn>
                              </p:par>
                              <p:par>
                                <p:cTn id="34" presetID="47" presetClass="entr" presetSubtype="0" fill="hold" grpId="0" nodeType="withEffect">
                                  <p:stCondLst>
                                    <p:cond delay="800"/>
                                  </p:stCondLst>
                                  <p:childTnLst>
                                    <p:set>
                                      <p:cBhvr>
                                        <p:cTn id="35" dur="1" fill="hold">
                                          <p:stCondLst>
                                            <p:cond delay="0"/>
                                          </p:stCondLst>
                                        </p:cTn>
                                        <p:tgtEl>
                                          <p:spTgt spid="29"/>
                                        </p:tgtEl>
                                        <p:attrNameLst>
                                          <p:attrName>style.visibility</p:attrName>
                                        </p:attrNameLst>
                                      </p:cBhvr>
                                      <p:to>
                                        <p:strVal val="visible"/>
                                      </p:to>
                                    </p:set>
                                    <p:animEffect transition="in" filter="fade">
                                      <p:cBhvr>
                                        <p:cTn id="36" dur="1000"/>
                                        <p:tgtEl>
                                          <p:spTgt spid="29"/>
                                        </p:tgtEl>
                                      </p:cBhvr>
                                    </p:animEffect>
                                    <p:anim calcmode="lin" valueType="num">
                                      <p:cBhvr>
                                        <p:cTn id="37" dur="1000" fill="hold"/>
                                        <p:tgtEl>
                                          <p:spTgt spid="29"/>
                                        </p:tgtEl>
                                        <p:attrNameLst>
                                          <p:attrName>ppt_x</p:attrName>
                                        </p:attrNameLst>
                                      </p:cBhvr>
                                      <p:tavLst>
                                        <p:tav tm="0">
                                          <p:val>
                                            <p:strVal val="#ppt_x"/>
                                          </p:val>
                                        </p:tav>
                                        <p:tav tm="100000">
                                          <p:val>
                                            <p:strVal val="#ppt_x"/>
                                          </p:val>
                                        </p:tav>
                                      </p:tavLst>
                                    </p:anim>
                                    <p:anim calcmode="lin" valueType="num">
                                      <p:cBhvr>
                                        <p:cTn id="38" dur="1000" fill="hold"/>
                                        <p:tgtEl>
                                          <p:spTgt spid="29"/>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1400"/>
                                  </p:stCondLst>
                                  <p:childTnLst>
                                    <p:set>
                                      <p:cBhvr>
                                        <p:cTn id="40" dur="1" fill="hold">
                                          <p:stCondLst>
                                            <p:cond delay="0"/>
                                          </p:stCondLst>
                                        </p:cTn>
                                        <p:tgtEl>
                                          <p:spTgt spid="30"/>
                                        </p:tgtEl>
                                        <p:attrNameLst>
                                          <p:attrName>style.visibility</p:attrName>
                                        </p:attrNameLst>
                                      </p:cBhvr>
                                      <p:to>
                                        <p:strVal val="visible"/>
                                      </p:to>
                                    </p:set>
                                    <p:animEffect transition="in" filter="fade">
                                      <p:cBhvr>
                                        <p:cTn id="41" dur="1000"/>
                                        <p:tgtEl>
                                          <p:spTgt spid="30"/>
                                        </p:tgtEl>
                                      </p:cBhvr>
                                    </p:animEffect>
                                    <p:anim calcmode="lin" valueType="num">
                                      <p:cBhvr>
                                        <p:cTn id="42" dur="1000" fill="hold"/>
                                        <p:tgtEl>
                                          <p:spTgt spid="30"/>
                                        </p:tgtEl>
                                        <p:attrNameLst>
                                          <p:attrName>ppt_x</p:attrName>
                                        </p:attrNameLst>
                                      </p:cBhvr>
                                      <p:tavLst>
                                        <p:tav tm="0">
                                          <p:val>
                                            <p:strVal val="#ppt_x"/>
                                          </p:val>
                                        </p:tav>
                                        <p:tav tm="100000">
                                          <p:val>
                                            <p:strVal val="#ppt_x"/>
                                          </p:val>
                                        </p:tav>
                                      </p:tavLst>
                                    </p:anim>
                                    <p:anim calcmode="lin" valueType="num">
                                      <p:cBhvr>
                                        <p:cTn id="43" dur="1000" fill="hold"/>
                                        <p:tgtEl>
                                          <p:spTgt spid="30"/>
                                        </p:tgtEl>
                                        <p:attrNameLst>
                                          <p:attrName>ppt_y</p:attrName>
                                        </p:attrNameLst>
                                      </p:cBhvr>
                                      <p:tavLst>
                                        <p:tav tm="0">
                                          <p:val>
                                            <p:strVal val="#ppt_y+.1"/>
                                          </p:val>
                                        </p:tav>
                                        <p:tav tm="100000">
                                          <p:val>
                                            <p:strVal val="#ppt_y"/>
                                          </p:val>
                                        </p:tav>
                                      </p:tavLst>
                                    </p:anim>
                                  </p:childTnLst>
                                </p:cTn>
                              </p:par>
                              <p:par>
                                <p:cTn id="44" presetID="47" presetClass="entr" presetSubtype="0" fill="hold" grpId="0" nodeType="withEffect">
                                  <p:stCondLst>
                                    <p:cond delay="1900"/>
                                  </p:stCondLst>
                                  <p:childTnLst>
                                    <p:set>
                                      <p:cBhvr>
                                        <p:cTn id="45" dur="1" fill="hold">
                                          <p:stCondLst>
                                            <p:cond delay="0"/>
                                          </p:stCondLst>
                                        </p:cTn>
                                        <p:tgtEl>
                                          <p:spTgt spid="31"/>
                                        </p:tgtEl>
                                        <p:attrNameLst>
                                          <p:attrName>style.visibility</p:attrName>
                                        </p:attrNameLst>
                                      </p:cBhvr>
                                      <p:to>
                                        <p:strVal val="visible"/>
                                      </p:to>
                                    </p:set>
                                    <p:animEffect transition="in" filter="fade">
                                      <p:cBhvr>
                                        <p:cTn id="46" dur="1000"/>
                                        <p:tgtEl>
                                          <p:spTgt spid="31"/>
                                        </p:tgtEl>
                                      </p:cBhvr>
                                    </p:animEffect>
                                    <p:anim calcmode="lin" valueType="num">
                                      <p:cBhvr>
                                        <p:cTn id="47" dur="1000" fill="hold"/>
                                        <p:tgtEl>
                                          <p:spTgt spid="31"/>
                                        </p:tgtEl>
                                        <p:attrNameLst>
                                          <p:attrName>ppt_x</p:attrName>
                                        </p:attrNameLst>
                                      </p:cBhvr>
                                      <p:tavLst>
                                        <p:tav tm="0">
                                          <p:val>
                                            <p:strVal val="#ppt_x"/>
                                          </p:val>
                                        </p:tav>
                                        <p:tav tm="100000">
                                          <p:val>
                                            <p:strVal val="#ppt_x"/>
                                          </p:val>
                                        </p:tav>
                                      </p:tavLst>
                                    </p:anim>
                                    <p:anim calcmode="lin" valueType="num">
                                      <p:cBhvr>
                                        <p:cTn id="48" dur="1000" fill="hold"/>
                                        <p:tgtEl>
                                          <p:spTgt spid="31"/>
                                        </p:tgtEl>
                                        <p:attrNameLst>
                                          <p:attrName>ppt_y</p:attrName>
                                        </p:attrNameLst>
                                      </p:cBhvr>
                                      <p:tavLst>
                                        <p:tav tm="0">
                                          <p:val>
                                            <p:strVal val="#ppt_y-.1"/>
                                          </p:val>
                                        </p:tav>
                                        <p:tav tm="100000">
                                          <p:val>
                                            <p:strVal val="#ppt_y"/>
                                          </p:val>
                                        </p:tav>
                                      </p:tavLst>
                                    </p:anim>
                                  </p:childTnLst>
                                </p:cTn>
                              </p:par>
                              <p:par>
                                <p:cTn id="49" presetID="47" presetClass="entr" presetSubtype="0" fill="hold" grpId="0" nodeType="withEffect">
                                  <p:stCondLst>
                                    <p:cond delay="1900"/>
                                  </p:stCondLst>
                                  <p:childTnLst>
                                    <p:set>
                                      <p:cBhvr>
                                        <p:cTn id="50" dur="1" fill="hold">
                                          <p:stCondLst>
                                            <p:cond delay="0"/>
                                          </p:stCondLst>
                                        </p:cTn>
                                        <p:tgtEl>
                                          <p:spTgt spid="32"/>
                                        </p:tgtEl>
                                        <p:attrNameLst>
                                          <p:attrName>style.visibility</p:attrName>
                                        </p:attrNameLst>
                                      </p:cBhvr>
                                      <p:to>
                                        <p:strVal val="visible"/>
                                      </p:to>
                                    </p:set>
                                    <p:animEffect transition="in" filter="fade">
                                      <p:cBhvr>
                                        <p:cTn id="51" dur="1000"/>
                                        <p:tgtEl>
                                          <p:spTgt spid="32"/>
                                        </p:tgtEl>
                                      </p:cBhvr>
                                    </p:animEffect>
                                    <p:anim calcmode="lin" valueType="num">
                                      <p:cBhvr>
                                        <p:cTn id="52" dur="1000" fill="hold"/>
                                        <p:tgtEl>
                                          <p:spTgt spid="32"/>
                                        </p:tgtEl>
                                        <p:attrNameLst>
                                          <p:attrName>ppt_x</p:attrName>
                                        </p:attrNameLst>
                                      </p:cBhvr>
                                      <p:tavLst>
                                        <p:tav tm="0">
                                          <p:val>
                                            <p:strVal val="#ppt_x"/>
                                          </p:val>
                                        </p:tav>
                                        <p:tav tm="100000">
                                          <p:val>
                                            <p:strVal val="#ppt_x"/>
                                          </p:val>
                                        </p:tav>
                                      </p:tavLst>
                                    </p:anim>
                                    <p:anim calcmode="lin" valueType="num">
                                      <p:cBhvr>
                                        <p:cTn id="53" dur="1000" fill="hold"/>
                                        <p:tgtEl>
                                          <p:spTgt spid="32"/>
                                        </p:tgtEl>
                                        <p:attrNameLst>
                                          <p:attrName>ppt_y</p:attrName>
                                        </p:attrNameLst>
                                      </p:cBhvr>
                                      <p:tavLst>
                                        <p:tav tm="0">
                                          <p:val>
                                            <p:strVal val="#ppt_y-.1"/>
                                          </p:val>
                                        </p:tav>
                                        <p:tav tm="100000">
                                          <p:val>
                                            <p:strVal val="#ppt_y"/>
                                          </p:val>
                                        </p:tav>
                                      </p:tavLst>
                                    </p:anim>
                                  </p:childTnLst>
                                </p:cTn>
                              </p:par>
                              <p:par>
                                <p:cTn id="54" presetID="53" presetClass="entr" presetSubtype="16" fill="hold" nodeType="withEffect">
                                  <p:stCondLst>
                                    <p:cond delay="1900"/>
                                  </p:stCondLst>
                                  <p:childTnLst>
                                    <p:set>
                                      <p:cBhvr>
                                        <p:cTn id="55" dur="1" fill="hold">
                                          <p:stCondLst>
                                            <p:cond delay="0"/>
                                          </p:stCondLst>
                                        </p:cTn>
                                        <p:tgtEl>
                                          <p:spTgt spid="3"/>
                                        </p:tgtEl>
                                        <p:attrNameLst>
                                          <p:attrName>style.visibility</p:attrName>
                                        </p:attrNameLst>
                                      </p:cBhvr>
                                      <p:to>
                                        <p:strVal val="visible"/>
                                      </p:to>
                                    </p:set>
                                    <p:anim calcmode="lin" valueType="num">
                                      <p:cBhvr>
                                        <p:cTn id="56" dur="500" fill="hold"/>
                                        <p:tgtEl>
                                          <p:spTgt spid="3"/>
                                        </p:tgtEl>
                                        <p:attrNameLst>
                                          <p:attrName>ppt_w</p:attrName>
                                        </p:attrNameLst>
                                      </p:cBhvr>
                                      <p:tavLst>
                                        <p:tav tm="0">
                                          <p:val>
                                            <p:fltVal val="0"/>
                                          </p:val>
                                        </p:tav>
                                        <p:tav tm="100000">
                                          <p:val>
                                            <p:strVal val="#ppt_w"/>
                                          </p:val>
                                        </p:tav>
                                      </p:tavLst>
                                    </p:anim>
                                    <p:anim calcmode="lin" valueType="num">
                                      <p:cBhvr>
                                        <p:cTn id="57" dur="500" fill="hold"/>
                                        <p:tgtEl>
                                          <p:spTgt spid="3"/>
                                        </p:tgtEl>
                                        <p:attrNameLst>
                                          <p:attrName>ppt_h</p:attrName>
                                        </p:attrNameLst>
                                      </p:cBhvr>
                                      <p:tavLst>
                                        <p:tav tm="0">
                                          <p:val>
                                            <p:fltVal val="0"/>
                                          </p:val>
                                        </p:tav>
                                        <p:tav tm="100000">
                                          <p:val>
                                            <p:strVal val="#ppt_h"/>
                                          </p:val>
                                        </p:tav>
                                      </p:tavLst>
                                    </p:anim>
                                    <p:animEffect transition="in" filter="fade">
                                      <p:cBhvr>
                                        <p:cTn id="5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8" grpId="0"/>
      <p:bldP spid="29" grpId="0"/>
      <p:bldP spid="30" grpId="0"/>
      <p:bldP spid="31" grpId="0"/>
      <p:bldP spid="3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rgbClr val="333333"/>
                </a:solidFill>
                <a:latin typeface="微软雅黑" panose="020B0503020204020204" pitchFamily="34" charset="-122"/>
                <a:ea typeface="微软雅黑" panose="020B0503020204020204" pitchFamily="34" charset="-122"/>
              </a:rPr>
              <a:t>点击添加标题文字内容</a:t>
            </a:r>
            <a:endParaRPr lang="zh-CN" altLang="en-US" sz="2500" dirty="0">
              <a:solidFill>
                <a:srgbClr val="333333"/>
              </a:solidFill>
              <a:latin typeface="微软雅黑" panose="020B0503020204020204" pitchFamily="34" charset="-122"/>
              <a:ea typeface="微软雅黑" panose="020B0503020204020204" pitchFamily="34" charset="-122"/>
            </a:endParaRP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sp>
        <p:nvSpPr>
          <p:cNvPr id="4" name="TextBox 18"/>
          <p:cNvSpPr txBox="1"/>
          <p:nvPr/>
        </p:nvSpPr>
        <p:spPr>
          <a:xfrm>
            <a:off x="6894120" y="1386819"/>
            <a:ext cx="1368152" cy="532453"/>
          </a:xfrm>
          <a:prstGeom prst="rect">
            <a:avLst/>
          </a:prstGeom>
          <a:noFill/>
        </p:spPr>
        <p:txBody>
          <a:bodyPr wrap="square" rtlCol="0">
            <a:spAutoFit/>
          </a:bodyPr>
          <a:lstStyle/>
          <a:p>
            <a:pPr>
              <a:lnSpc>
                <a:spcPct val="130000"/>
              </a:lnSpc>
              <a:defRPr/>
            </a:pPr>
            <a:r>
              <a:rPr lang="en-US" altLang="zh-CN" sz="1100" dirty="0">
                <a:solidFill>
                  <a:prstClr val="black"/>
                </a:solidFill>
                <a:latin typeface="+mj-ea"/>
                <a:ea typeface="+mj-ea"/>
              </a:rPr>
              <a:t>01</a:t>
            </a:r>
            <a:r>
              <a:rPr lang="zh-CN" altLang="en-US" sz="1100" dirty="0">
                <a:solidFill>
                  <a:prstClr val="black"/>
                </a:solidFill>
                <a:latin typeface="+mj-ea"/>
                <a:ea typeface="+mj-ea"/>
              </a:rPr>
              <a:t>、点击输入简要文字内容，</a:t>
            </a:r>
            <a:r>
              <a:rPr lang="zh-CN" altLang="en-US" sz="1100" dirty="0" smtClean="0">
                <a:solidFill>
                  <a:prstClr val="black"/>
                </a:solidFill>
                <a:latin typeface="+mj-ea"/>
                <a:ea typeface="+mj-ea"/>
              </a:rPr>
              <a:t>文字</a:t>
            </a:r>
            <a:endParaRPr lang="zh-CN" altLang="en-US" sz="1100" dirty="0">
              <a:solidFill>
                <a:prstClr val="black"/>
              </a:solidFill>
              <a:latin typeface="+mj-ea"/>
              <a:ea typeface="+mj-ea"/>
            </a:endParaRPr>
          </a:p>
        </p:txBody>
      </p:sp>
      <p:sp>
        <p:nvSpPr>
          <p:cNvPr id="5" name="TextBox 19"/>
          <p:cNvSpPr txBox="1"/>
          <p:nvPr/>
        </p:nvSpPr>
        <p:spPr>
          <a:xfrm>
            <a:off x="6894120" y="2519445"/>
            <a:ext cx="1368152" cy="532453"/>
          </a:xfrm>
          <a:prstGeom prst="rect">
            <a:avLst/>
          </a:prstGeom>
          <a:noFill/>
        </p:spPr>
        <p:txBody>
          <a:bodyPr wrap="square" rtlCol="0">
            <a:spAutoFit/>
          </a:bodyPr>
          <a:lstStyle>
            <a:defPPr>
              <a:defRPr lang="zh-CN"/>
            </a:defPPr>
            <a:lvl1pPr algn="just">
              <a:lnSpc>
                <a:spcPct val="150000"/>
              </a:lnSpc>
              <a:defRPr>
                <a:solidFill>
                  <a:schemeClr val="bg1"/>
                </a:solidFill>
                <a:latin typeface="微软雅黑" panose="020B0503020204020204" pitchFamily="34" charset="-122"/>
                <a:ea typeface="微软雅黑" panose="020B0503020204020204" pitchFamily="34" charset="-122"/>
              </a:defRPr>
            </a:lvl1pPr>
          </a:lstStyle>
          <a:p>
            <a:pPr>
              <a:lnSpc>
                <a:spcPct val="130000"/>
              </a:lnSpc>
              <a:defRPr/>
            </a:pPr>
            <a:r>
              <a:rPr lang="en-US" altLang="zh-CN" sz="1100" dirty="0" smtClean="0">
                <a:solidFill>
                  <a:prstClr val="black"/>
                </a:solidFill>
                <a:latin typeface="+mj-ea"/>
                <a:ea typeface="+mj-ea"/>
              </a:rPr>
              <a:t>02</a:t>
            </a:r>
            <a:r>
              <a:rPr lang="zh-CN" altLang="en-US" sz="1100" dirty="0" smtClean="0">
                <a:solidFill>
                  <a:prstClr val="black"/>
                </a:solidFill>
                <a:latin typeface="+mj-ea"/>
                <a:ea typeface="+mj-ea"/>
              </a:rPr>
              <a:t>、</a:t>
            </a:r>
            <a:r>
              <a:rPr lang="zh-CN" altLang="en-US" sz="1100" dirty="0">
                <a:solidFill>
                  <a:prstClr val="black"/>
                </a:solidFill>
                <a:latin typeface="+mj-ea"/>
                <a:ea typeface="+mj-ea"/>
              </a:rPr>
              <a:t>点击输入简要文字内容，文字</a:t>
            </a:r>
          </a:p>
        </p:txBody>
      </p:sp>
      <p:sp>
        <p:nvSpPr>
          <p:cNvPr id="6" name="TextBox 20"/>
          <p:cNvSpPr txBox="1"/>
          <p:nvPr/>
        </p:nvSpPr>
        <p:spPr>
          <a:xfrm>
            <a:off x="6894120" y="3731829"/>
            <a:ext cx="1368152" cy="532453"/>
          </a:xfrm>
          <a:prstGeom prst="rect">
            <a:avLst/>
          </a:prstGeom>
          <a:noFill/>
        </p:spPr>
        <p:txBody>
          <a:bodyPr wrap="square" rtlCol="0">
            <a:spAutoFit/>
          </a:bodyPr>
          <a:lstStyle>
            <a:defPPr>
              <a:defRPr lang="zh-CN"/>
            </a:defPPr>
            <a:lvl1pPr algn="just">
              <a:lnSpc>
                <a:spcPct val="150000"/>
              </a:lnSpc>
              <a:defRPr>
                <a:solidFill>
                  <a:schemeClr val="bg1"/>
                </a:solidFill>
                <a:latin typeface="微软雅黑" panose="020B0503020204020204" pitchFamily="34" charset="-122"/>
                <a:ea typeface="微软雅黑" panose="020B0503020204020204" pitchFamily="34" charset="-122"/>
              </a:defRPr>
            </a:lvl1pPr>
          </a:lstStyle>
          <a:p>
            <a:pPr>
              <a:lnSpc>
                <a:spcPct val="130000"/>
              </a:lnSpc>
              <a:defRPr/>
            </a:pPr>
            <a:r>
              <a:rPr lang="en-US" altLang="zh-CN" sz="1100" dirty="0" smtClean="0">
                <a:solidFill>
                  <a:prstClr val="black"/>
                </a:solidFill>
                <a:latin typeface="+mj-ea"/>
                <a:ea typeface="+mj-ea"/>
              </a:rPr>
              <a:t>03</a:t>
            </a:r>
            <a:r>
              <a:rPr lang="zh-CN" altLang="en-US" sz="1100" dirty="0" smtClean="0">
                <a:solidFill>
                  <a:prstClr val="black"/>
                </a:solidFill>
                <a:latin typeface="+mj-ea"/>
                <a:ea typeface="+mj-ea"/>
              </a:rPr>
              <a:t>、</a:t>
            </a:r>
            <a:r>
              <a:rPr lang="zh-CN" altLang="en-US" sz="1100" dirty="0">
                <a:solidFill>
                  <a:prstClr val="black"/>
                </a:solidFill>
                <a:latin typeface="+mj-ea"/>
                <a:ea typeface="+mj-ea"/>
              </a:rPr>
              <a:t>点击输入简要文字内容，文字</a:t>
            </a:r>
          </a:p>
        </p:txBody>
      </p:sp>
      <p:sp>
        <p:nvSpPr>
          <p:cNvPr id="7" name="TextBox 22"/>
          <p:cNvSpPr txBox="1"/>
          <p:nvPr/>
        </p:nvSpPr>
        <p:spPr>
          <a:xfrm>
            <a:off x="491146" y="1618550"/>
            <a:ext cx="2952328" cy="532453"/>
          </a:xfrm>
          <a:prstGeom prst="rect">
            <a:avLst/>
          </a:prstGeom>
          <a:noFill/>
        </p:spPr>
        <p:txBody>
          <a:bodyPr wrap="square" rtlCol="0">
            <a:spAutoFit/>
          </a:bodyPr>
          <a:lstStyle/>
          <a:p>
            <a:pPr>
              <a:lnSpc>
                <a:spcPct val="130000"/>
              </a:lnSpc>
              <a:defRPr/>
            </a:pPr>
            <a:r>
              <a:rPr lang="zh-CN" altLang="en-US" sz="1100" dirty="0" smtClean="0">
                <a:solidFill>
                  <a:prstClr val="black"/>
                </a:solidFill>
                <a:latin typeface="+mj-ea"/>
                <a:ea typeface="+mj-ea"/>
              </a:rPr>
              <a:t>点击</a:t>
            </a:r>
            <a:r>
              <a:rPr lang="zh-CN" altLang="en-US" sz="1100" dirty="0">
                <a:solidFill>
                  <a:prstClr val="black"/>
                </a:solidFill>
                <a:latin typeface="+mj-ea"/>
                <a:ea typeface="+mj-ea"/>
              </a:rPr>
              <a:t>输入简要文字内容，文字内容需概括精炼，不用多余的文字修饰，言简意赅的</a:t>
            </a:r>
            <a:r>
              <a:rPr lang="zh-CN" altLang="en-US" sz="1100" dirty="0" smtClean="0">
                <a:solidFill>
                  <a:prstClr val="black"/>
                </a:solidFill>
                <a:latin typeface="+mj-ea"/>
                <a:ea typeface="+mj-ea"/>
              </a:rPr>
              <a:t>说明</a:t>
            </a:r>
            <a:endParaRPr lang="zh-CN" altLang="en-US" sz="1100" dirty="0">
              <a:solidFill>
                <a:prstClr val="black"/>
              </a:solidFill>
              <a:latin typeface="+mj-ea"/>
              <a:ea typeface="+mj-ea"/>
            </a:endParaRPr>
          </a:p>
        </p:txBody>
      </p:sp>
      <p:cxnSp>
        <p:nvCxnSpPr>
          <p:cNvPr id="8" name="直接连接符 7"/>
          <p:cNvCxnSpPr/>
          <p:nvPr/>
        </p:nvCxnSpPr>
        <p:spPr>
          <a:xfrm flipV="1">
            <a:off x="4895760" y="1629870"/>
            <a:ext cx="1389448" cy="858091"/>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4949904" y="2945173"/>
            <a:ext cx="1356366"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4895760" y="3254929"/>
            <a:ext cx="1350288" cy="881261"/>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1" name="组合 10"/>
          <p:cNvGrpSpPr/>
          <p:nvPr/>
        </p:nvGrpSpPr>
        <p:grpSpPr>
          <a:xfrm>
            <a:off x="5728649" y="1114494"/>
            <a:ext cx="1090590" cy="1068059"/>
            <a:chOff x="2470425" y="1106543"/>
            <a:chExt cx="1090590" cy="1068059"/>
          </a:xfrm>
        </p:grpSpPr>
        <p:grpSp>
          <p:nvGrpSpPr>
            <p:cNvPr id="12" name="组合 11"/>
            <p:cNvGrpSpPr/>
            <p:nvPr/>
          </p:nvGrpSpPr>
          <p:grpSpPr>
            <a:xfrm>
              <a:off x="2492956" y="1106543"/>
              <a:ext cx="1068059" cy="1068059"/>
              <a:chOff x="304800" y="673100"/>
              <a:chExt cx="4000500" cy="4000500"/>
            </a:xfrm>
            <a:effectLst>
              <a:outerShdw blurRad="444500" dist="254000" dir="8100000" algn="tr" rotWithShape="0">
                <a:prstClr val="black">
                  <a:alpha val="50000"/>
                </a:prstClr>
              </a:outerShdw>
            </a:effectLst>
          </p:grpSpPr>
          <p:sp>
            <p:nvSpPr>
              <p:cNvPr id="14" name="同心圆 1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C00000"/>
                  </a:solidFill>
                  <a:latin typeface="+mj-ea"/>
                  <a:ea typeface="+mj-ea"/>
                </a:endParaRPr>
              </a:p>
            </p:txBody>
          </p:sp>
          <p:sp>
            <p:nvSpPr>
              <p:cNvPr id="15" name="椭圆 14"/>
              <p:cNvSpPr/>
              <p:nvPr/>
            </p:nvSpPr>
            <p:spPr>
              <a:xfrm>
                <a:off x="392111" y="760414"/>
                <a:ext cx="3825875" cy="3825878"/>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C00000"/>
                  </a:solidFill>
                  <a:latin typeface="+mj-ea"/>
                  <a:ea typeface="+mj-ea"/>
                </a:endParaRPr>
              </a:p>
            </p:txBody>
          </p:sp>
        </p:grpSp>
        <p:sp>
          <p:nvSpPr>
            <p:cNvPr id="13" name="TextBox 43"/>
            <p:cNvSpPr txBox="1"/>
            <p:nvPr/>
          </p:nvSpPr>
          <p:spPr>
            <a:xfrm>
              <a:off x="2470425" y="1396843"/>
              <a:ext cx="1053935" cy="461665"/>
            </a:xfrm>
            <a:prstGeom prst="rect">
              <a:avLst/>
            </a:prstGeom>
            <a:noFill/>
          </p:spPr>
          <p:txBody>
            <a:bodyPr wrap="square" lIns="0" tIns="0" rIns="0" bIns="0" rtlCol="0">
              <a:spAutoFit/>
            </a:bodyPr>
            <a:lstStyle/>
            <a:p>
              <a:pPr algn="ctr"/>
              <a:r>
                <a:rPr lang="zh-CN" altLang="en-US" sz="1500" b="1" dirty="0" smtClean="0">
                  <a:solidFill>
                    <a:schemeClr val="accent1"/>
                  </a:solidFill>
                  <a:latin typeface="+mj-ea"/>
                  <a:ea typeface="+mj-ea"/>
                </a:rPr>
                <a:t>标题</a:t>
              </a:r>
              <a:endParaRPr lang="en-US" altLang="zh-CN" sz="1500" b="1" dirty="0" smtClean="0">
                <a:solidFill>
                  <a:schemeClr val="accent1"/>
                </a:solidFill>
                <a:latin typeface="+mj-ea"/>
                <a:ea typeface="+mj-ea"/>
              </a:endParaRPr>
            </a:p>
            <a:p>
              <a:pPr algn="ctr"/>
              <a:r>
                <a:rPr lang="zh-CN" altLang="en-US" sz="1500" b="1" dirty="0" smtClean="0">
                  <a:solidFill>
                    <a:schemeClr val="accent1"/>
                  </a:solidFill>
                  <a:latin typeface="+mj-ea"/>
                  <a:ea typeface="+mj-ea"/>
                </a:rPr>
                <a:t>内容</a:t>
              </a:r>
            </a:p>
          </p:txBody>
        </p:sp>
      </p:grpSp>
      <p:grpSp>
        <p:nvGrpSpPr>
          <p:cNvPr id="16" name="组合 15"/>
          <p:cNvGrpSpPr/>
          <p:nvPr/>
        </p:nvGrpSpPr>
        <p:grpSpPr>
          <a:xfrm>
            <a:off x="5767709" y="2345610"/>
            <a:ext cx="1068059" cy="1068059"/>
            <a:chOff x="2509485" y="2337659"/>
            <a:chExt cx="1068059" cy="1068059"/>
          </a:xfrm>
        </p:grpSpPr>
        <p:grpSp>
          <p:nvGrpSpPr>
            <p:cNvPr id="17" name="组合 16"/>
            <p:cNvGrpSpPr/>
            <p:nvPr/>
          </p:nvGrpSpPr>
          <p:grpSpPr>
            <a:xfrm>
              <a:off x="2509485" y="2337659"/>
              <a:ext cx="1068059" cy="1068059"/>
              <a:chOff x="304800" y="673100"/>
              <a:chExt cx="4000500" cy="4000500"/>
            </a:xfrm>
            <a:effectLst>
              <a:outerShdw blurRad="444500" dist="254000" dir="810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C00000"/>
                  </a:solidFill>
                  <a:latin typeface="+mj-ea"/>
                  <a:ea typeface="+mj-ea"/>
                </a:endParaRPr>
              </a:p>
            </p:txBody>
          </p:sp>
          <p:sp>
            <p:nvSpPr>
              <p:cNvPr id="20" name="椭圆 19"/>
              <p:cNvSpPr/>
              <p:nvPr/>
            </p:nvSpPr>
            <p:spPr>
              <a:xfrm>
                <a:off x="392111" y="760414"/>
                <a:ext cx="3825875" cy="3825878"/>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C00000"/>
                  </a:solidFill>
                  <a:latin typeface="+mj-ea"/>
                  <a:ea typeface="+mj-ea"/>
                </a:endParaRPr>
              </a:p>
            </p:txBody>
          </p:sp>
        </p:grpSp>
        <p:sp>
          <p:nvSpPr>
            <p:cNvPr id="18" name="TextBox 52"/>
            <p:cNvSpPr txBox="1"/>
            <p:nvPr/>
          </p:nvSpPr>
          <p:spPr>
            <a:xfrm>
              <a:off x="2535078" y="2643055"/>
              <a:ext cx="1025937" cy="461665"/>
            </a:xfrm>
            <a:prstGeom prst="rect">
              <a:avLst/>
            </a:prstGeom>
            <a:noFill/>
          </p:spPr>
          <p:txBody>
            <a:bodyPr wrap="square" lIns="0" tIns="0" rIns="0" bIns="0" rtlCol="0">
              <a:spAutoFit/>
            </a:bodyPr>
            <a:lstStyle/>
            <a:p>
              <a:pPr algn="ctr"/>
              <a:r>
                <a:rPr lang="zh-CN" altLang="en-US" sz="1500" b="1" dirty="0">
                  <a:solidFill>
                    <a:schemeClr val="accent2"/>
                  </a:solidFill>
                  <a:latin typeface="+mj-ea"/>
                  <a:ea typeface="+mj-ea"/>
                </a:rPr>
                <a:t>标题</a:t>
              </a:r>
              <a:endParaRPr lang="en-US" altLang="zh-CN" sz="1500" b="1" dirty="0">
                <a:solidFill>
                  <a:schemeClr val="accent2"/>
                </a:solidFill>
                <a:latin typeface="+mj-ea"/>
                <a:ea typeface="+mj-ea"/>
              </a:endParaRPr>
            </a:p>
            <a:p>
              <a:pPr algn="ctr"/>
              <a:r>
                <a:rPr lang="zh-CN" altLang="en-US" sz="1500" b="1" dirty="0">
                  <a:solidFill>
                    <a:schemeClr val="accent2"/>
                  </a:solidFill>
                  <a:latin typeface="+mj-ea"/>
                  <a:ea typeface="+mj-ea"/>
                </a:rPr>
                <a:t>内容</a:t>
              </a:r>
            </a:p>
          </p:txBody>
        </p:sp>
      </p:grpSp>
      <p:grpSp>
        <p:nvGrpSpPr>
          <p:cNvPr id="21" name="组合 20"/>
          <p:cNvGrpSpPr/>
          <p:nvPr/>
        </p:nvGrpSpPr>
        <p:grpSpPr>
          <a:xfrm>
            <a:off x="5741068" y="3587813"/>
            <a:ext cx="1081044" cy="1068059"/>
            <a:chOff x="2482844" y="3579862"/>
            <a:chExt cx="1081044" cy="1068059"/>
          </a:xfrm>
        </p:grpSpPr>
        <p:grpSp>
          <p:nvGrpSpPr>
            <p:cNvPr id="22" name="组合 21"/>
            <p:cNvGrpSpPr/>
            <p:nvPr/>
          </p:nvGrpSpPr>
          <p:grpSpPr>
            <a:xfrm>
              <a:off x="2495829" y="3579862"/>
              <a:ext cx="1068059" cy="1068059"/>
              <a:chOff x="304800" y="673100"/>
              <a:chExt cx="4000500" cy="4000500"/>
            </a:xfrm>
            <a:effectLst>
              <a:outerShdw blurRad="444500" dist="254000" dir="8100000" algn="tr" rotWithShape="0">
                <a:prstClr val="black">
                  <a:alpha val="50000"/>
                </a:prstClr>
              </a:outerShdw>
            </a:effectLst>
          </p:grpSpPr>
          <p:sp>
            <p:nvSpPr>
              <p:cNvPr id="24" name="同心圆 2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C00000"/>
                  </a:solidFill>
                  <a:latin typeface="+mj-ea"/>
                  <a:ea typeface="+mj-ea"/>
                </a:endParaRPr>
              </a:p>
            </p:txBody>
          </p:sp>
          <p:sp>
            <p:nvSpPr>
              <p:cNvPr id="25" name="椭圆 24"/>
              <p:cNvSpPr/>
              <p:nvPr/>
            </p:nvSpPr>
            <p:spPr>
              <a:xfrm>
                <a:off x="392111" y="760414"/>
                <a:ext cx="3825875" cy="3825878"/>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C00000"/>
                  </a:solidFill>
                  <a:latin typeface="+mj-ea"/>
                  <a:ea typeface="+mj-ea"/>
                </a:endParaRPr>
              </a:p>
            </p:txBody>
          </p:sp>
        </p:grpSp>
        <p:sp>
          <p:nvSpPr>
            <p:cNvPr id="23" name="TextBox 56"/>
            <p:cNvSpPr txBox="1"/>
            <p:nvPr/>
          </p:nvSpPr>
          <p:spPr>
            <a:xfrm>
              <a:off x="2482844" y="3853085"/>
              <a:ext cx="1076003" cy="461665"/>
            </a:xfrm>
            <a:prstGeom prst="rect">
              <a:avLst/>
            </a:prstGeom>
            <a:noFill/>
          </p:spPr>
          <p:txBody>
            <a:bodyPr wrap="square" lIns="0" tIns="0" rIns="0" bIns="0" rtlCol="0">
              <a:spAutoFit/>
            </a:bodyPr>
            <a:lstStyle/>
            <a:p>
              <a:pPr algn="ctr"/>
              <a:r>
                <a:rPr lang="zh-CN" altLang="en-US" sz="1500" b="1" dirty="0">
                  <a:solidFill>
                    <a:schemeClr val="accent3"/>
                  </a:solidFill>
                  <a:latin typeface="+mj-ea"/>
                  <a:ea typeface="+mj-ea"/>
                </a:rPr>
                <a:t>标题</a:t>
              </a:r>
              <a:endParaRPr lang="en-US" altLang="zh-CN" sz="1500" b="1" dirty="0">
                <a:solidFill>
                  <a:schemeClr val="accent3"/>
                </a:solidFill>
                <a:latin typeface="+mj-ea"/>
                <a:ea typeface="+mj-ea"/>
              </a:endParaRPr>
            </a:p>
            <a:p>
              <a:pPr algn="ctr"/>
              <a:r>
                <a:rPr lang="zh-CN" altLang="en-US" sz="1500" b="1" dirty="0">
                  <a:solidFill>
                    <a:schemeClr val="accent3"/>
                  </a:solidFill>
                  <a:latin typeface="+mj-ea"/>
                  <a:ea typeface="+mj-ea"/>
                </a:rPr>
                <a:t>内容</a:t>
              </a:r>
            </a:p>
          </p:txBody>
        </p:sp>
      </p:grpSp>
      <p:grpSp>
        <p:nvGrpSpPr>
          <p:cNvPr id="26" name="组合 25"/>
          <p:cNvGrpSpPr/>
          <p:nvPr/>
        </p:nvGrpSpPr>
        <p:grpSpPr>
          <a:xfrm>
            <a:off x="3635896" y="2082565"/>
            <a:ext cx="1458024" cy="1458024"/>
            <a:chOff x="792868" y="618113"/>
            <a:chExt cx="1314008" cy="1314008"/>
          </a:xfrm>
        </p:grpSpPr>
        <p:grpSp>
          <p:nvGrpSpPr>
            <p:cNvPr id="27" name="组合 26"/>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29" name="同心圆 2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30" name="椭圆 2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28" name="椭圆 27"/>
            <p:cNvSpPr/>
            <p:nvPr/>
          </p:nvSpPr>
          <p:spPr>
            <a:xfrm>
              <a:off x="859391" y="680166"/>
              <a:ext cx="1188000" cy="1188000"/>
            </a:xfrm>
            <a:prstGeom prst="ellipse">
              <a:avLst/>
            </a:prstGeom>
            <a:blipFill dpi="0" rotWithShape="1">
              <a:blip r:embed="rId3"/>
              <a:srcRect/>
              <a:stretch>
                <a:fillRect l="-5000" r="-5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grpSp>
        <p:nvGrpSpPr>
          <p:cNvPr id="31" name="组合 30"/>
          <p:cNvGrpSpPr/>
          <p:nvPr/>
        </p:nvGrpSpPr>
        <p:grpSpPr>
          <a:xfrm>
            <a:off x="1355242" y="1114494"/>
            <a:ext cx="1356392" cy="432536"/>
            <a:chOff x="814328" y="3219334"/>
            <a:chExt cx="1356392" cy="432536"/>
          </a:xfrm>
        </p:grpSpPr>
        <p:grpSp>
          <p:nvGrpSpPr>
            <p:cNvPr id="32" name="组合 31"/>
            <p:cNvGrpSpPr/>
            <p:nvPr/>
          </p:nvGrpSpPr>
          <p:grpSpPr>
            <a:xfrm>
              <a:off x="814328" y="3219334"/>
              <a:ext cx="1356392" cy="432536"/>
              <a:chOff x="2173927" y="3285519"/>
              <a:chExt cx="1721136" cy="548848"/>
            </a:xfrm>
          </p:grpSpPr>
          <p:grpSp>
            <p:nvGrpSpPr>
              <p:cNvPr id="34" name="组合 33"/>
              <p:cNvGrpSpPr/>
              <p:nvPr/>
            </p:nvGrpSpPr>
            <p:grpSpPr>
              <a:xfrm>
                <a:off x="2173927" y="3285519"/>
                <a:ext cx="1721136" cy="548848"/>
                <a:chOff x="4304043" y="1286668"/>
                <a:chExt cx="3837944" cy="2757793"/>
              </a:xfrm>
              <a:effectLst>
                <a:outerShdw blurRad="381000" dist="254000" dir="8100000" algn="tr" rotWithShape="0">
                  <a:prstClr val="black">
                    <a:alpha val="40000"/>
                  </a:prstClr>
                </a:outerShdw>
              </a:effectLst>
            </p:grpSpPr>
            <p:sp>
              <p:nvSpPr>
                <p:cNvPr id="36" name="圆角矩形 35"/>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sp>
              <p:nvSpPr>
                <p:cNvPr id="37" name="圆角矩形 36"/>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35" name="椭圆 34"/>
              <p:cNvSpPr/>
              <p:nvPr/>
            </p:nvSpPr>
            <p:spPr>
              <a:xfrm>
                <a:off x="2307128" y="3420211"/>
                <a:ext cx="279463" cy="279463"/>
              </a:xfrm>
              <a:prstGeom prst="ellipse">
                <a:avLst/>
              </a:prstGeom>
              <a:solidFill>
                <a:schemeClr val="accent1"/>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33" name="TextBox 75"/>
            <p:cNvSpPr txBox="1"/>
            <p:nvPr/>
          </p:nvSpPr>
          <p:spPr>
            <a:xfrm>
              <a:off x="1224127" y="3331792"/>
              <a:ext cx="787838" cy="215444"/>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dirty="0" smtClean="0">
                  <a:solidFill>
                    <a:schemeClr val="accent1"/>
                  </a:solidFill>
                  <a:latin typeface="+mj-ea"/>
                  <a:ea typeface="+mj-ea"/>
                </a:rPr>
                <a:t>标题内容</a:t>
              </a:r>
              <a:endParaRPr lang="zh-CN" altLang="en-US" dirty="0">
                <a:solidFill>
                  <a:schemeClr val="accent1"/>
                </a:solidFill>
                <a:latin typeface="+mj-ea"/>
                <a:ea typeface="+mj-ea"/>
              </a:endParaRPr>
            </a:p>
          </p:txBody>
        </p:sp>
      </p:grpSp>
      <p:sp>
        <p:nvSpPr>
          <p:cNvPr id="38" name="TextBox 81"/>
          <p:cNvSpPr txBox="1"/>
          <p:nvPr/>
        </p:nvSpPr>
        <p:spPr>
          <a:xfrm>
            <a:off x="491146" y="2914694"/>
            <a:ext cx="2952328" cy="532453"/>
          </a:xfrm>
          <a:prstGeom prst="rect">
            <a:avLst/>
          </a:prstGeom>
          <a:noFill/>
        </p:spPr>
        <p:txBody>
          <a:bodyPr wrap="square" rtlCol="0">
            <a:spAutoFit/>
          </a:bodyPr>
          <a:lstStyle/>
          <a:p>
            <a:pPr>
              <a:lnSpc>
                <a:spcPct val="130000"/>
              </a:lnSpc>
              <a:defRPr/>
            </a:pPr>
            <a:r>
              <a:rPr lang="zh-CN" altLang="en-US" sz="1100" dirty="0">
                <a:solidFill>
                  <a:prstClr val="black"/>
                </a:solidFill>
                <a:latin typeface="+mj-ea"/>
                <a:ea typeface="+mj-ea"/>
              </a:rPr>
              <a:t>点击输入简要文字内容，文字内容需概括精炼，不用多余的文字修饰，言简意赅的说明</a:t>
            </a:r>
          </a:p>
        </p:txBody>
      </p:sp>
      <p:sp>
        <p:nvSpPr>
          <p:cNvPr id="39" name="TextBox 82"/>
          <p:cNvSpPr txBox="1"/>
          <p:nvPr/>
        </p:nvSpPr>
        <p:spPr>
          <a:xfrm>
            <a:off x="491146" y="4138830"/>
            <a:ext cx="2952328" cy="532453"/>
          </a:xfrm>
          <a:prstGeom prst="rect">
            <a:avLst/>
          </a:prstGeom>
          <a:noFill/>
        </p:spPr>
        <p:txBody>
          <a:bodyPr wrap="square" rtlCol="0">
            <a:spAutoFit/>
          </a:bodyPr>
          <a:lstStyle/>
          <a:p>
            <a:pPr>
              <a:lnSpc>
                <a:spcPct val="130000"/>
              </a:lnSpc>
              <a:defRPr/>
            </a:pPr>
            <a:r>
              <a:rPr lang="zh-CN" altLang="en-US" sz="1100" dirty="0">
                <a:solidFill>
                  <a:prstClr val="black"/>
                </a:solidFill>
                <a:latin typeface="+mj-ea"/>
                <a:ea typeface="+mj-ea"/>
              </a:rPr>
              <a:t>点击输入简要文字内容，文字内容需概括精炼，不用多余的文字修饰，言简意赅的说明</a:t>
            </a:r>
          </a:p>
        </p:txBody>
      </p:sp>
      <p:grpSp>
        <p:nvGrpSpPr>
          <p:cNvPr id="40" name="组合 39"/>
          <p:cNvGrpSpPr/>
          <p:nvPr/>
        </p:nvGrpSpPr>
        <p:grpSpPr>
          <a:xfrm>
            <a:off x="1355242" y="2347574"/>
            <a:ext cx="1356392" cy="432536"/>
            <a:chOff x="814328" y="3219334"/>
            <a:chExt cx="1356392" cy="432536"/>
          </a:xfrm>
        </p:grpSpPr>
        <p:grpSp>
          <p:nvGrpSpPr>
            <p:cNvPr id="41" name="组合 40"/>
            <p:cNvGrpSpPr/>
            <p:nvPr/>
          </p:nvGrpSpPr>
          <p:grpSpPr>
            <a:xfrm>
              <a:off x="814328" y="3219334"/>
              <a:ext cx="1356392" cy="432536"/>
              <a:chOff x="2173927" y="3285519"/>
              <a:chExt cx="1721136" cy="548848"/>
            </a:xfrm>
          </p:grpSpPr>
          <p:grpSp>
            <p:nvGrpSpPr>
              <p:cNvPr id="43" name="组合 42"/>
              <p:cNvGrpSpPr/>
              <p:nvPr/>
            </p:nvGrpSpPr>
            <p:grpSpPr>
              <a:xfrm>
                <a:off x="2173927" y="3285519"/>
                <a:ext cx="1721136" cy="548848"/>
                <a:chOff x="4304043" y="1286668"/>
                <a:chExt cx="3837944" cy="2757793"/>
              </a:xfrm>
              <a:effectLst>
                <a:outerShdw blurRad="381000" dist="254000" dir="8100000" algn="tr" rotWithShape="0">
                  <a:prstClr val="black">
                    <a:alpha val="40000"/>
                  </a:prstClr>
                </a:outerShdw>
              </a:effectLst>
            </p:grpSpPr>
            <p:sp>
              <p:nvSpPr>
                <p:cNvPr id="45" name="圆角矩形 44"/>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sp>
              <p:nvSpPr>
                <p:cNvPr id="46" name="圆角矩形 45"/>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44" name="椭圆 43"/>
              <p:cNvSpPr/>
              <p:nvPr/>
            </p:nvSpPr>
            <p:spPr>
              <a:xfrm>
                <a:off x="2307128" y="3420211"/>
                <a:ext cx="279463" cy="279463"/>
              </a:xfrm>
              <a:prstGeom prst="ellipse">
                <a:avLst/>
              </a:prstGeom>
              <a:solidFill>
                <a:schemeClr val="accent2"/>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42" name="TextBox 86"/>
            <p:cNvSpPr txBox="1"/>
            <p:nvPr/>
          </p:nvSpPr>
          <p:spPr>
            <a:xfrm>
              <a:off x="1224127" y="3331792"/>
              <a:ext cx="787838" cy="215444"/>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dirty="0" smtClean="0">
                  <a:solidFill>
                    <a:schemeClr val="accent2"/>
                  </a:solidFill>
                  <a:latin typeface="+mj-ea"/>
                  <a:ea typeface="+mj-ea"/>
                </a:rPr>
                <a:t>标题内容</a:t>
              </a:r>
              <a:endParaRPr lang="zh-CN" altLang="en-US" dirty="0">
                <a:solidFill>
                  <a:schemeClr val="accent2"/>
                </a:solidFill>
                <a:latin typeface="+mj-ea"/>
                <a:ea typeface="+mj-ea"/>
              </a:endParaRPr>
            </a:p>
          </p:txBody>
        </p:sp>
      </p:grpSp>
      <p:grpSp>
        <p:nvGrpSpPr>
          <p:cNvPr id="47" name="组合 46"/>
          <p:cNvGrpSpPr/>
          <p:nvPr/>
        </p:nvGrpSpPr>
        <p:grpSpPr>
          <a:xfrm>
            <a:off x="1355241" y="3569621"/>
            <a:ext cx="1356392" cy="432536"/>
            <a:chOff x="814328" y="3219334"/>
            <a:chExt cx="1356392" cy="432536"/>
          </a:xfrm>
        </p:grpSpPr>
        <p:grpSp>
          <p:nvGrpSpPr>
            <p:cNvPr id="48" name="组合 47"/>
            <p:cNvGrpSpPr/>
            <p:nvPr/>
          </p:nvGrpSpPr>
          <p:grpSpPr>
            <a:xfrm>
              <a:off x="814328" y="3219334"/>
              <a:ext cx="1356392" cy="432536"/>
              <a:chOff x="2173927" y="3285519"/>
              <a:chExt cx="1721136" cy="548848"/>
            </a:xfrm>
          </p:grpSpPr>
          <p:grpSp>
            <p:nvGrpSpPr>
              <p:cNvPr id="50" name="组合 49"/>
              <p:cNvGrpSpPr/>
              <p:nvPr/>
            </p:nvGrpSpPr>
            <p:grpSpPr>
              <a:xfrm>
                <a:off x="2173927" y="3285519"/>
                <a:ext cx="1721136" cy="548848"/>
                <a:chOff x="4304043" y="1286668"/>
                <a:chExt cx="3837944" cy="2757793"/>
              </a:xfrm>
              <a:effectLst>
                <a:outerShdw blurRad="381000" dist="254000" dir="8100000" algn="tr" rotWithShape="0">
                  <a:prstClr val="black">
                    <a:alpha val="40000"/>
                  </a:prstClr>
                </a:outerShdw>
              </a:effectLst>
            </p:grpSpPr>
            <p:sp>
              <p:nvSpPr>
                <p:cNvPr id="52" name="圆角矩形 51"/>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sp>
              <p:nvSpPr>
                <p:cNvPr id="53" name="圆角矩形 52"/>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51" name="椭圆 50"/>
              <p:cNvSpPr/>
              <p:nvPr/>
            </p:nvSpPr>
            <p:spPr>
              <a:xfrm>
                <a:off x="2307128" y="3420211"/>
                <a:ext cx="279463" cy="279463"/>
              </a:xfrm>
              <a:prstGeom prst="ellipse">
                <a:avLst/>
              </a:prstGeom>
              <a:solidFill>
                <a:schemeClr val="accent3"/>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49" name="TextBox 93"/>
            <p:cNvSpPr txBox="1"/>
            <p:nvPr/>
          </p:nvSpPr>
          <p:spPr>
            <a:xfrm>
              <a:off x="1224127" y="3331792"/>
              <a:ext cx="787838" cy="215444"/>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dirty="0" smtClean="0">
                  <a:solidFill>
                    <a:schemeClr val="accent3"/>
                  </a:solidFill>
                  <a:latin typeface="+mj-ea"/>
                  <a:ea typeface="+mj-ea"/>
                </a:rPr>
                <a:t>标题内容</a:t>
              </a:r>
              <a:endParaRPr lang="zh-CN" altLang="en-US" dirty="0">
                <a:solidFill>
                  <a:schemeClr val="accent3"/>
                </a:solidFill>
                <a:latin typeface="+mj-ea"/>
                <a:ea typeface="+mj-ea"/>
              </a:endParaRPr>
            </a:p>
          </p:txBody>
        </p:sp>
      </p:grpSp>
    </p:spTree>
  </p:cSld>
  <p:clrMapOvr>
    <a:masterClrMapping/>
  </p:clrMapOvr>
  <mc:AlternateContent xmlns:mc="http://schemas.openxmlformats.org/markup-compatibility/2006" xmlns:p14="http://schemas.microsoft.com/office/powerpoint/2010/main">
    <mc:Choice Requires="p14">
      <p:transition spd="slow" p14:dur="1200" advTm="4000">
        <p14:prism/>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300" fill="hold"/>
                                        <p:tgtEl>
                                          <p:spTgt spid="31"/>
                                        </p:tgtEl>
                                        <p:attrNameLst>
                                          <p:attrName>ppt_x</p:attrName>
                                        </p:attrNameLst>
                                      </p:cBhvr>
                                      <p:tavLst>
                                        <p:tav tm="0">
                                          <p:val>
                                            <p:strVal val="1+#ppt_w/2"/>
                                          </p:val>
                                        </p:tav>
                                        <p:tav tm="100000">
                                          <p:val>
                                            <p:strVal val="#ppt_x"/>
                                          </p:val>
                                        </p:tav>
                                      </p:tavLst>
                                    </p:anim>
                                    <p:anim calcmode="lin" valueType="num">
                                      <p:cBhvr additive="base">
                                        <p:cTn id="8" dur="300" fill="hold"/>
                                        <p:tgtEl>
                                          <p:spTgt spid="3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up)">
                                      <p:cBhvr>
                                        <p:cTn id="12" dur="300"/>
                                        <p:tgtEl>
                                          <p:spTgt spid="7"/>
                                        </p:tgtEl>
                                      </p:cBhvr>
                                    </p:animEffect>
                                  </p:childTnLst>
                                </p:cTn>
                              </p:par>
                            </p:childTnLst>
                          </p:cTn>
                        </p:par>
                        <p:par>
                          <p:cTn id="13" fill="hold">
                            <p:stCondLst>
                              <p:cond delay="1000"/>
                            </p:stCondLst>
                            <p:childTnLst>
                              <p:par>
                                <p:cTn id="14" presetID="2" presetClass="entr" presetSubtype="2" fill="hold" nodeType="afterEffect">
                                  <p:stCondLst>
                                    <p:cond delay="0"/>
                                  </p:stCondLst>
                                  <p:childTnLst>
                                    <p:set>
                                      <p:cBhvr>
                                        <p:cTn id="15" dur="1" fill="hold">
                                          <p:stCondLst>
                                            <p:cond delay="0"/>
                                          </p:stCondLst>
                                        </p:cTn>
                                        <p:tgtEl>
                                          <p:spTgt spid="40"/>
                                        </p:tgtEl>
                                        <p:attrNameLst>
                                          <p:attrName>style.visibility</p:attrName>
                                        </p:attrNameLst>
                                      </p:cBhvr>
                                      <p:to>
                                        <p:strVal val="visible"/>
                                      </p:to>
                                    </p:set>
                                    <p:anim calcmode="lin" valueType="num">
                                      <p:cBhvr additive="base">
                                        <p:cTn id="16" dur="300" fill="hold"/>
                                        <p:tgtEl>
                                          <p:spTgt spid="40"/>
                                        </p:tgtEl>
                                        <p:attrNameLst>
                                          <p:attrName>ppt_x</p:attrName>
                                        </p:attrNameLst>
                                      </p:cBhvr>
                                      <p:tavLst>
                                        <p:tav tm="0">
                                          <p:val>
                                            <p:strVal val="1+#ppt_w/2"/>
                                          </p:val>
                                        </p:tav>
                                        <p:tav tm="100000">
                                          <p:val>
                                            <p:strVal val="#ppt_x"/>
                                          </p:val>
                                        </p:tav>
                                      </p:tavLst>
                                    </p:anim>
                                    <p:anim calcmode="lin" valueType="num">
                                      <p:cBhvr additive="base">
                                        <p:cTn id="17" dur="300" fill="hold"/>
                                        <p:tgtEl>
                                          <p:spTgt spid="40"/>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2" presetClass="entr" presetSubtype="1" fill="hold" grpId="0" nodeType="afterEffect">
                                  <p:stCondLst>
                                    <p:cond delay="0"/>
                                  </p:stCondLst>
                                  <p:childTnLst>
                                    <p:set>
                                      <p:cBhvr>
                                        <p:cTn id="20" dur="1" fill="hold">
                                          <p:stCondLst>
                                            <p:cond delay="0"/>
                                          </p:stCondLst>
                                        </p:cTn>
                                        <p:tgtEl>
                                          <p:spTgt spid="38"/>
                                        </p:tgtEl>
                                        <p:attrNameLst>
                                          <p:attrName>style.visibility</p:attrName>
                                        </p:attrNameLst>
                                      </p:cBhvr>
                                      <p:to>
                                        <p:strVal val="visible"/>
                                      </p:to>
                                    </p:set>
                                    <p:animEffect transition="in" filter="wipe(up)">
                                      <p:cBhvr>
                                        <p:cTn id="21" dur="300"/>
                                        <p:tgtEl>
                                          <p:spTgt spid="38"/>
                                        </p:tgtEl>
                                      </p:cBhvr>
                                    </p:animEffect>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47"/>
                                        </p:tgtEl>
                                        <p:attrNameLst>
                                          <p:attrName>style.visibility</p:attrName>
                                        </p:attrNameLst>
                                      </p:cBhvr>
                                      <p:to>
                                        <p:strVal val="visible"/>
                                      </p:to>
                                    </p:set>
                                    <p:anim calcmode="lin" valueType="num">
                                      <p:cBhvr additive="base">
                                        <p:cTn id="25" dur="300" fill="hold"/>
                                        <p:tgtEl>
                                          <p:spTgt spid="47"/>
                                        </p:tgtEl>
                                        <p:attrNameLst>
                                          <p:attrName>ppt_x</p:attrName>
                                        </p:attrNameLst>
                                      </p:cBhvr>
                                      <p:tavLst>
                                        <p:tav tm="0">
                                          <p:val>
                                            <p:strVal val="1+#ppt_w/2"/>
                                          </p:val>
                                        </p:tav>
                                        <p:tav tm="100000">
                                          <p:val>
                                            <p:strVal val="#ppt_x"/>
                                          </p:val>
                                        </p:tav>
                                      </p:tavLst>
                                    </p:anim>
                                    <p:anim calcmode="lin" valueType="num">
                                      <p:cBhvr additive="base">
                                        <p:cTn id="26" dur="300" fill="hold"/>
                                        <p:tgtEl>
                                          <p:spTgt spid="47"/>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2" presetClass="entr" presetSubtype="1" fill="hold" grpId="0" nodeType="afterEffect">
                                  <p:stCondLst>
                                    <p:cond delay="0"/>
                                  </p:stCondLst>
                                  <p:childTnLst>
                                    <p:set>
                                      <p:cBhvr>
                                        <p:cTn id="29" dur="1" fill="hold">
                                          <p:stCondLst>
                                            <p:cond delay="0"/>
                                          </p:stCondLst>
                                        </p:cTn>
                                        <p:tgtEl>
                                          <p:spTgt spid="39"/>
                                        </p:tgtEl>
                                        <p:attrNameLst>
                                          <p:attrName>style.visibility</p:attrName>
                                        </p:attrNameLst>
                                      </p:cBhvr>
                                      <p:to>
                                        <p:strVal val="visible"/>
                                      </p:to>
                                    </p:set>
                                    <p:animEffect transition="in" filter="wipe(up)">
                                      <p:cBhvr>
                                        <p:cTn id="30" dur="300"/>
                                        <p:tgtEl>
                                          <p:spTgt spid="39"/>
                                        </p:tgtEl>
                                      </p:cBhvr>
                                    </p:animEffect>
                                  </p:childTnLst>
                                </p:cTn>
                              </p:par>
                              <p:par>
                                <p:cTn id="31" presetID="1" presetClass="entr" presetSubtype="0" fill="hold"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par>
                                <p:cTn id="33" presetID="49" presetClass="path" presetSubtype="0" accel="50000" fill="hold" nodeType="withEffect">
                                  <p:stCondLst>
                                    <p:cond delay="0"/>
                                  </p:stCondLst>
                                  <p:childTnLst>
                                    <p:animMotion origin="layout" path="M 3.05556E-6 -4.93827E-6 L 0.17847 0.88797 " pathEditMode="relative" rAng="0" ptsTypes="AA">
                                      <p:cBhvr>
                                        <p:cTn id="34" dur="600" spd="-100000" fill="hold"/>
                                        <p:tgtEl>
                                          <p:spTgt spid="26"/>
                                        </p:tgtEl>
                                        <p:attrNameLst>
                                          <p:attrName>ppt_x</p:attrName>
                                          <p:attrName>ppt_y</p:attrName>
                                        </p:attrNameLst>
                                      </p:cBhvr>
                                      <p:rCtr x="8924" y="44383"/>
                                    </p:animMotion>
                                  </p:childTnLst>
                                </p:cTn>
                              </p:par>
                            </p:childTnLst>
                          </p:cTn>
                        </p:par>
                        <p:par>
                          <p:cTn id="35" fill="hold">
                            <p:stCondLst>
                              <p:cond delay="3000"/>
                            </p:stCondLst>
                            <p:childTnLst>
                              <p:par>
                                <p:cTn id="36" presetID="22" presetClass="entr" presetSubtype="8" fill="hold" nodeType="after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wipe(left)">
                                      <p:cBhvr>
                                        <p:cTn id="38" dur="500"/>
                                        <p:tgtEl>
                                          <p:spTgt spid="8"/>
                                        </p:tgtEl>
                                      </p:cBhvr>
                                    </p:animEffect>
                                  </p:childTnLst>
                                </p:cTn>
                              </p:par>
                              <p:par>
                                <p:cTn id="39" presetID="22" presetClass="entr" presetSubtype="8" fill="hold" nodeType="with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wipe(left)">
                                      <p:cBhvr>
                                        <p:cTn id="41" dur="500"/>
                                        <p:tgtEl>
                                          <p:spTgt spid="9"/>
                                        </p:tgtEl>
                                      </p:cBhvr>
                                    </p:animEffect>
                                  </p:childTnLst>
                                </p:cTn>
                              </p:par>
                              <p:par>
                                <p:cTn id="42" presetID="22" presetClass="entr" presetSubtype="8" fill="hold" nodeType="with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wipe(left)">
                                      <p:cBhvr>
                                        <p:cTn id="44" dur="500"/>
                                        <p:tgtEl>
                                          <p:spTgt spid="10"/>
                                        </p:tgtEl>
                                      </p:cBhvr>
                                    </p:animEffect>
                                  </p:childTnLst>
                                </p:cTn>
                              </p:par>
                            </p:childTnLst>
                          </p:cTn>
                        </p:par>
                        <p:par>
                          <p:cTn id="45" fill="hold">
                            <p:stCondLst>
                              <p:cond delay="3500"/>
                            </p:stCondLst>
                            <p:childTnLst>
                              <p:par>
                                <p:cTn id="46" presetID="53" presetClass="entr" presetSubtype="16" fill="hold" nodeType="afterEffect">
                                  <p:stCondLst>
                                    <p:cond delay="0"/>
                                  </p:stCondLst>
                                  <p:childTnLst>
                                    <p:set>
                                      <p:cBhvr>
                                        <p:cTn id="47" dur="1" fill="hold">
                                          <p:stCondLst>
                                            <p:cond delay="0"/>
                                          </p:stCondLst>
                                        </p:cTn>
                                        <p:tgtEl>
                                          <p:spTgt spid="11"/>
                                        </p:tgtEl>
                                        <p:attrNameLst>
                                          <p:attrName>style.visibility</p:attrName>
                                        </p:attrNameLst>
                                      </p:cBhvr>
                                      <p:to>
                                        <p:strVal val="visible"/>
                                      </p:to>
                                    </p:set>
                                    <p:anim calcmode="lin" valueType="num">
                                      <p:cBhvr>
                                        <p:cTn id="48" dur="500" fill="hold"/>
                                        <p:tgtEl>
                                          <p:spTgt spid="11"/>
                                        </p:tgtEl>
                                        <p:attrNameLst>
                                          <p:attrName>ppt_w</p:attrName>
                                        </p:attrNameLst>
                                      </p:cBhvr>
                                      <p:tavLst>
                                        <p:tav tm="0">
                                          <p:val>
                                            <p:fltVal val="0"/>
                                          </p:val>
                                        </p:tav>
                                        <p:tav tm="100000">
                                          <p:val>
                                            <p:strVal val="#ppt_w"/>
                                          </p:val>
                                        </p:tav>
                                      </p:tavLst>
                                    </p:anim>
                                    <p:anim calcmode="lin" valueType="num">
                                      <p:cBhvr>
                                        <p:cTn id="49" dur="500" fill="hold"/>
                                        <p:tgtEl>
                                          <p:spTgt spid="11"/>
                                        </p:tgtEl>
                                        <p:attrNameLst>
                                          <p:attrName>ppt_h</p:attrName>
                                        </p:attrNameLst>
                                      </p:cBhvr>
                                      <p:tavLst>
                                        <p:tav tm="0">
                                          <p:val>
                                            <p:fltVal val="0"/>
                                          </p:val>
                                        </p:tav>
                                        <p:tav tm="100000">
                                          <p:val>
                                            <p:strVal val="#ppt_h"/>
                                          </p:val>
                                        </p:tav>
                                      </p:tavLst>
                                    </p:anim>
                                    <p:animEffect transition="in" filter="fade">
                                      <p:cBhvr>
                                        <p:cTn id="50" dur="500"/>
                                        <p:tgtEl>
                                          <p:spTgt spid="11"/>
                                        </p:tgtEl>
                                      </p:cBhvr>
                                    </p:animEffect>
                                  </p:childTnLst>
                                </p:cTn>
                              </p:par>
                              <p:par>
                                <p:cTn id="51" presetID="53" presetClass="entr" presetSubtype="16" fill="hold" nodeType="withEffect">
                                  <p:stCondLst>
                                    <p:cond delay="0"/>
                                  </p:stCondLst>
                                  <p:childTnLst>
                                    <p:set>
                                      <p:cBhvr>
                                        <p:cTn id="52" dur="1" fill="hold">
                                          <p:stCondLst>
                                            <p:cond delay="0"/>
                                          </p:stCondLst>
                                        </p:cTn>
                                        <p:tgtEl>
                                          <p:spTgt spid="16"/>
                                        </p:tgtEl>
                                        <p:attrNameLst>
                                          <p:attrName>style.visibility</p:attrName>
                                        </p:attrNameLst>
                                      </p:cBhvr>
                                      <p:to>
                                        <p:strVal val="visible"/>
                                      </p:to>
                                    </p:set>
                                    <p:anim calcmode="lin" valueType="num">
                                      <p:cBhvr>
                                        <p:cTn id="53" dur="500" fill="hold"/>
                                        <p:tgtEl>
                                          <p:spTgt spid="16"/>
                                        </p:tgtEl>
                                        <p:attrNameLst>
                                          <p:attrName>ppt_w</p:attrName>
                                        </p:attrNameLst>
                                      </p:cBhvr>
                                      <p:tavLst>
                                        <p:tav tm="0">
                                          <p:val>
                                            <p:fltVal val="0"/>
                                          </p:val>
                                        </p:tav>
                                        <p:tav tm="100000">
                                          <p:val>
                                            <p:strVal val="#ppt_w"/>
                                          </p:val>
                                        </p:tav>
                                      </p:tavLst>
                                    </p:anim>
                                    <p:anim calcmode="lin" valueType="num">
                                      <p:cBhvr>
                                        <p:cTn id="54" dur="500" fill="hold"/>
                                        <p:tgtEl>
                                          <p:spTgt spid="16"/>
                                        </p:tgtEl>
                                        <p:attrNameLst>
                                          <p:attrName>ppt_h</p:attrName>
                                        </p:attrNameLst>
                                      </p:cBhvr>
                                      <p:tavLst>
                                        <p:tav tm="0">
                                          <p:val>
                                            <p:fltVal val="0"/>
                                          </p:val>
                                        </p:tav>
                                        <p:tav tm="100000">
                                          <p:val>
                                            <p:strVal val="#ppt_h"/>
                                          </p:val>
                                        </p:tav>
                                      </p:tavLst>
                                    </p:anim>
                                    <p:animEffect transition="in" filter="fade">
                                      <p:cBhvr>
                                        <p:cTn id="55" dur="500"/>
                                        <p:tgtEl>
                                          <p:spTgt spid="16"/>
                                        </p:tgtEl>
                                      </p:cBhvr>
                                    </p:animEffect>
                                  </p:childTnLst>
                                </p:cTn>
                              </p:par>
                              <p:par>
                                <p:cTn id="56" presetID="53" presetClass="entr" presetSubtype="16" fill="hold" nodeType="withEffect">
                                  <p:stCondLst>
                                    <p:cond delay="0"/>
                                  </p:stCondLst>
                                  <p:childTnLst>
                                    <p:set>
                                      <p:cBhvr>
                                        <p:cTn id="57" dur="1" fill="hold">
                                          <p:stCondLst>
                                            <p:cond delay="0"/>
                                          </p:stCondLst>
                                        </p:cTn>
                                        <p:tgtEl>
                                          <p:spTgt spid="21"/>
                                        </p:tgtEl>
                                        <p:attrNameLst>
                                          <p:attrName>style.visibility</p:attrName>
                                        </p:attrNameLst>
                                      </p:cBhvr>
                                      <p:to>
                                        <p:strVal val="visible"/>
                                      </p:to>
                                    </p:set>
                                    <p:anim calcmode="lin" valueType="num">
                                      <p:cBhvr>
                                        <p:cTn id="58" dur="500" fill="hold"/>
                                        <p:tgtEl>
                                          <p:spTgt spid="21"/>
                                        </p:tgtEl>
                                        <p:attrNameLst>
                                          <p:attrName>ppt_w</p:attrName>
                                        </p:attrNameLst>
                                      </p:cBhvr>
                                      <p:tavLst>
                                        <p:tav tm="0">
                                          <p:val>
                                            <p:fltVal val="0"/>
                                          </p:val>
                                        </p:tav>
                                        <p:tav tm="100000">
                                          <p:val>
                                            <p:strVal val="#ppt_w"/>
                                          </p:val>
                                        </p:tav>
                                      </p:tavLst>
                                    </p:anim>
                                    <p:anim calcmode="lin" valueType="num">
                                      <p:cBhvr>
                                        <p:cTn id="59" dur="500" fill="hold"/>
                                        <p:tgtEl>
                                          <p:spTgt spid="21"/>
                                        </p:tgtEl>
                                        <p:attrNameLst>
                                          <p:attrName>ppt_h</p:attrName>
                                        </p:attrNameLst>
                                      </p:cBhvr>
                                      <p:tavLst>
                                        <p:tav tm="0">
                                          <p:val>
                                            <p:fltVal val="0"/>
                                          </p:val>
                                        </p:tav>
                                        <p:tav tm="100000">
                                          <p:val>
                                            <p:strVal val="#ppt_h"/>
                                          </p:val>
                                        </p:tav>
                                      </p:tavLst>
                                    </p:anim>
                                    <p:animEffect transition="in" filter="fade">
                                      <p:cBhvr>
                                        <p:cTn id="60" dur="500"/>
                                        <p:tgtEl>
                                          <p:spTgt spid="21"/>
                                        </p:tgtEl>
                                      </p:cBhvr>
                                    </p:animEffect>
                                  </p:childTnLst>
                                </p:cTn>
                              </p:par>
                            </p:childTnLst>
                          </p:cTn>
                        </p:par>
                        <p:par>
                          <p:cTn id="61" fill="hold">
                            <p:stCondLst>
                              <p:cond delay="4000"/>
                            </p:stCondLst>
                            <p:childTnLst>
                              <p:par>
                                <p:cTn id="62" presetID="22" presetClass="entr" presetSubtype="8" fill="hold" grpId="0" nodeType="afterEffect">
                                  <p:stCondLst>
                                    <p:cond delay="0"/>
                                  </p:stCondLst>
                                  <p:childTnLst>
                                    <p:set>
                                      <p:cBhvr>
                                        <p:cTn id="63" dur="1" fill="hold">
                                          <p:stCondLst>
                                            <p:cond delay="0"/>
                                          </p:stCondLst>
                                        </p:cTn>
                                        <p:tgtEl>
                                          <p:spTgt spid="4"/>
                                        </p:tgtEl>
                                        <p:attrNameLst>
                                          <p:attrName>style.visibility</p:attrName>
                                        </p:attrNameLst>
                                      </p:cBhvr>
                                      <p:to>
                                        <p:strVal val="visible"/>
                                      </p:to>
                                    </p:set>
                                    <p:animEffect transition="in" filter="wipe(left)">
                                      <p:cBhvr>
                                        <p:cTn id="64" dur="500"/>
                                        <p:tgtEl>
                                          <p:spTgt spid="4"/>
                                        </p:tgtEl>
                                      </p:cBhvr>
                                    </p:animEffect>
                                  </p:childTnLst>
                                </p:cTn>
                              </p:par>
                              <p:par>
                                <p:cTn id="65" presetID="22" presetClass="entr" presetSubtype="8" fill="hold" grpId="0" nodeType="withEffect">
                                  <p:stCondLst>
                                    <p:cond delay="100"/>
                                  </p:stCondLst>
                                  <p:childTnLst>
                                    <p:set>
                                      <p:cBhvr>
                                        <p:cTn id="66" dur="1" fill="hold">
                                          <p:stCondLst>
                                            <p:cond delay="0"/>
                                          </p:stCondLst>
                                        </p:cTn>
                                        <p:tgtEl>
                                          <p:spTgt spid="5"/>
                                        </p:tgtEl>
                                        <p:attrNameLst>
                                          <p:attrName>style.visibility</p:attrName>
                                        </p:attrNameLst>
                                      </p:cBhvr>
                                      <p:to>
                                        <p:strVal val="visible"/>
                                      </p:to>
                                    </p:set>
                                    <p:animEffect transition="in" filter="wipe(left)">
                                      <p:cBhvr>
                                        <p:cTn id="67" dur="500"/>
                                        <p:tgtEl>
                                          <p:spTgt spid="5"/>
                                        </p:tgtEl>
                                      </p:cBhvr>
                                    </p:animEffect>
                                  </p:childTnLst>
                                </p:cTn>
                              </p:par>
                              <p:par>
                                <p:cTn id="68" presetID="22" presetClass="entr" presetSubtype="8" fill="hold" grpId="0" nodeType="withEffect">
                                  <p:stCondLst>
                                    <p:cond delay="200"/>
                                  </p:stCondLst>
                                  <p:childTnLst>
                                    <p:set>
                                      <p:cBhvr>
                                        <p:cTn id="69" dur="1" fill="hold">
                                          <p:stCondLst>
                                            <p:cond delay="0"/>
                                          </p:stCondLst>
                                        </p:cTn>
                                        <p:tgtEl>
                                          <p:spTgt spid="6"/>
                                        </p:tgtEl>
                                        <p:attrNameLst>
                                          <p:attrName>style.visibility</p:attrName>
                                        </p:attrNameLst>
                                      </p:cBhvr>
                                      <p:to>
                                        <p:strVal val="visible"/>
                                      </p:to>
                                    </p:set>
                                    <p:animEffect transition="in" filter="wipe(left)">
                                      <p:cBhvr>
                                        <p:cTn id="7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38" grpId="0"/>
      <p:bldP spid="3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rgbClr val="333333"/>
                </a:solidFill>
                <a:latin typeface="微软雅黑" panose="020B0503020204020204" pitchFamily="34" charset="-122"/>
                <a:ea typeface="微软雅黑" panose="020B0503020204020204" pitchFamily="34" charset="-122"/>
              </a:rPr>
              <a:t>点击添加标题文字内容</a:t>
            </a:r>
            <a:endParaRPr lang="zh-CN" altLang="en-US" sz="2500" dirty="0">
              <a:solidFill>
                <a:srgbClr val="333333"/>
              </a:solidFill>
              <a:latin typeface="微软雅黑" panose="020B0503020204020204" pitchFamily="34" charset="-122"/>
              <a:ea typeface="微软雅黑" panose="020B0503020204020204" pitchFamily="34" charset="-122"/>
            </a:endParaRP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sp>
        <p:nvSpPr>
          <p:cNvPr id="4" name="TextBox 41"/>
          <p:cNvSpPr>
            <a:spLocks noChangeArrowheads="1"/>
          </p:cNvSpPr>
          <p:nvPr/>
        </p:nvSpPr>
        <p:spPr bwMode="auto">
          <a:xfrm>
            <a:off x="1439864" y="1375696"/>
            <a:ext cx="6264275" cy="115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lnSpc>
                <a:spcPts val="1500"/>
              </a:lnSpc>
            </a:pPr>
            <a:r>
              <a:rPr lang="zh-CN" altLang="en-US" sz="1000" dirty="0">
                <a:latin typeface="+mj-ea"/>
                <a:ea typeface="+mj-ea"/>
              </a:rPr>
              <a:t>点击输入简要文字内容，文字内容需概括精炼，不用多余的文字修饰，言简意赅的说明分项内容</a:t>
            </a:r>
            <a:r>
              <a:rPr lang="en-US" altLang="zh-CN" sz="1000" dirty="0">
                <a:latin typeface="+mj-ea"/>
                <a:ea typeface="+mj-ea"/>
              </a:rPr>
              <a:t>……</a:t>
            </a:r>
            <a:r>
              <a:rPr lang="zh-CN" altLang="en-US" sz="1000" dirty="0" smtClean="0">
                <a:latin typeface="+mj-ea"/>
                <a:ea typeface="+mj-ea"/>
              </a:rPr>
              <a:t>。</a:t>
            </a:r>
            <a:r>
              <a:rPr lang="zh-CN" altLang="en-US" sz="1000" dirty="0">
                <a:latin typeface="+mj-ea"/>
                <a:ea typeface="+mj-ea"/>
              </a:rPr>
              <a:t>点击输入简要文字内容，文字内容需概括精炼，不用多余的文字修饰，言简意赅的说明分项内容</a:t>
            </a:r>
            <a:r>
              <a:rPr lang="en-US" altLang="zh-CN" sz="1000" dirty="0">
                <a:latin typeface="+mj-ea"/>
                <a:ea typeface="+mj-ea"/>
              </a:rPr>
              <a:t>……</a:t>
            </a:r>
            <a:r>
              <a:rPr lang="zh-CN" altLang="en-US" sz="1000" dirty="0">
                <a:latin typeface="+mj-ea"/>
                <a:ea typeface="+mj-ea"/>
              </a:rPr>
              <a:t>。</a:t>
            </a:r>
            <a:endParaRPr lang="en-US" altLang="zh-CN" sz="1000" dirty="0">
              <a:latin typeface="+mj-ea"/>
              <a:ea typeface="+mj-ea"/>
            </a:endParaRPr>
          </a:p>
          <a:p>
            <a:pPr algn="just">
              <a:lnSpc>
                <a:spcPts val="1500"/>
              </a:lnSpc>
            </a:pPr>
            <a:r>
              <a:rPr lang="zh-CN" altLang="en-US" sz="1000" dirty="0">
                <a:latin typeface="+mj-ea"/>
                <a:ea typeface="+mj-ea"/>
              </a:rPr>
              <a:t>点击输入简要文字内容，文字内容需概括精炼，不用多余的文字修饰，言简意赅的说明分项内容</a:t>
            </a:r>
            <a:r>
              <a:rPr lang="en-US" altLang="zh-CN" sz="1000" dirty="0">
                <a:latin typeface="+mj-ea"/>
                <a:ea typeface="+mj-ea"/>
              </a:rPr>
              <a:t>……</a:t>
            </a:r>
            <a:r>
              <a:rPr lang="zh-CN" altLang="en-US" sz="1000" dirty="0">
                <a:latin typeface="+mj-ea"/>
                <a:ea typeface="+mj-ea"/>
              </a:rPr>
              <a:t>。</a:t>
            </a:r>
            <a:endParaRPr lang="en-US" altLang="zh-CN" sz="1000" dirty="0">
              <a:latin typeface="+mj-ea"/>
              <a:ea typeface="+mj-ea"/>
            </a:endParaRPr>
          </a:p>
          <a:p>
            <a:pPr algn="just">
              <a:lnSpc>
                <a:spcPts val="1500"/>
              </a:lnSpc>
            </a:pPr>
            <a:r>
              <a:rPr lang="zh-CN" altLang="en-US" sz="1000" dirty="0">
                <a:latin typeface="+mj-ea"/>
                <a:ea typeface="+mj-ea"/>
              </a:rPr>
              <a:t>点击输入简要文字内容，文字内容需概括精炼，不用多余的文字修饰，言简意赅的说明分项内容</a:t>
            </a:r>
            <a:r>
              <a:rPr lang="en-US" altLang="zh-CN" sz="1000" dirty="0">
                <a:latin typeface="+mj-ea"/>
                <a:ea typeface="+mj-ea"/>
              </a:rPr>
              <a:t>……</a:t>
            </a:r>
            <a:r>
              <a:rPr lang="zh-CN" altLang="en-US" sz="1000" dirty="0">
                <a:latin typeface="+mj-ea"/>
                <a:ea typeface="+mj-ea"/>
              </a:rPr>
              <a:t>。</a:t>
            </a:r>
            <a:endParaRPr lang="en-US" altLang="zh-CN" sz="1000" dirty="0">
              <a:latin typeface="+mj-ea"/>
              <a:ea typeface="+mj-ea"/>
            </a:endParaRPr>
          </a:p>
          <a:p>
            <a:pPr algn="just">
              <a:lnSpc>
                <a:spcPts val="1500"/>
              </a:lnSpc>
            </a:pPr>
            <a:r>
              <a:rPr lang="zh-CN" altLang="en-US" sz="1000" dirty="0">
                <a:latin typeface="+mj-ea"/>
                <a:ea typeface="+mj-ea"/>
              </a:rPr>
              <a:t>点击输入简要文字内容，文字内容需概括精炼，不用多余的文字修饰，言简意赅的说明分项内容</a:t>
            </a:r>
            <a:r>
              <a:rPr lang="en-US" altLang="zh-CN" sz="1000" dirty="0">
                <a:latin typeface="+mj-ea"/>
                <a:ea typeface="+mj-ea"/>
              </a:rPr>
              <a:t>……</a:t>
            </a:r>
            <a:r>
              <a:rPr lang="zh-CN" altLang="en-US" sz="1000" dirty="0">
                <a:latin typeface="+mj-ea"/>
                <a:ea typeface="+mj-ea"/>
              </a:rPr>
              <a:t>。</a:t>
            </a:r>
            <a:endParaRPr lang="en-US" altLang="zh-CN" sz="1000" dirty="0">
              <a:latin typeface="+mj-ea"/>
              <a:ea typeface="+mj-ea"/>
            </a:endParaRPr>
          </a:p>
          <a:p>
            <a:pPr algn="just">
              <a:lnSpc>
                <a:spcPts val="1500"/>
              </a:lnSpc>
            </a:pPr>
            <a:endParaRPr lang="en-US" altLang="zh-CN" sz="1000" dirty="0">
              <a:latin typeface="+mj-ea"/>
              <a:ea typeface="+mj-ea"/>
            </a:endParaRPr>
          </a:p>
        </p:txBody>
      </p:sp>
      <p:grpSp>
        <p:nvGrpSpPr>
          <p:cNvPr id="5" name="组合 4"/>
          <p:cNvGrpSpPr/>
          <p:nvPr/>
        </p:nvGrpSpPr>
        <p:grpSpPr>
          <a:xfrm>
            <a:off x="6059464" y="2859016"/>
            <a:ext cx="2185594" cy="1224902"/>
            <a:chOff x="6059464" y="3524926"/>
            <a:chExt cx="2185594" cy="1224902"/>
          </a:xfrm>
        </p:grpSpPr>
        <p:grpSp>
          <p:nvGrpSpPr>
            <p:cNvPr id="6" name="组合 5"/>
            <p:cNvGrpSpPr/>
            <p:nvPr/>
          </p:nvGrpSpPr>
          <p:grpSpPr>
            <a:xfrm>
              <a:off x="6059464" y="3524926"/>
              <a:ext cx="2185594" cy="1224902"/>
              <a:chOff x="4304043" y="1286668"/>
              <a:chExt cx="3837944" cy="2757793"/>
            </a:xfrm>
            <a:effectLst>
              <a:outerShdw blurRad="381000" dist="254000" dir="8100000" algn="tr" rotWithShape="0">
                <a:prstClr val="black">
                  <a:alpha val="40000"/>
                </a:prstClr>
              </a:outerShdw>
            </a:effectLst>
          </p:grpSpPr>
          <p:sp>
            <p:nvSpPr>
              <p:cNvPr id="10" name="圆角矩形 9"/>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1" name="圆角矩形 10"/>
              <p:cNvSpPr/>
              <p:nvPr/>
            </p:nvSpPr>
            <p:spPr>
              <a:xfrm>
                <a:off x="4351930" y="1330004"/>
                <a:ext cx="3742172" cy="26711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7" name="组合 19"/>
            <p:cNvGrpSpPr/>
            <p:nvPr/>
          </p:nvGrpSpPr>
          <p:grpSpPr bwMode="auto">
            <a:xfrm>
              <a:off x="6303964" y="3902869"/>
              <a:ext cx="1798637" cy="451947"/>
              <a:chOff x="0" y="0"/>
              <a:chExt cx="1799448" cy="502456"/>
            </a:xfrm>
          </p:grpSpPr>
          <p:sp>
            <p:nvSpPr>
              <p:cNvPr id="8" name="TextBox 87"/>
              <p:cNvSpPr>
                <a:spLocks noChangeArrowheads="1"/>
              </p:cNvSpPr>
              <p:nvPr/>
            </p:nvSpPr>
            <p:spPr bwMode="auto">
              <a:xfrm>
                <a:off x="163751" y="0"/>
                <a:ext cx="1471946" cy="205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200" b="1" dirty="0">
                    <a:solidFill>
                      <a:schemeClr val="accent3"/>
                    </a:solidFill>
                    <a:latin typeface="+mj-ea"/>
                    <a:ea typeface="+mj-ea"/>
                    <a:sym typeface="微软雅黑" panose="020B0503020204020204" pitchFamily="34" charset="-122"/>
                  </a:rPr>
                  <a:t>插入相关主题图片</a:t>
                </a:r>
                <a:endParaRPr lang="en-US" altLang="zh-CN" sz="1200" b="1" dirty="0">
                  <a:solidFill>
                    <a:schemeClr val="accent3"/>
                  </a:solidFill>
                  <a:latin typeface="+mj-ea"/>
                  <a:ea typeface="+mj-ea"/>
                  <a:sym typeface="微软雅黑" panose="020B0503020204020204" pitchFamily="34" charset="-122"/>
                </a:endParaRPr>
              </a:p>
            </p:txBody>
          </p:sp>
          <p:sp>
            <p:nvSpPr>
              <p:cNvPr id="9" name="TextBox 88"/>
              <p:cNvSpPr>
                <a:spLocks noChangeArrowheads="1"/>
              </p:cNvSpPr>
              <p:nvPr/>
            </p:nvSpPr>
            <p:spPr bwMode="auto">
              <a:xfrm>
                <a:off x="0" y="228718"/>
                <a:ext cx="1799448" cy="27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800" b="1" dirty="0">
                    <a:latin typeface="+mj-ea"/>
                    <a:ea typeface="+mj-ea"/>
                    <a:sym typeface="微软雅黑" panose="020B0503020204020204" pitchFamily="34" charset="-122"/>
                  </a:rPr>
                  <a:t>为统一图片大小，保持版面美观请使用 “形状填充</a:t>
                </a:r>
                <a:r>
                  <a:rPr lang="en-US" altLang="zh-CN" sz="800" b="1" dirty="0">
                    <a:latin typeface="+mj-ea"/>
                    <a:ea typeface="+mj-ea"/>
                    <a:sym typeface="微软雅黑" panose="020B0503020204020204" pitchFamily="34" charset="-122"/>
                  </a:rPr>
                  <a:t>/</a:t>
                </a:r>
                <a:r>
                  <a:rPr lang="zh-CN" altLang="en-US" sz="800" b="1" dirty="0">
                    <a:latin typeface="+mj-ea"/>
                    <a:ea typeface="+mj-ea"/>
                    <a:sym typeface="微软雅黑" panose="020B0503020204020204" pitchFamily="34" charset="-122"/>
                  </a:rPr>
                  <a:t>图片填充”命令</a:t>
                </a:r>
                <a:endParaRPr lang="en-US" altLang="zh-CN" sz="800" b="1" dirty="0">
                  <a:latin typeface="+mj-ea"/>
                  <a:ea typeface="+mj-ea"/>
                  <a:sym typeface="微软雅黑" panose="020B0503020204020204" pitchFamily="34" charset="-122"/>
                </a:endParaRPr>
              </a:p>
            </p:txBody>
          </p:sp>
        </p:grpSp>
      </p:grpSp>
      <p:grpSp>
        <p:nvGrpSpPr>
          <p:cNvPr id="12" name="组合 11"/>
          <p:cNvGrpSpPr/>
          <p:nvPr/>
        </p:nvGrpSpPr>
        <p:grpSpPr>
          <a:xfrm>
            <a:off x="3660458" y="2859016"/>
            <a:ext cx="2185594" cy="1224902"/>
            <a:chOff x="6059464" y="3524926"/>
            <a:chExt cx="2185594" cy="1224902"/>
          </a:xfrm>
        </p:grpSpPr>
        <p:grpSp>
          <p:nvGrpSpPr>
            <p:cNvPr id="13" name="组合 12"/>
            <p:cNvGrpSpPr/>
            <p:nvPr/>
          </p:nvGrpSpPr>
          <p:grpSpPr>
            <a:xfrm>
              <a:off x="6059464" y="3524926"/>
              <a:ext cx="2185594" cy="1224902"/>
              <a:chOff x="4304043" y="1286668"/>
              <a:chExt cx="3837944" cy="2757793"/>
            </a:xfrm>
            <a:effectLst>
              <a:outerShdw blurRad="381000" dist="254000" dir="8100000" algn="tr" rotWithShape="0">
                <a:prstClr val="black">
                  <a:alpha val="40000"/>
                </a:prstClr>
              </a:outerShdw>
            </a:effectLst>
          </p:grpSpPr>
          <p:sp>
            <p:nvSpPr>
              <p:cNvPr id="17" name="圆角矩形 16"/>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8" name="圆角矩形 17"/>
              <p:cNvSpPr/>
              <p:nvPr/>
            </p:nvSpPr>
            <p:spPr>
              <a:xfrm>
                <a:off x="4351930" y="1330004"/>
                <a:ext cx="3742172" cy="26711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14" name="组合 19"/>
            <p:cNvGrpSpPr/>
            <p:nvPr/>
          </p:nvGrpSpPr>
          <p:grpSpPr bwMode="auto">
            <a:xfrm>
              <a:off x="6303964" y="3902869"/>
              <a:ext cx="1798637" cy="451947"/>
              <a:chOff x="0" y="0"/>
              <a:chExt cx="1799448" cy="502456"/>
            </a:xfrm>
          </p:grpSpPr>
          <p:sp>
            <p:nvSpPr>
              <p:cNvPr id="15" name="TextBox 87"/>
              <p:cNvSpPr>
                <a:spLocks noChangeArrowheads="1"/>
              </p:cNvSpPr>
              <p:nvPr/>
            </p:nvSpPr>
            <p:spPr bwMode="auto">
              <a:xfrm>
                <a:off x="163751" y="0"/>
                <a:ext cx="1471946" cy="205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200" b="1" dirty="0">
                    <a:solidFill>
                      <a:schemeClr val="accent2"/>
                    </a:solidFill>
                    <a:latin typeface="+mj-ea"/>
                    <a:ea typeface="+mj-ea"/>
                    <a:sym typeface="微软雅黑" panose="020B0503020204020204" pitchFamily="34" charset="-122"/>
                  </a:rPr>
                  <a:t>插入相关主题图片</a:t>
                </a:r>
                <a:endParaRPr lang="en-US" altLang="zh-CN" sz="1200" b="1" dirty="0">
                  <a:solidFill>
                    <a:schemeClr val="accent2"/>
                  </a:solidFill>
                  <a:latin typeface="+mj-ea"/>
                  <a:ea typeface="+mj-ea"/>
                  <a:sym typeface="微软雅黑" panose="020B0503020204020204" pitchFamily="34" charset="-122"/>
                </a:endParaRPr>
              </a:p>
            </p:txBody>
          </p:sp>
          <p:sp>
            <p:nvSpPr>
              <p:cNvPr id="16" name="TextBox 88"/>
              <p:cNvSpPr>
                <a:spLocks noChangeArrowheads="1"/>
              </p:cNvSpPr>
              <p:nvPr/>
            </p:nvSpPr>
            <p:spPr bwMode="auto">
              <a:xfrm>
                <a:off x="0" y="228718"/>
                <a:ext cx="1799448" cy="27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800" b="1" dirty="0">
                    <a:latin typeface="+mj-ea"/>
                    <a:ea typeface="+mj-ea"/>
                    <a:sym typeface="微软雅黑" panose="020B0503020204020204" pitchFamily="34" charset="-122"/>
                  </a:rPr>
                  <a:t>为统一图片大小，保持版面美观请使用 “形状填充</a:t>
                </a:r>
                <a:r>
                  <a:rPr lang="en-US" altLang="zh-CN" sz="800" b="1" dirty="0">
                    <a:latin typeface="+mj-ea"/>
                    <a:ea typeface="+mj-ea"/>
                    <a:sym typeface="微软雅黑" panose="020B0503020204020204" pitchFamily="34" charset="-122"/>
                  </a:rPr>
                  <a:t>/</a:t>
                </a:r>
                <a:r>
                  <a:rPr lang="zh-CN" altLang="en-US" sz="800" b="1" dirty="0">
                    <a:latin typeface="+mj-ea"/>
                    <a:ea typeface="+mj-ea"/>
                    <a:sym typeface="微软雅黑" panose="020B0503020204020204" pitchFamily="34" charset="-122"/>
                  </a:rPr>
                  <a:t>图片填充”命令</a:t>
                </a:r>
                <a:endParaRPr lang="en-US" altLang="zh-CN" sz="800" b="1" dirty="0">
                  <a:latin typeface="+mj-ea"/>
                  <a:ea typeface="+mj-ea"/>
                  <a:sym typeface="微软雅黑" panose="020B0503020204020204" pitchFamily="34" charset="-122"/>
                </a:endParaRPr>
              </a:p>
            </p:txBody>
          </p:sp>
        </p:grpSp>
      </p:grpSp>
      <p:grpSp>
        <p:nvGrpSpPr>
          <p:cNvPr id="19" name="组合 18"/>
          <p:cNvGrpSpPr/>
          <p:nvPr/>
        </p:nvGrpSpPr>
        <p:grpSpPr>
          <a:xfrm>
            <a:off x="1220937" y="2859016"/>
            <a:ext cx="2185594" cy="1224902"/>
            <a:chOff x="6059464" y="3524926"/>
            <a:chExt cx="2185594" cy="1224902"/>
          </a:xfrm>
        </p:grpSpPr>
        <p:grpSp>
          <p:nvGrpSpPr>
            <p:cNvPr id="20" name="组合 19"/>
            <p:cNvGrpSpPr/>
            <p:nvPr/>
          </p:nvGrpSpPr>
          <p:grpSpPr>
            <a:xfrm>
              <a:off x="6059464" y="3524926"/>
              <a:ext cx="2185594" cy="1224902"/>
              <a:chOff x="4304043" y="1286668"/>
              <a:chExt cx="3837944" cy="2757793"/>
            </a:xfrm>
            <a:effectLst>
              <a:outerShdw blurRad="381000" dist="254000" dir="8100000" algn="tr" rotWithShape="0">
                <a:prstClr val="black">
                  <a:alpha val="40000"/>
                </a:prstClr>
              </a:outerShdw>
            </a:effectLst>
          </p:grpSpPr>
          <p:sp>
            <p:nvSpPr>
              <p:cNvPr id="24" name="圆角矩形 23"/>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25" name="圆角矩形 24"/>
              <p:cNvSpPr/>
              <p:nvPr/>
            </p:nvSpPr>
            <p:spPr>
              <a:xfrm>
                <a:off x="4351930" y="1330004"/>
                <a:ext cx="3742172" cy="26711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21" name="组合 19"/>
            <p:cNvGrpSpPr/>
            <p:nvPr/>
          </p:nvGrpSpPr>
          <p:grpSpPr bwMode="auto">
            <a:xfrm>
              <a:off x="6303964" y="3902869"/>
              <a:ext cx="1798637" cy="451947"/>
              <a:chOff x="0" y="0"/>
              <a:chExt cx="1799448" cy="502456"/>
            </a:xfrm>
          </p:grpSpPr>
          <p:sp>
            <p:nvSpPr>
              <p:cNvPr id="22" name="TextBox 87"/>
              <p:cNvSpPr>
                <a:spLocks noChangeArrowheads="1"/>
              </p:cNvSpPr>
              <p:nvPr/>
            </p:nvSpPr>
            <p:spPr bwMode="auto">
              <a:xfrm>
                <a:off x="163751" y="0"/>
                <a:ext cx="1471946" cy="205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200" b="1" dirty="0">
                    <a:solidFill>
                      <a:schemeClr val="accent1"/>
                    </a:solidFill>
                    <a:latin typeface="+mj-ea"/>
                    <a:ea typeface="+mj-ea"/>
                    <a:sym typeface="微软雅黑" panose="020B0503020204020204" pitchFamily="34" charset="-122"/>
                  </a:rPr>
                  <a:t>插入相关主题图片</a:t>
                </a:r>
                <a:endParaRPr lang="en-US" altLang="zh-CN" sz="1200" b="1" dirty="0">
                  <a:solidFill>
                    <a:schemeClr val="accent1"/>
                  </a:solidFill>
                  <a:latin typeface="+mj-ea"/>
                  <a:ea typeface="+mj-ea"/>
                  <a:sym typeface="微软雅黑" panose="020B0503020204020204" pitchFamily="34" charset="-122"/>
                </a:endParaRPr>
              </a:p>
            </p:txBody>
          </p:sp>
          <p:sp>
            <p:nvSpPr>
              <p:cNvPr id="23" name="TextBox 88"/>
              <p:cNvSpPr>
                <a:spLocks noChangeArrowheads="1"/>
              </p:cNvSpPr>
              <p:nvPr/>
            </p:nvSpPr>
            <p:spPr bwMode="auto">
              <a:xfrm>
                <a:off x="0" y="228718"/>
                <a:ext cx="1799448" cy="27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800" b="1" dirty="0">
                    <a:latin typeface="+mj-ea"/>
                    <a:ea typeface="+mj-ea"/>
                    <a:sym typeface="微软雅黑" panose="020B0503020204020204" pitchFamily="34" charset="-122"/>
                  </a:rPr>
                  <a:t>为统一图片大小，保持版面美观请使用 “形状填充</a:t>
                </a:r>
                <a:r>
                  <a:rPr lang="en-US" altLang="zh-CN" sz="800" b="1" dirty="0">
                    <a:latin typeface="+mj-ea"/>
                    <a:ea typeface="+mj-ea"/>
                    <a:sym typeface="微软雅黑" panose="020B0503020204020204" pitchFamily="34" charset="-122"/>
                  </a:rPr>
                  <a:t>/</a:t>
                </a:r>
                <a:r>
                  <a:rPr lang="zh-CN" altLang="en-US" sz="800" b="1" dirty="0">
                    <a:latin typeface="+mj-ea"/>
                    <a:ea typeface="+mj-ea"/>
                    <a:sym typeface="微软雅黑" panose="020B0503020204020204" pitchFamily="34" charset="-122"/>
                  </a:rPr>
                  <a:t>图片填充”命令</a:t>
                </a:r>
                <a:endParaRPr lang="en-US" altLang="zh-CN" sz="800" b="1" dirty="0">
                  <a:latin typeface="+mj-ea"/>
                  <a:ea typeface="+mj-ea"/>
                  <a:sym typeface="微软雅黑" panose="020B0503020204020204" pitchFamily="34" charset="-122"/>
                </a:endParaRPr>
              </a:p>
            </p:txBody>
          </p:sp>
        </p:grpSp>
      </p:grpSp>
    </p:spTree>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p:cBhvr>
                                        <p:cTn id="7" dur="500"/>
                                        <p:tgtEl>
                                          <p:spTgt spid="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p:cTn id="11" dur="500" fill="hold"/>
                                        <p:tgtEl>
                                          <p:spTgt spid="19"/>
                                        </p:tgtEl>
                                        <p:attrNameLst>
                                          <p:attrName>ppt_w</p:attrName>
                                        </p:attrNameLst>
                                      </p:cBhvr>
                                      <p:tavLst>
                                        <p:tav tm="0">
                                          <p:val>
                                            <p:fltVal val="0"/>
                                          </p:val>
                                        </p:tav>
                                        <p:tav tm="100000">
                                          <p:val>
                                            <p:strVal val="#ppt_w"/>
                                          </p:val>
                                        </p:tav>
                                      </p:tavLst>
                                    </p:anim>
                                    <p:anim calcmode="lin" valueType="num">
                                      <p:cBhvr>
                                        <p:cTn id="12" dur="500" fill="hold"/>
                                        <p:tgtEl>
                                          <p:spTgt spid="19"/>
                                        </p:tgtEl>
                                        <p:attrNameLst>
                                          <p:attrName>ppt_h</p:attrName>
                                        </p:attrNameLst>
                                      </p:cBhvr>
                                      <p:tavLst>
                                        <p:tav tm="0">
                                          <p:val>
                                            <p:fltVal val="0"/>
                                          </p:val>
                                        </p:tav>
                                        <p:tav tm="100000">
                                          <p:val>
                                            <p:strVal val="#ppt_h"/>
                                          </p:val>
                                        </p:tav>
                                      </p:tavLst>
                                    </p:anim>
                                    <p:animEffect transition="in" filter="fade">
                                      <p:cBhvr>
                                        <p:cTn id="13" dur="500"/>
                                        <p:tgtEl>
                                          <p:spTgt spid="19"/>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fltVal val="0"/>
                                          </p:val>
                                        </p:tav>
                                        <p:tav tm="100000">
                                          <p:val>
                                            <p:strVal val="#ppt_w"/>
                                          </p:val>
                                        </p:tav>
                                      </p:tavLst>
                                    </p:anim>
                                    <p:anim calcmode="lin" valueType="num">
                                      <p:cBhvr>
                                        <p:cTn id="24" dur="500" fill="hold"/>
                                        <p:tgtEl>
                                          <p:spTgt spid="5"/>
                                        </p:tgtEl>
                                        <p:attrNameLst>
                                          <p:attrName>ppt_h</p:attrName>
                                        </p:attrNameLst>
                                      </p:cBhvr>
                                      <p:tavLst>
                                        <p:tav tm="0">
                                          <p:val>
                                            <p:fltVal val="0"/>
                                          </p:val>
                                        </p:tav>
                                        <p:tav tm="100000">
                                          <p:val>
                                            <p:strVal val="#ppt_h"/>
                                          </p:val>
                                        </p:tav>
                                      </p:tavLst>
                                    </p:anim>
                                    <p:animEffect transition="in" filter="fade">
                                      <p:cBhvr>
                                        <p:cTn id="2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rgbClr val="333333"/>
                </a:solidFill>
                <a:latin typeface="微软雅黑" panose="020B0503020204020204" pitchFamily="34" charset="-122"/>
                <a:ea typeface="微软雅黑" panose="020B0503020204020204" pitchFamily="34" charset="-122"/>
              </a:rPr>
              <a:t>点击添加标题文字内容</a:t>
            </a:r>
            <a:endParaRPr lang="zh-CN" altLang="en-US" sz="2500" dirty="0">
              <a:solidFill>
                <a:srgbClr val="333333"/>
              </a:solidFill>
              <a:latin typeface="微软雅黑" panose="020B0503020204020204" pitchFamily="34" charset="-122"/>
              <a:ea typeface="微软雅黑" panose="020B0503020204020204" pitchFamily="34" charset="-122"/>
            </a:endParaRP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1612" y="1100634"/>
            <a:ext cx="2853175" cy="3510453"/>
          </a:xfrm>
          <a:prstGeom prst="rect">
            <a:avLst/>
          </a:prstGeom>
        </p:spPr>
      </p:pic>
      <p:sp>
        <p:nvSpPr>
          <p:cNvPr id="5" name="TextBox 54"/>
          <p:cNvSpPr txBox="1"/>
          <p:nvPr/>
        </p:nvSpPr>
        <p:spPr>
          <a:xfrm>
            <a:off x="3583590" y="2355726"/>
            <a:ext cx="5092866" cy="2255361"/>
          </a:xfrm>
          <a:prstGeom prst="rect">
            <a:avLst/>
          </a:prstGeom>
          <a:noFill/>
        </p:spPr>
        <p:txBody>
          <a:bodyPr wrap="square" lIns="0" tIns="0" rIns="0" bIns="0" rtlCol="0">
            <a:spAutoFit/>
          </a:bodyPr>
          <a:lstStyle/>
          <a:p>
            <a:pPr algn="just">
              <a:lnSpc>
                <a:spcPct val="150000"/>
              </a:lnSpc>
            </a:pPr>
            <a:r>
              <a:rPr lang="zh-CN" altLang="en-US" sz="1100" dirty="0" smtClean="0">
                <a:solidFill>
                  <a:schemeClr val="tx1">
                    <a:lumMod val="75000"/>
                    <a:lumOff val="25000"/>
                  </a:schemeClr>
                </a:solidFill>
                <a:latin typeface="+mj-ea"/>
                <a:ea typeface="+mj-ea"/>
              </a:rPr>
              <a:t>       团队</a:t>
            </a:r>
            <a:r>
              <a:rPr lang="zh-CN" altLang="en-US" sz="1100" dirty="0">
                <a:solidFill>
                  <a:schemeClr val="tx1">
                    <a:lumMod val="75000"/>
                    <a:lumOff val="25000"/>
                  </a:schemeClr>
                </a:solidFill>
                <a:latin typeface="+mj-ea"/>
                <a:ea typeface="+mj-ea"/>
              </a:rPr>
              <a:t>是指拥有共同目标，并且具有不同能力的一小群人有意识的协调行为或力的系统</a:t>
            </a:r>
            <a:r>
              <a:rPr lang="zh-CN" altLang="en-US" sz="1100" dirty="0" smtClean="0">
                <a:solidFill>
                  <a:schemeClr val="tx1">
                    <a:lumMod val="75000"/>
                    <a:lumOff val="25000"/>
                  </a:schemeClr>
                </a:solidFill>
                <a:latin typeface="+mj-ea"/>
                <a:ea typeface="+mj-ea"/>
              </a:rPr>
              <a:t>，这</a:t>
            </a:r>
            <a:r>
              <a:rPr lang="zh-CN" altLang="en-US" sz="1100" dirty="0">
                <a:solidFill>
                  <a:schemeClr val="tx1">
                    <a:lumMod val="75000"/>
                    <a:lumOff val="25000"/>
                  </a:schemeClr>
                </a:solidFill>
                <a:latin typeface="+mj-ea"/>
                <a:ea typeface="+mj-ea"/>
              </a:rPr>
              <a:t>群人就如同人的五官一样，共同协作维持一个人的生存，缺一不可</a:t>
            </a:r>
            <a:r>
              <a:rPr lang="zh-CN" altLang="en-US" sz="1100" dirty="0" smtClean="0">
                <a:solidFill>
                  <a:schemeClr val="tx1">
                    <a:lumMod val="75000"/>
                    <a:lumOff val="25000"/>
                  </a:schemeClr>
                </a:solidFill>
                <a:latin typeface="+mj-ea"/>
                <a:ea typeface="+mj-ea"/>
              </a:rPr>
              <a:t>。</a:t>
            </a:r>
            <a:endParaRPr lang="en-US" altLang="zh-CN" sz="1100" dirty="0" smtClean="0">
              <a:solidFill>
                <a:schemeClr val="tx1">
                  <a:lumMod val="75000"/>
                  <a:lumOff val="25000"/>
                </a:schemeClr>
              </a:solidFill>
              <a:latin typeface="+mj-ea"/>
              <a:ea typeface="+mj-ea"/>
            </a:endParaRPr>
          </a:p>
          <a:p>
            <a:pPr algn="just">
              <a:lnSpc>
                <a:spcPct val="150000"/>
              </a:lnSpc>
            </a:pPr>
            <a:r>
              <a:rPr lang="zh-CN" altLang="en-US" sz="1100" b="1" dirty="0" smtClean="0">
                <a:solidFill>
                  <a:schemeClr val="tx1">
                    <a:lumMod val="75000"/>
                    <a:lumOff val="25000"/>
                  </a:schemeClr>
                </a:solidFill>
                <a:latin typeface="+mj-ea"/>
                <a:ea typeface="+mj-ea"/>
              </a:rPr>
              <a:t>       我们</a:t>
            </a:r>
            <a:r>
              <a:rPr lang="zh-CN" altLang="en-US" sz="1100" b="1" dirty="0">
                <a:solidFill>
                  <a:schemeClr val="tx1">
                    <a:lumMod val="75000"/>
                    <a:lumOff val="25000"/>
                  </a:schemeClr>
                </a:solidFill>
                <a:latin typeface="+mj-ea"/>
                <a:ea typeface="+mj-ea"/>
              </a:rPr>
              <a:t>是一支专业的团队。</a:t>
            </a:r>
            <a:r>
              <a:rPr lang="zh-CN" altLang="en-US" sz="1100" dirty="0">
                <a:solidFill>
                  <a:schemeClr val="tx1">
                    <a:lumMod val="75000"/>
                    <a:lumOff val="25000"/>
                  </a:schemeClr>
                </a:solidFill>
                <a:latin typeface="+mj-ea"/>
                <a:ea typeface="+mj-ea"/>
              </a:rPr>
              <a:t>我们的成员拥有多年的信息安全专业技术背景，来自国内知名安全公司的一线骨干</a:t>
            </a:r>
            <a:r>
              <a:rPr lang="zh-CN" altLang="en-US" sz="1100" dirty="0" smtClean="0">
                <a:solidFill>
                  <a:schemeClr val="tx1">
                    <a:lumMod val="75000"/>
                    <a:lumOff val="25000"/>
                  </a:schemeClr>
                </a:solidFill>
                <a:latin typeface="+mj-ea"/>
                <a:ea typeface="+mj-ea"/>
              </a:rPr>
              <a:t>。</a:t>
            </a:r>
            <a:endParaRPr lang="en-US" altLang="zh-CN" sz="1100" dirty="0" smtClean="0">
              <a:solidFill>
                <a:schemeClr val="tx1">
                  <a:lumMod val="75000"/>
                  <a:lumOff val="25000"/>
                </a:schemeClr>
              </a:solidFill>
              <a:latin typeface="+mj-ea"/>
              <a:ea typeface="+mj-ea"/>
            </a:endParaRPr>
          </a:p>
          <a:p>
            <a:pPr algn="just">
              <a:lnSpc>
                <a:spcPct val="150000"/>
              </a:lnSpc>
            </a:pPr>
            <a:r>
              <a:rPr lang="zh-CN" altLang="en-US" sz="1100" dirty="0" smtClean="0">
                <a:solidFill>
                  <a:schemeClr val="tx1">
                    <a:lumMod val="75000"/>
                    <a:lumOff val="25000"/>
                  </a:schemeClr>
                </a:solidFill>
                <a:latin typeface="+mj-ea"/>
                <a:ea typeface="+mj-ea"/>
              </a:rPr>
              <a:t>       </a:t>
            </a:r>
            <a:r>
              <a:rPr lang="zh-CN" altLang="en-US" sz="1100" b="1" dirty="0" smtClean="0">
                <a:solidFill>
                  <a:schemeClr val="tx1">
                    <a:lumMod val="75000"/>
                    <a:lumOff val="25000"/>
                  </a:schemeClr>
                </a:solidFill>
                <a:latin typeface="+mj-ea"/>
                <a:ea typeface="+mj-ea"/>
              </a:rPr>
              <a:t>我们</a:t>
            </a:r>
            <a:r>
              <a:rPr lang="zh-CN" altLang="en-US" sz="1100" b="1" dirty="0">
                <a:solidFill>
                  <a:schemeClr val="tx1">
                    <a:lumMod val="75000"/>
                    <a:lumOff val="25000"/>
                  </a:schemeClr>
                </a:solidFill>
                <a:latin typeface="+mj-ea"/>
                <a:ea typeface="+mj-ea"/>
              </a:rPr>
              <a:t>是一支年轻的团队</a:t>
            </a:r>
            <a:r>
              <a:rPr lang="zh-CN" altLang="en-US" sz="1100" dirty="0">
                <a:solidFill>
                  <a:schemeClr val="tx1">
                    <a:lumMod val="75000"/>
                    <a:lumOff val="25000"/>
                  </a:schemeClr>
                </a:solidFill>
                <a:latin typeface="+mj-ea"/>
                <a:ea typeface="+mj-ea"/>
              </a:rPr>
              <a:t>。我们的平均年龄仅有</a:t>
            </a:r>
            <a:r>
              <a:rPr lang="en-US" altLang="zh-CN" sz="1100" dirty="0">
                <a:solidFill>
                  <a:schemeClr val="tx1">
                    <a:lumMod val="75000"/>
                    <a:lumOff val="25000"/>
                  </a:schemeClr>
                </a:solidFill>
                <a:latin typeface="+mj-ea"/>
                <a:ea typeface="+mj-ea"/>
              </a:rPr>
              <a:t>26</a:t>
            </a:r>
            <a:r>
              <a:rPr lang="zh-CN" altLang="en-US" sz="1100" dirty="0">
                <a:solidFill>
                  <a:schemeClr val="tx1">
                    <a:lumMod val="75000"/>
                    <a:lumOff val="25000"/>
                  </a:schemeClr>
                </a:solidFill>
                <a:latin typeface="+mj-ea"/>
                <a:ea typeface="+mj-ea"/>
              </a:rPr>
              <a:t>岁，充满了朝气和创新精神</a:t>
            </a:r>
            <a:r>
              <a:rPr lang="zh-CN" altLang="en-US" sz="1100" dirty="0" smtClean="0">
                <a:solidFill>
                  <a:schemeClr val="tx1">
                    <a:lumMod val="75000"/>
                    <a:lumOff val="25000"/>
                  </a:schemeClr>
                </a:solidFill>
                <a:latin typeface="+mj-ea"/>
                <a:ea typeface="+mj-ea"/>
              </a:rPr>
              <a:t>。</a:t>
            </a:r>
            <a:endParaRPr lang="en-US" altLang="zh-CN" sz="1100" dirty="0" smtClean="0">
              <a:solidFill>
                <a:schemeClr val="tx1">
                  <a:lumMod val="75000"/>
                  <a:lumOff val="25000"/>
                </a:schemeClr>
              </a:solidFill>
              <a:latin typeface="+mj-ea"/>
              <a:ea typeface="+mj-ea"/>
            </a:endParaRPr>
          </a:p>
          <a:p>
            <a:pPr algn="just">
              <a:lnSpc>
                <a:spcPct val="150000"/>
              </a:lnSpc>
            </a:pPr>
            <a:r>
              <a:rPr lang="zh-CN" altLang="en-US" sz="1100" dirty="0" smtClean="0">
                <a:solidFill>
                  <a:schemeClr val="tx1">
                    <a:lumMod val="75000"/>
                    <a:lumOff val="25000"/>
                  </a:schemeClr>
                </a:solidFill>
                <a:latin typeface="+mj-ea"/>
                <a:ea typeface="+mj-ea"/>
              </a:rPr>
              <a:t>       </a:t>
            </a:r>
            <a:r>
              <a:rPr lang="zh-CN" altLang="en-US" sz="1100" b="1" dirty="0" smtClean="0">
                <a:solidFill>
                  <a:schemeClr val="tx1">
                    <a:lumMod val="75000"/>
                    <a:lumOff val="25000"/>
                  </a:schemeClr>
                </a:solidFill>
                <a:latin typeface="+mj-ea"/>
                <a:ea typeface="+mj-ea"/>
              </a:rPr>
              <a:t>我们</a:t>
            </a:r>
            <a:r>
              <a:rPr lang="zh-CN" altLang="en-US" sz="1100" b="1" dirty="0">
                <a:solidFill>
                  <a:schemeClr val="tx1">
                    <a:lumMod val="75000"/>
                    <a:lumOff val="25000"/>
                  </a:schemeClr>
                </a:solidFill>
                <a:latin typeface="+mj-ea"/>
                <a:ea typeface="+mj-ea"/>
              </a:rPr>
              <a:t>是一支专注的团队</a:t>
            </a:r>
            <a:r>
              <a:rPr lang="zh-CN" altLang="en-US" sz="1100" dirty="0">
                <a:solidFill>
                  <a:schemeClr val="tx1">
                    <a:lumMod val="75000"/>
                    <a:lumOff val="25000"/>
                  </a:schemeClr>
                </a:solidFill>
                <a:latin typeface="+mj-ea"/>
                <a:ea typeface="+mj-ea"/>
              </a:rPr>
              <a:t>。我们坚信，安全的品牌源自客户的信任。只有专注，才能做好安全</a:t>
            </a:r>
            <a:r>
              <a:rPr lang="zh-CN" altLang="en-US" sz="1100" dirty="0" smtClean="0">
                <a:solidFill>
                  <a:schemeClr val="tx1">
                    <a:lumMod val="75000"/>
                    <a:lumOff val="25000"/>
                  </a:schemeClr>
                </a:solidFill>
                <a:latin typeface="+mj-ea"/>
                <a:ea typeface="+mj-ea"/>
              </a:rPr>
              <a:t>。</a:t>
            </a:r>
            <a:endParaRPr lang="en-US" altLang="zh-CN" sz="1100" dirty="0" smtClean="0">
              <a:solidFill>
                <a:schemeClr val="tx1">
                  <a:lumMod val="75000"/>
                  <a:lumOff val="25000"/>
                </a:schemeClr>
              </a:solidFill>
              <a:latin typeface="+mj-ea"/>
              <a:ea typeface="+mj-ea"/>
            </a:endParaRPr>
          </a:p>
          <a:p>
            <a:pPr algn="just">
              <a:lnSpc>
                <a:spcPct val="150000"/>
              </a:lnSpc>
            </a:pPr>
            <a:r>
              <a:rPr lang="zh-CN" altLang="en-US" sz="1100" dirty="0" smtClean="0">
                <a:solidFill>
                  <a:schemeClr val="tx1">
                    <a:lumMod val="75000"/>
                    <a:lumOff val="25000"/>
                  </a:schemeClr>
                </a:solidFill>
                <a:latin typeface="+mj-ea"/>
                <a:ea typeface="+mj-ea"/>
              </a:rPr>
              <a:t>       </a:t>
            </a:r>
            <a:r>
              <a:rPr lang="zh-CN" altLang="en-US" sz="1100" b="1" dirty="0" smtClean="0">
                <a:solidFill>
                  <a:schemeClr val="tx1">
                    <a:lumMod val="75000"/>
                    <a:lumOff val="25000"/>
                  </a:schemeClr>
                </a:solidFill>
                <a:latin typeface="+mj-ea"/>
                <a:ea typeface="+mj-ea"/>
              </a:rPr>
              <a:t>我们</a:t>
            </a:r>
            <a:r>
              <a:rPr lang="zh-CN" altLang="en-US" sz="1100" b="1" dirty="0">
                <a:solidFill>
                  <a:schemeClr val="tx1">
                    <a:lumMod val="75000"/>
                    <a:lumOff val="25000"/>
                  </a:schemeClr>
                </a:solidFill>
                <a:latin typeface="+mj-ea"/>
                <a:ea typeface="+mj-ea"/>
              </a:rPr>
              <a:t>是一支有梦想的团队</a:t>
            </a:r>
            <a:r>
              <a:rPr lang="zh-CN" altLang="en-US" sz="1100" dirty="0">
                <a:solidFill>
                  <a:schemeClr val="tx1">
                    <a:lumMod val="75000"/>
                    <a:lumOff val="25000"/>
                  </a:schemeClr>
                </a:solidFill>
                <a:latin typeface="+mj-ea"/>
                <a:ea typeface="+mj-ea"/>
              </a:rPr>
              <a:t>。我们来自五湖四海，因为一个共同的梦想：做一家真正优秀的信息安全企业，为客户提供最可靠的互联网安全防护。</a:t>
            </a:r>
          </a:p>
        </p:txBody>
      </p:sp>
      <p:sp>
        <p:nvSpPr>
          <p:cNvPr id="6" name="斜纹 5"/>
          <p:cNvSpPr/>
          <p:nvPr/>
        </p:nvSpPr>
        <p:spPr>
          <a:xfrm>
            <a:off x="511612" y="1100634"/>
            <a:ext cx="359773" cy="359773"/>
          </a:xfrm>
          <a:prstGeom prst="diagStrip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mj-ea"/>
              <a:ea typeface="+mj-ea"/>
            </a:endParaRPr>
          </a:p>
        </p:txBody>
      </p:sp>
      <p:sp>
        <p:nvSpPr>
          <p:cNvPr id="7" name="斜纹 6"/>
          <p:cNvSpPr/>
          <p:nvPr/>
        </p:nvSpPr>
        <p:spPr>
          <a:xfrm rot="10800000">
            <a:off x="3005014" y="4263457"/>
            <a:ext cx="359773" cy="359773"/>
          </a:xfrm>
          <a:prstGeom prst="diagStrip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mj-ea"/>
              <a:ea typeface="+mj-ea"/>
            </a:endParaRPr>
          </a:p>
        </p:txBody>
      </p:sp>
      <p:grpSp>
        <p:nvGrpSpPr>
          <p:cNvPr id="8" name="组合 7"/>
          <p:cNvGrpSpPr/>
          <p:nvPr/>
        </p:nvGrpSpPr>
        <p:grpSpPr>
          <a:xfrm>
            <a:off x="3851920" y="1164846"/>
            <a:ext cx="1172844" cy="902720"/>
            <a:chOff x="5027106" y="2345385"/>
            <a:chExt cx="1172844" cy="902720"/>
          </a:xfrm>
        </p:grpSpPr>
        <p:grpSp>
          <p:nvGrpSpPr>
            <p:cNvPr id="9" name="组合 8"/>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11"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12"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10" name="TextBox 33"/>
            <p:cNvSpPr>
              <a:spLocks noChangeArrowheads="1"/>
            </p:cNvSpPr>
            <p:nvPr/>
          </p:nvSpPr>
          <p:spPr bwMode="auto">
            <a:xfrm>
              <a:off x="5141166" y="2640364"/>
              <a:ext cx="6788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200" b="1" dirty="0" smtClean="0">
                  <a:solidFill>
                    <a:schemeClr val="accent1"/>
                  </a:solidFill>
                  <a:latin typeface="+mj-ea"/>
                  <a:ea typeface="+mj-ea"/>
                </a:rPr>
                <a:t>标题</a:t>
              </a:r>
              <a:endParaRPr lang="zh-CN" altLang="en-US" sz="2200" b="1" dirty="0">
                <a:solidFill>
                  <a:schemeClr val="accent1"/>
                </a:solidFill>
                <a:latin typeface="+mj-ea"/>
                <a:ea typeface="+mj-ea"/>
              </a:endParaRPr>
            </a:p>
          </p:txBody>
        </p:sp>
      </p:grpSp>
      <p:grpSp>
        <p:nvGrpSpPr>
          <p:cNvPr id="13" name="组合 12"/>
          <p:cNvGrpSpPr/>
          <p:nvPr/>
        </p:nvGrpSpPr>
        <p:grpSpPr>
          <a:xfrm>
            <a:off x="5044683" y="1147646"/>
            <a:ext cx="1172844" cy="902720"/>
            <a:chOff x="5027106" y="2345385"/>
            <a:chExt cx="1172844" cy="902720"/>
          </a:xfrm>
        </p:grpSpPr>
        <p:grpSp>
          <p:nvGrpSpPr>
            <p:cNvPr id="14" name="组合 13"/>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16"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17"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15" name="TextBox 33"/>
            <p:cNvSpPr>
              <a:spLocks noChangeArrowheads="1"/>
            </p:cNvSpPr>
            <p:nvPr/>
          </p:nvSpPr>
          <p:spPr bwMode="auto">
            <a:xfrm>
              <a:off x="5141166" y="2640364"/>
              <a:ext cx="6788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200" b="1" dirty="0" smtClean="0">
                  <a:solidFill>
                    <a:schemeClr val="accent1"/>
                  </a:solidFill>
                  <a:latin typeface="+mj-ea"/>
                  <a:ea typeface="+mj-ea"/>
                </a:rPr>
                <a:t>标题</a:t>
              </a:r>
              <a:endParaRPr lang="zh-CN" altLang="en-US" sz="2200" b="1" dirty="0">
                <a:solidFill>
                  <a:schemeClr val="accent1"/>
                </a:solidFill>
                <a:latin typeface="+mj-ea"/>
                <a:ea typeface="+mj-ea"/>
              </a:endParaRPr>
            </a:p>
          </p:txBody>
        </p:sp>
      </p:grpSp>
      <p:grpSp>
        <p:nvGrpSpPr>
          <p:cNvPr id="18" name="组合 17"/>
          <p:cNvGrpSpPr/>
          <p:nvPr/>
        </p:nvGrpSpPr>
        <p:grpSpPr>
          <a:xfrm>
            <a:off x="6211512" y="1177742"/>
            <a:ext cx="1172844" cy="902720"/>
            <a:chOff x="5027106" y="2345385"/>
            <a:chExt cx="1172844" cy="902720"/>
          </a:xfrm>
        </p:grpSpPr>
        <p:grpSp>
          <p:nvGrpSpPr>
            <p:cNvPr id="19" name="组合 18"/>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21"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22"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20" name="TextBox 33"/>
            <p:cNvSpPr>
              <a:spLocks noChangeArrowheads="1"/>
            </p:cNvSpPr>
            <p:nvPr/>
          </p:nvSpPr>
          <p:spPr bwMode="auto">
            <a:xfrm>
              <a:off x="5046808" y="2656266"/>
              <a:ext cx="84249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200" b="1" dirty="0" smtClean="0">
                  <a:solidFill>
                    <a:schemeClr val="accent1"/>
                  </a:solidFill>
                  <a:latin typeface="+mj-ea"/>
                  <a:ea typeface="+mj-ea"/>
                </a:rPr>
                <a:t>标题</a:t>
              </a:r>
              <a:endParaRPr lang="zh-CN" altLang="en-US" sz="2200" b="1" dirty="0">
                <a:solidFill>
                  <a:schemeClr val="accent1"/>
                </a:solidFill>
                <a:latin typeface="+mj-ea"/>
                <a:ea typeface="+mj-ea"/>
              </a:endParaRPr>
            </a:p>
          </p:txBody>
        </p:sp>
      </p:grpSp>
      <p:grpSp>
        <p:nvGrpSpPr>
          <p:cNvPr id="23" name="组合 22"/>
          <p:cNvGrpSpPr/>
          <p:nvPr/>
        </p:nvGrpSpPr>
        <p:grpSpPr>
          <a:xfrm>
            <a:off x="7385411" y="1189305"/>
            <a:ext cx="1172844" cy="902720"/>
            <a:chOff x="5027106" y="2345385"/>
            <a:chExt cx="1172844" cy="902720"/>
          </a:xfrm>
        </p:grpSpPr>
        <p:grpSp>
          <p:nvGrpSpPr>
            <p:cNvPr id="24" name="组合 23"/>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26"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27"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25" name="TextBox 33"/>
            <p:cNvSpPr>
              <a:spLocks noChangeArrowheads="1"/>
            </p:cNvSpPr>
            <p:nvPr/>
          </p:nvSpPr>
          <p:spPr bwMode="auto">
            <a:xfrm>
              <a:off x="5125264" y="2525067"/>
              <a:ext cx="67882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b="1" dirty="0" smtClean="0">
                  <a:solidFill>
                    <a:schemeClr val="accent1"/>
                  </a:solidFill>
                  <a:latin typeface="+mj-ea"/>
                  <a:ea typeface="+mj-ea"/>
                </a:rPr>
                <a:t>标题内容</a:t>
              </a:r>
              <a:endParaRPr lang="zh-CN" altLang="en-US" b="1" dirty="0">
                <a:solidFill>
                  <a:schemeClr val="accent1"/>
                </a:solidFill>
                <a:latin typeface="+mj-ea"/>
                <a:ea typeface="+mj-ea"/>
              </a:endParaRPr>
            </a:p>
          </p:txBody>
        </p:sp>
      </p:grpSp>
    </p:spTree>
  </p:cSld>
  <p:clrMapOvr>
    <a:masterClrMapping/>
  </p:clrMapOvr>
  <mc:AlternateContent xmlns:mc="http://schemas.openxmlformats.org/markup-compatibility/2006" xmlns:p14="http://schemas.microsoft.com/office/powerpoint/2010/main">
    <mc:Choice Requires="p14">
      <p:transition spd="slow" p14:dur="1200" advTm="6000">
        <p14:prism/>
      </p:transition>
    </mc:Choice>
    <mc:Fallback xmlns="">
      <p:transition spd="slow" advTm="6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down)">
                                          <p:cBhvr>
                                            <p:cTn id="11" dur="500"/>
                                            <p:tgtEl>
                                              <p:spTgt spid="6"/>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up)">
                                          <p:cBhvr>
                                            <p:cTn id="15" dur="500"/>
                                            <p:tgtEl>
                                              <p:spTgt spid="7"/>
                                            </p:tgtEl>
                                          </p:cBhvr>
                                        </p:animEffect>
                                      </p:childTnLst>
                                    </p:cTn>
                                  </p:par>
                                </p:childTnLst>
                              </p:cTn>
                            </p:par>
                            <p:par>
                              <p:cTn id="16" fill="hold">
                                <p:stCondLst>
                                  <p:cond delay="1500"/>
                                </p:stCondLst>
                                <p:childTnLst>
                                  <p:par>
                                    <p:cTn id="17" presetID="2" presetClass="entr" presetSubtype="2" accel="58000" fill="hold" nodeType="afterEffect" p14:presetBounceEnd="58000">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14:bounceEnd="58000">
                                          <p:cBhvr additive="base">
                                            <p:cTn id="19" dur="1300" fill="hold"/>
                                            <p:tgtEl>
                                              <p:spTgt spid="8"/>
                                            </p:tgtEl>
                                            <p:attrNameLst>
                                              <p:attrName>ppt_x</p:attrName>
                                            </p:attrNameLst>
                                          </p:cBhvr>
                                          <p:tavLst>
                                            <p:tav tm="0">
                                              <p:val>
                                                <p:strVal val="1+#ppt_w/2"/>
                                              </p:val>
                                            </p:tav>
                                            <p:tav tm="100000">
                                              <p:val>
                                                <p:strVal val="#ppt_x"/>
                                              </p:val>
                                            </p:tav>
                                          </p:tavLst>
                                        </p:anim>
                                        <p:anim calcmode="lin" valueType="num" p14:bounceEnd="58000">
                                          <p:cBhvr additive="base">
                                            <p:cTn id="20" dur="1300" fill="hold"/>
                                            <p:tgtEl>
                                              <p:spTgt spid="8"/>
                                            </p:tgtEl>
                                            <p:attrNameLst>
                                              <p:attrName>ppt_y</p:attrName>
                                            </p:attrNameLst>
                                          </p:cBhvr>
                                          <p:tavLst>
                                            <p:tav tm="0">
                                              <p:val>
                                                <p:strVal val="#ppt_y"/>
                                              </p:val>
                                            </p:tav>
                                            <p:tav tm="100000">
                                              <p:val>
                                                <p:strVal val="#ppt_y"/>
                                              </p:val>
                                            </p:tav>
                                          </p:tavLst>
                                        </p:anim>
                                      </p:childTnLst>
                                    </p:cTn>
                                  </p:par>
                                  <p:par>
                                    <p:cTn id="21" presetID="2" presetClass="entr" presetSubtype="2" accel="58000" fill="hold" nodeType="withEffect" p14:presetBounceEnd="58000">
                                      <p:stCondLst>
                                        <p:cond delay="200"/>
                                      </p:stCondLst>
                                      <p:childTnLst>
                                        <p:set>
                                          <p:cBhvr>
                                            <p:cTn id="22" dur="1" fill="hold">
                                              <p:stCondLst>
                                                <p:cond delay="0"/>
                                              </p:stCondLst>
                                            </p:cTn>
                                            <p:tgtEl>
                                              <p:spTgt spid="13"/>
                                            </p:tgtEl>
                                            <p:attrNameLst>
                                              <p:attrName>style.visibility</p:attrName>
                                            </p:attrNameLst>
                                          </p:cBhvr>
                                          <p:to>
                                            <p:strVal val="visible"/>
                                          </p:to>
                                        </p:set>
                                        <p:anim calcmode="lin" valueType="num" p14:bounceEnd="58000">
                                          <p:cBhvr additive="base">
                                            <p:cTn id="23" dur="1300" fill="hold"/>
                                            <p:tgtEl>
                                              <p:spTgt spid="13"/>
                                            </p:tgtEl>
                                            <p:attrNameLst>
                                              <p:attrName>ppt_x</p:attrName>
                                            </p:attrNameLst>
                                          </p:cBhvr>
                                          <p:tavLst>
                                            <p:tav tm="0">
                                              <p:val>
                                                <p:strVal val="1+#ppt_w/2"/>
                                              </p:val>
                                            </p:tav>
                                            <p:tav tm="100000">
                                              <p:val>
                                                <p:strVal val="#ppt_x"/>
                                              </p:val>
                                            </p:tav>
                                          </p:tavLst>
                                        </p:anim>
                                        <p:anim calcmode="lin" valueType="num" p14:bounceEnd="58000">
                                          <p:cBhvr additive="base">
                                            <p:cTn id="24" dur="1300" fill="hold"/>
                                            <p:tgtEl>
                                              <p:spTgt spid="13"/>
                                            </p:tgtEl>
                                            <p:attrNameLst>
                                              <p:attrName>ppt_y</p:attrName>
                                            </p:attrNameLst>
                                          </p:cBhvr>
                                          <p:tavLst>
                                            <p:tav tm="0">
                                              <p:val>
                                                <p:strVal val="#ppt_y"/>
                                              </p:val>
                                            </p:tav>
                                            <p:tav tm="100000">
                                              <p:val>
                                                <p:strVal val="#ppt_y"/>
                                              </p:val>
                                            </p:tav>
                                          </p:tavLst>
                                        </p:anim>
                                      </p:childTnLst>
                                    </p:cTn>
                                  </p:par>
                                  <p:par>
                                    <p:cTn id="25" presetID="2" presetClass="entr" presetSubtype="2" accel="58000" fill="hold" nodeType="withEffect" p14:presetBounceEnd="58000">
                                      <p:stCondLst>
                                        <p:cond delay="500"/>
                                      </p:stCondLst>
                                      <p:childTnLst>
                                        <p:set>
                                          <p:cBhvr>
                                            <p:cTn id="26" dur="1" fill="hold">
                                              <p:stCondLst>
                                                <p:cond delay="0"/>
                                              </p:stCondLst>
                                            </p:cTn>
                                            <p:tgtEl>
                                              <p:spTgt spid="18"/>
                                            </p:tgtEl>
                                            <p:attrNameLst>
                                              <p:attrName>style.visibility</p:attrName>
                                            </p:attrNameLst>
                                          </p:cBhvr>
                                          <p:to>
                                            <p:strVal val="visible"/>
                                          </p:to>
                                        </p:set>
                                        <p:anim calcmode="lin" valueType="num" p14:bounceEnd="58000">
                                          <p:cBhvr additive="base">
                                            <p:cTn id="27" dur="1300" fill="hold"/>
                                            <p:tgtEl>
                                              <p:spTgt spid="18"/>
                                            </p:tgtEl>
                                            <p:attrNameLst>
                                              <p:attrName>ppt_x</p:attrName>
                                            </p:attrNameLst>
                                          </p:cBhvr>
                                          <p:tavLst>
                                            <p:tav tm="0">
                                              <p:val>
                                                <p:strVal val="1+#ppt_w/2"/>
                                              </p:val>
                                            </p:tav>
                                            <p:tav tm="100000">
                                              <p:val>
                                                <p:strVal val="#ppt_x"/>
                                              </p:val>
                                            </p:tav>
                                          </p:tavLst>
                                        </p:anim>
                                        <p:anim calcmode="lin" valueType="num" p14:bounceEnd="58000">
                                          <p:cBhvr additive="base">
                                            <p:cTn id="28" dur="1300" fill="hold"/>
                                            <p:tgtEl>
                                              <p:spTgt spid="18"/>
                                            </p:tgtEl>
                                            <p:attrNameLst>
                                              <p:attrName>ppt_y</p:attrName>
                                            </p:attrNameLst>
                                          </p:cBhvr>
                                          <p:tavLst>
                                            <p:tav tm="0">
                                              <p:val>
                                                <p:strVal val="#ppt_y"/>
                                              </p:val>
                                            </p:tav>
                                            <p:tav tm="100000">
                                              <p:val>
                                                <p:strVal val="#ppt_y"/>
                                              </p:val>
                                            </p:tav>
                                          </p:tavLst>
                                        </p:anim>
                                      </p:childTnLst>
                                    </p:cTn>
                                  </p:par>
                                  <p:par>
                                    <p:cTn id="29" presetID="2" presetClass="entr" presetSubtype="2" accel="58000" fill="hold" nodeType="withEffect" p14:presetBounceEnd="58000">
                                      <p:stCondLst>
                                        <p:cond delay="800"/>
                                      </p:stCondLst>
                                      <p:childTnLst>
                                        <p:set>
                                          <p:cBhvr>
                                            <p:cTn id="30" dur="1" fill="hold">
                                              <p:stCondLst>
                                                <p:cond delay="0"/>
                                              </p:stCondLst>
                                            </p:cTn>
                                            <p:tgtEl>
                                              <p:spTgt spid="23"/>
                                            </p:tgtEl>
                                            <p:attrNameLst>
                                              <p:attrName>style.visibility</p:attrName>
                                            </p:attrNameLst>
                                          </p:cBhvr>
                                          <p:to>
                                            <p:strVal val="visible"/>
                                          </p:to>
                                        </p:set>
                                        <p:anim calcmode="lin" valueType="num" p14:bounceEnd="58000">
                                          <p:cBhvr additive="base">
                                            <p:cTn id="31" dur="1300" fill="hold"/>
                                            <p:tgtEl>
                                              <p:spTgt spid="23"/>
                                            </p:tgtEl>
                                            <p:attrNameLst>
                                              <p:attrName>ppt_x</p:attrName>
                                            </p:attrNameLst>
                                          </p:cBhvr>
                                          <p:tavLst>
                                            <p:tav tm="0">
                                              <p:val>
                                                <p:strVal val="1+#ppt_w/2"/>
                                              </p:val>
                                            </p:tav>
                                            <p:tav tm="100000">
                                              <p:val>
                                                <p:strVal val="#ppt_x"/>
                                              </p:val>
                                            </p:tav>
                                          </p:tavLst>
                                        </p:anim>
                                        <p:anim calcmode="lin" valueType="num" p14:bounceEnd="58000">
                                          <p:cBhvr additive="base">
                                            <p:cTn id="32" dur="1300" fill="hold"/>
                                            <p:tgtEl>
                                              <p:spTgt spid="23"/>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42" presetClass="entr" presetSubtype="0" fill="hold" grpId="0" nodeType="after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fade">
                                          <p:cBhvr>
                                            <p:cTn id="36" dur="1500"/>
                                            <p:tgtEl>
                                              <p:spTgt spid="5"/>
                                            </p:tgtEl>
                                          </p:cBhvr>
                                        </p:animEffect>
                                        <p:anim calcmode="lin" valueType="num">
                                          <p:cBhvr>
                                            <p:cTn id="37" dur="1500" fill="hold"/>
                                            <p:tgtEl>
                                              <p:spTgt spid="5"/>
                                            </p:tgtEl>
                                            <p:attrNameLst>
                                              <p:attrName>ppt_x</p:attrName>
                                            </p:attrNameLst>
                                          </p:cBhvr>
                                          <p:tavLst>
                                            <p:tav tm="0">
                                              <p:val>
                                                <p:strVal val="#ppt_x"/>
                                              </p:val>
                                            </p:tav>
                                            <p:tav tm="100000">
                                              <p:val>
                                                <p:strVal val="#ppt_x"/>
                                              </p:val>
                                            </p:tav>
                                          </p:tavLst>
                                        </p:anim>
                                        <p:anim calcmode="lin" valueType="num">
                                          <p:cBhvr>
                                            <p:cTn id="38" dur="1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down)">
                                          <p:cBhvr>
                                            <p:cTn id="11" dur="500"/>
                                            <p:tgtEl>
                                              <p:spTgt spid="6"/>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up)">
                                          <p:cBhvr>
                                            <p:cTn id="15" dur="500"/>
                                            <p:tgtEl>
                                              <p:spTgt spid="7"/>
                                            </p:tgtEl>
                                          </p:cBhvr>
                                        </p:animEffect>
                                      </p:childTnLst>
                                    </p:cTn>
                                  </p:par>
                                </p:childTnLst>
                              </p:cTn>
                            </p:par>
                            <p:par>
                              <p:cTn id="16" fill="hold">
                                <p:stCondLst>
                                  <p:cond delay="1500"/>
                                </p:stCondLst>
                                <p:childTnLst>
                                  <p:par>
                                    <p:cTn id="17" presetID="2" presetClass="entr" presetSubtype="2" accel="58000"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1300" fill="hold"/>
                                            <p:tgtEl>
                                              <p:spTgt spid="8"/>
                                            </p:tgtEl>
                                            <p:attrNameLst>
                                              <p:attrName>ppt_x</p:attrName>
                                            </p:attrNameLst>
                                          </p:cBhvr>
                                          <p:tavLst>
                                            <p:tav tm="0">
                                              <p:val>
                                                <p:strVal val="1+#ppt_w/2"/>
                                              </p:val>
                                            </p:tav>
                                            <p:tav tm="100000">
                                              <p:val>
                                                <p:strVal val="#ppt_x"/>
                                              </p:val>
                                            </p:tav>
                                          </p:tavLst>
                                        </p:anim>
                                        <p:anim calcmode="lin" valueType="num">
                                          <p:cBhvr additive="base">
                                            <p:cTn id="20" dur="1300" fill="hold"/>
                                            <p:tgtEl>
                                              <p:spTgt spid="8"/>
                                            </p:tgtEl>
                                            <p:attrNameLst>
                                              <p:attrName>ppt_y</p:attrName>
                                            </p:attrNameLst>
                                          </p:cBhvr>
                                          <p:tavLst>
                                            <p:tav tm="0">
                                              <p:val>
                                                <p:strVal val="#ppt_y"/>
                                              </p:val>
                                            </p:tav>
                                            <p:tav tm="100000">
                                              <p:val>
                                                <p:strVal val="#ppt_y"/>
                                              </p:val>
                                            </p:tav>
                                          </p:tavLst>
                                        </p:anim>
                                      </p:childTnLst>
                                    </p:cTn>
                                  </p:par>
                                  <p:par>
                                    <p:cTn id="21" presetID="2" presetClass="entr" presetSubtype="2" accel="58000" fill="hold" nodeType="withEffect">
                                      <p:stCondLst>
                                        <p:cond delay="20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1300" fill="hold"/>
                                            <p:tgtEl>
                                              <p:spTgt spid="13"/>
                                            </p:tgtEl>
                                            <p:attrNameLst>
                                              <p:attrName>ppt_x</p:attrName>
                                            </p:attrNameLst>
                                          </p:cBhvr>
                                          <p:tavLst>
                                            <p:tav tm="0">
                                              <p:val>
                                                <p:strVal val="1+#ppt_w/2"/>
                                              </p:val>
                                            </p:tav>
                                            <p:tav tm="100000">
                                              <p:val>
                                                <p:strVal val="#ppt_x"/>
                                              </p:val>
                                            </p:tav>
                                          </p:tavLst>
                                        </p:anim>
                                        <p:anim calcmode="lin" valueType="num">
                                          <p:cBhvr additive="base">
                                            <p:cTn id="24" dur="1300" fill="hold"/>
                                            <p:tgtEl>
                                              <p:spTgt spid="13"/>
                                            </p:tgtEl>
                                            <p:attrNameLst>
                                              <p:attrName>ppt_y</p:attrName>
                                            </p:attrNameLst>
                                          </p:cBhvr>
                                          <p:tavLst>
                                            <p:tav tm="0">
                                              <p:val>
                                                <p:strVal val="#ppt_y"/>
                                              </p:val>
                                            </p:tav>
                                            <p:tav tm="100000">
                                              <p:val>
                                                <p:strVal val="#ppt_y"/>
                                              </p:val>
                                            </p:tav>
                                          </p:tavLst>
                                        </p:anim>
                                      </p:childTnLst>
                                    </p:cTn>
                                  </p:par>
                                  <p:par>
                                    <p:cTn id="25" presetID="2" presetClass="entr" presetSubtype="2" accel="58000" fill="hold" nodeType="withEffect">
                                      <p:stCondLst>
                                        <p:cond delay="50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1300" fill="hold"/>
                                            <p:tgtEl>
                                              <p:spTgt spid="18"/>
                                            </p:tgtEl>
                                            <p:attrNameLst>
                                              <p:attrName>ppt_x</p:attrName>
                                            </p:attrNameLst>
                                          </p:cBhvr>
                                          <p:tavLst>
                                            <p:tav tm="0">
                                              <p:val>
                                                <p:strVal val="1+#ppt_w/2"/>
                                              </p:val>
                                            </p:tav>
                                            <p:tav tm="100000">
                                              <p:val>
                                                <p:strVal val="#ppt_x"/>
                                              </p:val>
                                            </p:tav>
                                          </p:tavLst>
                                        </p:anim>
                                        <p:anim calcmode="lin" valueType="num">
                                          <p:cBhvr additive="base">
                                            <p:cTn id="28" dur="1300" fill="hold"/>
                                            <p:tgtEl>
                                              <p:spTgt spid="18"/>
                                            </p:tgtEl>
                                            <p:attrNameLst>
                                              <p:attrName>ppt_y</p:attrName>
                                            </p:attrNameLst>
                                          </p:cBhvr>
                                          <p:tavLst>
                                            <p:tav tm="0">
                                              <p:val>
                                                <p:strVal val="#ppt_y"/>
                                              </p:val>
                                            </p:tav>
                                            <p:tav tm="100000">
                                              <p:val>
                                                <p:strVal val="#ppt_y"/>
                                              </p:val>
                                            </p:tav>
                                          </p:tavLst>
                                        </p:anim>
                                      </p:childTnLst>
                                    </p:cTn>
                                  </p:par>
                                  <p:par>
                                    <p:cTn id="29" presetID="2" presetClass="entr" presetSubtype="2" accel="58000" fill="hold" nodeType="withEffect">
                                      <p:stCondLst>
                                        <p:cond delay="800"/>
                                      </p:stCondLst>
                                      <p:childTnLst>
                                        <p:set>
                                          <p:cBhvr>
                                            <p:cTn id="30" dur="1" fill="hold">
                                              <p:stCondLst>
                                                <p:cond delay="0"/>
                                              </p:stCondLst>
                                            </p:cTn>
                                            <p:tgtEl>
                                              <p:spTgt spid="23"/>
                                            </p:tgtEl>
                                            <p:attrNameLst>
                                              <p:attrName>style.visibility</p:attrName>
                                            </p:attrNameLst>
                                          </p:cBhvr>
                                          <p:to>
                                            <p:strVal val="visible"/>
                                          </p:to>
                                        </p:set>
                                        <p:anim calcmode="lin" valueType="num">
                                          <p:cBhvr additive="base">
                                            <p:cTn id="31" dur="1300" fill="hold"/>
                                            <p:tgtEl>
                                              <p:spTgt spid="23"/>
                                            </p:tgtEl>
                                            <p:attrNameLst>
                                              <p:attrName>ppt_x</p:attrName>
                                            </p:attrNameLst>
                                          </p:cBhvr>
                                          <p:tavLst>
                                            <p:tav tm="0">
                                              <p:val>
                                                <p:strVal val="1+#ppt_w/2"/>
                                              </p:val>
                                            </p:tav>
                                            <p:tav tm="100000">
                                              <p:val>
                                                <p:strVal val="#ppt_x"/>
                                              </p:val>
                                            </p:tav>
                                          </p:tavLst>
                                        </p:anim>
                                        <p:anim calcmode="lin" valueType="num">
                                          <p:cBhvr additive="base">
                                            <p:cTn id="32" dur="1300" fill="hold"/>
                                            <p:tgtEl>
                                              <p:spTgt spid="23"/>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42" presetClass="entr" presetSubtype="0" fill="hold" grpId="0" nodeType="after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fade">
                                          <p:cBhvr>
                                            <p:cTn id="36" dur="1500"/>
                                            <p:tgtEl>
                                              <p:spTgt spid="5"/>
                                            </p:tgtEl>
                                          </p:cBhvr>
                                        </p:animEffect>
                                        <p:anim calcmode="lin" valueType="num">
                                          <p:cBhvr>
                                            <p:cTn id="37" dur="1500" fill="hold"/>
                                            <p:tgtEl>
                                              <p:spTgt spid="5"/>
                                            </p:tgtEl>
                                            <p:attrNameLst>
                                              <p:attrName>ppt_x</p:attrName>
                                            </p:attrNameLst>
                                          </p:cBhvr>
                                          <p:tavLst>
                                            <p:tav tm="0">
                                              <p:val>
                                                <p:strVal val="#ppt_x"/>
                                              </p:val>
                                            </p:tav>
                                            <p:tav tm="100000">
                                              <p:val>
                                                <p:strVal val="#ppt_x"/>
                                              </p:val>
                                            </p:tav>
                                          </p:tavLst>
                                        </p:anim>
                                        <p:anim calcmode="lin" valueType="num">
                                          <p:cBhvr>
                                            <p:cTn id="38" dur="1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animBg="1"/>
        </p:bldLst>
      </p:timing>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rgbClr val="333333"/>
                </a:solidFill>
                <a:latin typeface="微软雅黑" panose="020B0503020204020204" pitchFamily="34" charset="-122"/>
                <a:ea typeface="微软雅黑" panose="020B0503020204020204" pitchFamily="34" charset="-122"/>
              </a:rPr>
              <a:t>点击添加标题文字内容</a:t>
            </a:r>
            <a:endParaRPr lang="zh-CN" altLang="en-US" sz="2500" dirty="0">
              <a:solidFill>
                <a:srgbClr val="333333"/>
              </a:solidFill>
              <a:latin typeface="微软雅黑" panose="020B0503020204020204" pitchFamily="34" charset="-122"/>
              <a:ea typeface="微软雅黑" panose="020B0503020204020204" pitchFamily="34" charset="-122"/>
            </a:endParaRP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cxnSp>
        <p:nvCxnSpPr>
          <p:cNvPr id="4" name="直接连接符 72"/>
          <p:cNvCxnSpPr>
            <a:cxnSpLocks noChangeShapeType="1"/>
          </p:cNvCxnSpPr>
          <p:nvPr/>
        </p:nvCxnSpPr>
        <p:spPr bwMode="auto">
          <a:xfrm>
            <a:off x="6908676" y="1945942"/>
            <a:ext cx="559718" cy="184693"/>
          </a:xfrm>
          <a:prstGeom prst="line">
            <a:avLst/>
          </a:prstGeom>
          <a:noFill/>
          <a:ln w="28575">
            <a:solidFill>
              <a:srgbClr val="5F5F5F"/>
            </a:solidFill>
            <a:miter lim="800000"/>
          </a:ln>
          <a:extLst>
            <a:ext uri="{909E8E84-426E-40DD-AFC4-6F175D3DCCD1}">
              <a14:hiddenFill xmlns:a14="http://schemas.microsoft.com/office/drawing/2010/main">
                <a:noFill/>
              </a14:hiddenFill>
            </a:ext>
          </a:extLst>
        </p:spPr>
      </p:cxnSp>
      <p:cxnSp>
        <p:nvCxnSpPr>
          <p:cNvPr id="5" name="直接连接符 20"/>
          <p:cNvCxnSpPr>
            <a:cxnSpLocks noChangeShapeType="1"/>
          </p:cNvCxnSpPr>
          <p:nvPr/>
        </p:nvCxnSpPr>
        <p:spPr bwMode="auto">
          <a:xfrm flipV="1">
            <a:off x="4915214" y="2283260"/>
            <a:ext cx="683924" cy="622217"/>
          </a:xfrm>
          <a:prstGeom prst="line">
            <a:avLst/>
          </a:prstGeom>
          <a:noFill/>
          <a:ln w="28575">
            <a:solidFill>
              <a:srgbClr val="5F5F5F"/>
            </a:solidFill>
            <a:miter lim="800000"/>
          </a:ln>
          <a:extLst>
            <a:ext uri="{909E8E84-426E-40DD-AFC4-6F175D3DCCD1}">
              <a14:hiddenFill xmlns:a14="http://schemas.microsoft.com/office/drawing/2010/main">
                <a:noFill/>
              </a14:hiddenFill>
            </a:ext>
          </a:extLst>
        </p:spPr>
      </p:cxnSp>
      <p:grpSp>
        <p:nvGrpSpPr>
          <p:cNvPr id="6" name="组合 5"/>
          <p:cNvGrpSpPr/>
          <p:nvPr/>
        </p:nvGrpSpPr>
        <p:grpSpPr>
          <a:xfrm>
            <a:off x="5364309" y="867739"/>
            <a:ext cx="1656509" cy="1656509"/>
            <a:chOff x="5252030" y="2008764"/>
            <a:chExt cx="809336" cy="809336"/>
          </a:xfrm>
          <a:solidFill>
            <a:schemeClr val="accent1"/>
          </a:solidFill>
        </p:grpSpPr>
        <p:sp>
          <p:nvSpPr>
            <p:cNvPr id="7" name="椭圆 6"/>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sp>
          <p:nvSpPr>
            <p:cNvPr id="8" name="椭圆 7"/>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9" name="组合 8"/>
          <p:cNvGrpSpPr/>
          <p:nvPr/>
        </p:nvGrpSpPr>
        <p:grpSpPr>
          <a:xfrm>
            <a:off x="3366390" y="3924072"/>
            <a:ext cx="515519" cy="515519"/>
            <a:chOff x="5252030" y="2008764"/>
            <a:chExt cx="809336" cy="809336"/>
          </a:xfrm>
          <a:solidFill>
            <a:schemeClr val="accent1"/>
          </a:solidFill>
        </p:grpSpPr>
        <p:sp>
          <p:nvSpPr>
            <p:cNvPr id="10" name="椭圆 9"/>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sp>
          <p:nvSpPr>
            <p:cNvPr id="11" name="椭圆 10"/>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12" name="组合 11"/>
          <p:cNvGrpSpPr/>
          <p:nvPr/>
        </p:nvGrpSpPr>
        <p:grpSpPr>
          <a:xfrm>
            <a:off x="2252257" y="1467966"/>
            <a:ext cx="1244798" cy="1244798"/>
            <a:chOff x="5252030" y="2008764"/>
            <a:chExt cx="809336" cy="809336"/>
          </a:xfrm>
          <a:solidFill>
            <a:schemeClr val="accent1"/>
          </a:solidFill>
        </p:grpSpPr>
        <p:sp>
          <p:nvSpPr>
            <p:cNvPr id="13" name="椭圆 12"/>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sp>
          <p:nvSpPr>
            <p:cNvPr id="14" name="椭圆 13"/>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cxnSp>
        <p:nvCxnSpPr>
          <p:cNvPr id="15" name="直接连接符 14"/>
          <p:cNvCxnSpPr>
            <a:cxnSpLocks noChangeShapeType="1"/>
          </p:cNvCxnSpPr>
          <p:nvPr/>
        </p:nvCxnSpPr>
        <p:spPr bwMode="auto">
          <a:xfrm flipV="1">
            <a:off x="2017615" y="2550772"/>
            <a:ext cx="413953" cy="322088"/>
          </a:xfrm>
          <a:prstGeom prst="line">
            <a:avLst/>
          </a:prstGeom>
          <a:noFill/>
          <a:ln w="28575">
            <a:solidFill>
              <a:srgbClr val="5F5F5F"/>
            </a:solidFill>
            <a:miter lim="800000"/>
          </a:ln>
          <a:extLst>
            <a:ext uri="{909E8E84-426E-40DD-AFC4-6F175D3DCCD1}">
              <a14:hiddenFill xmlns:a14="http://schemas.microsoft.com/office/drawing/2010/main">
                <a:noFill/>
              </a14:hiddenFill>
            </a:ext>
          </a:extLst>
        </p:spPr>
      </p:cxnSp>
      <p:cxnSp>
        <p:nvCxnSpPr>
          <p:cNvPr id="16" name="直接连接符 17"/>
          <p:cNvCxnSpPr>
            <a:cxnSpLocks noChangeShapeType="1"/>
          </p:cNvCxnSpPr>
          <p:nvPr/>
        </p:nvCxnSpPr>
        <p:spPr bwMode="auto">
          <a:xfrm>
            <a:off x="3407040" y="2413506"/>
            <a:ext cx="681323" cy="491172"/>
          </a:xfrm>
          <a:prstGeom prst="line">
            <a:avLst/>
          </a:prstGeom>
          <a:noFill/>
          <a:ln w="28575">
            <a:solidFill>
              <a:srgbClr val="5F5F5F"/>
            </a:solidFill>
            <a:miter lim="800000"/>
          </a:ln>
          <a:extLst>
            <a:ext uri="{909E8E84-426E-40DD-AFC4-6F175D3DCCD1}">
              <a14:hiddenFill xmlns:a14="http://schemas.microsoft.com/office/drawing/2010/main">
                <a:noFill/>
              </a14:hiddenFill>
            </a:ext>
          </a:extLst>
        </p:spPr>
      </p:cxnSp>
      <p:cxnSp>
        <p:nvCxnSpPr>
          <p:cNvPr id="17" name="直接连接符 23"/>
          <p:cNvCxnSpPr>
            <a:cxnSpLocks noChangeShapeType="1"/>
            <a:endCxn id="27" idx="1"/>
          </p:cNvCxnSpPr>
          <p:nvPr/>
        </p:nvCxnSpPr>
        <p:spPr bwMode="auto">
          <a:xfrm>
            <a:off x="1044841" y="2659079"/>
            <a:ext cx="363984" cy="242094"/>
          </a:xfrm>
          <a:prstGeom prst="line">
            <a:avLst/>
          </a:prstGeom>
          <a:noFill/>
          <a:ln w="28575">
            <a:solidFill>
              <a:srgbClr val="5F5F5F"/>
            </a:solidFill>
            <a:miter lim="800000"/>
          </a:ln>
          <a:extLst>
            <a:ext uri="{909E8E84-426E-40DD-AFC4-6F175D3DCCD1}">
              <a14:hiddenFill xmlns:a14="http://schemas.microsoft.com/office/drawing/2010/main">
                <a:noFill/>
              </a14:hiddenFill>
            </a:ext>
          </a:extLst>
        </p:spPr>
      </p:cxnSp>
      <p:cxnSp>
        <p:nvCxnSpPr>
          <p:cNvPr id="18" name="直接连接符 43"/>
          <p:cNvCxnSpPr>
            <a:cxnSpLocks noChangeShapeType="1"/>
          </p:cNvCxnSpPr>
          <p:nvPr/>
        </p:nvCxnSpPr>
        <p:spPr bwMode="auto">
          <a:xfrm flipV="1">
            <a:off x="3786841" y="3733236"/>
            <a:ext cx="301521" cy="278300"/>
          </a:xfrm>
          <a:prstGeom prst="line">
            <a:avLst/>
          </a:prstGeom>
          <a:noFill/>
          <a:ln w="28575">
            <a:solidFill>
              <a:srgbClr val="5F5F5F"/>
            </a:solidFill>
            <a:miter lim="800000"/>
          </a:ln>
          <a:extLst>
            <a:ext uri="{909E8E84-426E-40DD-AFC4-6F175D3DCCD1}">
              <a14:hiddenFill xmlns:a14="http://schemas.microsoft.com/office/drawing/2010/main">
                <a:noFill/>
              </a14:hiddenFill>
            </a:ext>
          </a:extLst>
        </p:spPr>
      </p:cxnSp>
      <p:grpSp>
        <p:nvGrpSpPr>
          <p:cNvPr id="19" name="组合 18"/>
          <p:cNvGrpSpPr/>
          <p:nvPr/>
        </p:nvGrpSpPr>
        <p:grpSpPr>
          <a:xfrm>
            <a:off x="7327456" y="1912164"/>
            <a:ext cx="630230" cy="630230"/>
            <a:chOff x="304800" y="673100"/>
            <a:chExt cx="4000500" cy="4000500"/>
          </a:xfrm>
          <a:effectLst>
            <a:outerShdw blurRad="444500" dist="254000" dir="8100000" algn="tr" rotWithShape="0">
              <a:prstClr val="black">
                <a:alpha val="50000"/>
              </a:prstClr>
            </a:outerShdw>
          </a:effectLst>
        </p:grpSpPr>
        <p:sp>
          <p:nvSpPr>
            <p:cNvPr id="20" name="同心圆 1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mj-ea"/>
                <a:ea typeface="+mj-ea"/>
              </a:endParaRPr>
            </a:p>
          </p:txBody>
        </p:sp>
        <p:sp>
          <p:nvSpPr>
            <p:cNvPr id="21" name="椭圆 2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mj-ea"/>
                <a:ea typeface="+mj-ea"/>
              </a:endParaRPr>
            </a:p>
          </p:txBody>
        </p:sp>
      </p:grpSp>
      <p:grpSp>
        <p:nvGrpSpPr>
          <p:cNvPr id="22" name="组合 21"/>
          <p:cNvGrpSpPr/>
          <p:nvPr/>
        </p:nvGrpSpPr>
        <p:grpSpPr>
          <a:xfrm>
            <a:off x="3888910" y="2693370"/>
            <a:ext cx="1226559" cy="1226559"/>
            <a:chOff x="304800" y="673100"/>
            <a:chExt cx="4000500" cy="4000500"/>
          </a:xfrm>
          <a:effectLst>
            <a:outerShdw blurRad="444500" dist="254000" dir="8100000" algn="tr" rotWithShape="0">
              <a:prstClr val="black">
                <a:alpha val="50000"/>
              </a:prstClr>
            </a:outerShdw>
          </a:effectLst>
        </p:grpSpPr>
        <p:sp>
          <p:nvSpPr>
            <p:cNvPr id="23" name="同心圆 2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24" name="椭圆 23"/>
            <p:cNvSpPr/>
            <p:nvPr/>
          </p:nvSpPr>
          <p:spPr>
            <a:xfrm>
              <a:off x="392112" y="760412"/>
              <a:ext cx="3825873" cy="382587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25" name="组合 24"/>
          <p:cNvGrpSpPr/>
          <p:nvPr/>
        </p:nvGrpSpPr>
        <p:grpSpPr>
          <a:xfrm>
            <a:off x="1268453" y="2760801"/>
            <a:ext cx="867139" cy="867139"/>
            <a:chOff x="304800" y="673100"/>
            <a:chExt cx="4000500" cy="4000500"/>
          </a:xfrm>
          <a:effectLst>
            <a:outerShdw blurRad="444500" dist="254000" dir="8100000" algn="tr" rotWithShape="0">
              <a:prstClr val="black">
                <a:alpha val="50000"/>
              </a:prstClr>
            </a:outerShdw>
          </a:effectLst>
        </p:grpSpPr>
        <p:sp>
          <p:nvSpPr>
            <p:cNvPr id="26" name="同心圆 2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27" name="椭圆 2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28" name="文本框 37"/>
          <p:cNvSpPr>
            <a:spLocks noChangeArrowheads="1"/>
          </p:cNvSpPr>
          <p:nvPr/>
        </p:nvSpPr>
        <p:spPr bwMode="auto">
          <a:xfrm>
            <a:off x="5843544" y="1308125"/>
            <a:ext cx="748923"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2200" b="0" dirty="0" smtClean="0">
                <a:solidFill>
                  <a:schemeClr val="bg1">
                    <a:lumMod val="95000"/>
                  </a:schemeClr>
                </a:solidFill>
                <a:latin typeface="+mj-ea"/>
                <a:ea typeface="+mj-ea"/>
                <a:sym typeface="微软雅黑" panose="020B0503020204020204" pitchFamily="34" charset="-122"/>
              </a:rPr>
              <a:t>标题</a:t>
            </a:r>
            <a:endParaRPr lang="en-US" altLang="zh-CN" sz="2200" b="0" dirty="0" smtClean="0">
              <a:solidFill>
                <a:schemeClr val="bg1">
                  <a:lumMod val="95000"/>
                </a:schemeClr>
              </a:solidFill>
              <a:latin typeface="+mj-ea"/>
              <a:ea typeface="+mj-ea"/>
              <a:sym typeface="微软雅黑" panose="020B0503020204020204" pitchFamily="34" charset="-122"/>
            </a:endParaRPr>
          </a:p>
          <a:p>
            <a:pPr algn="ctr" eaLnBrk="1" hangingPunct="1">
              <a:spcBef>
                <a:spcPct val="0"/>
              </a:spcBef>
              <a:buFont typeface="Arial" panose="020B0604020202020204" pitchFamily="34" charset="0"/>
              <a:buNone/>
            </a:pPr>
            <a:r>
              <a:rPr lang="zh-CN" altLang="en-US" sz="2200" b="0" dirty="0" smtClean="0">
                <a:solidFill>
                  <a:schemeClr val="bg1">
                    <a:lumMod val="95000"/>
                  </a:schemeClr>
                </a:solidFill>
                <a:latin typeface="+mj-ea"/>
                <a:ea typeface="+mj-ea"/>
                <a:sym typeface="微软雅黑" panose="020B0503020204020204" pitchFamily="34" charset="-122"/>
              </a:rPr>
              <a:t>内容</a:t>
            </a:r>
            <a:endParaRPr lang="zh-CN" altLang="en-US" sz="2200" b="0" dirty="0">
              <a:solidFill>
                <a:schemeClr val="bg1">
                  <a:lumMod val="95000"/>
                </a:schemeClr>
              </a:solidFill>
              <a:latin typeface="+mj-ea"/>
              <a:ea typeface="+mj-ea"/>
              <a:sym typeface="微软雅黑" panose="020B0503020204020204" pitchFamily="34" charset="-122"/>
            </a:endParaRPr>
          </a:p>
        </p:txBody>
      </p:sp>
      <p:sp>
        <p:nvSpPr>
          <p:cNvPr id="29" name="文本框 37"/>
          <p:cNvSpPr>
            <a:spLocks noChangeArrowheads="1"/>
          </p:cNvSpPr>
          <p:nvPr/>
        </p:nvSpPr>
        <p:spPr bwMode="auto">
          <a:xfrm>
            <a:off x="4166200" y="3000658"/>
            <a:ext cx="671979"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1900" b="0" dirty="0" smtClean="0">
                <a:solidFill>
                  <a:srgbClr val="080808"/>
                </a:solidFill>
                <a:latin typeface="+mj-ea"/>
                <a:ea typeface="+mj-ea"/>
                <a:sym typeface="微软雅黑" panose="020B0503020204020204" pitchFamily="34" charset="-122"/>
              </a:rPr>
              <a:t>标题</a:t>
            </a:r>
            <a:endParaRPr lang="en-US" altLang="zh-CN" sz="1900" b="0" dirty="0" smtClean="0">
              <a:solidFill>
                <a:srgbClr val="080808"/>
              </a:solidFill>
              <a:latin typeface="+mj-ea"/>
              <a:ea typeface="+mj-ea"/>
              <a:sym typeface="微软雅黑" panose="020B0503020204020204" pitchFamily="34" charset="-122"/>
            </a:endParaRPr>
          </a:p>
          <a:p>
            <a:pPr algn="ctr" eaLnBrk="1" hangingPunct="1">
              <a:spcBef>
                <a:spcPct val="0"/>
              </a:spcBef>
              <a:buFont typeface="Arial" panose="020B0604020202020204" pitchFamily="34" charset="0"/>
              <a:buNone/>
            </a:pPr>
            <a:r>
              <a:rPr lang="zh-CN" altLang="en-US" sz="1900" b="0" dirty="0" smtClean="0">
                <a:solidFill>
                  <a:srgbClr val="080808"/>
                </a:solidFill>
                <a:latin typeface="+mj-ea"/>
                <a:ea typeface="+mj-ea"/>
                <a:sym typeface="微软雅黑" panose="020B0503020204020204" pitchFamily="34" charset="-122"/>
              </a:rPr>
              <a:t>内容</a:t>
            </a:r>
            <a:endParaRPr lang="zh-CN" altLang="en-US" sz="1900" b="0" dirty="0">
              <a:solidFill>
                <a:srgbClr val="080808"/>
              </a:solidFill>
              <a:latin typeface="+mj-ea"/>
              <a:ea typeface="+mj-ea"/>
              <a:sym typeface="微软雅黑" panose="020B0503020204020204" pitchFamily="34" charset="-122"/>
            </a:endParaRPr>
          </a:p>
        </p:txBody>
      </p:sp>
      <p:sp>
        <p:nvSpPr>
          <p:cNvPr id="30" name="文本框 37"/>
          <p:cNvSpPr>
            <a:spLocks noChangeArrowheads="1"/>
          </p:cNvSpPr>
          <p:nvPr/>
        </p:nvSpPr>
        <p:spPr bwMode="auto">
          <a:xfrm>
            <a:off x="2535704" y="1792081"/>
            <a:ext cx="671979"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1900" b="0" dirty="0" smtClean="0">
                <a:solidFill>
                  <a:schemeClr val="bg1">
                    <a:lumMod val="95000"/>
                  </a:schemeClr>
                </a:solidFill>
                <a:latin typeface="+mj-ea"/>
                <a:ea typeface="+mj-ea"/>
                <a:sym typeface="微软雅黑" panose="020B0503020204020204" pitchFamily="34" charset="-122"/>
              </a:rPr>
              <a:t>标题</a:t>
            </a:r>
            <a:endParaRPr lang="en-US" altLang="zh-CN" sz="1900" b="0" dirty="0" smtClean="0">
              <a:solidFill>
                <a:schemeClr val="bg1">
                  <a:lumMod val="95000"/>
                </a:schemeClr>
              </a:solidFill>
              <a:latin typeface="+mj-ea"/>
              <a:ea typeface="+mj-ea"/>
              <a:sym typeface="微软雅黑" panose="020B0503020204020204" pitchFamily="34" charset="-122"/>
            </a:endParaRPr>
          </a:p>
          <a:p>
            <a:pPr algn="ctr" eaLnBrk="1" hangingPunct="1">
              <a:spcBef>
                <a:spcPct val="0"/>
              </a:spcBef>
              <a:buFont typeface="Arial" panose="020B0604020202020204" pitchFamily="34" charset="0"/>
              <a:buNone/>
            </a:pPr>
            <a:r>
              <a:rPr lang="zh-CN" altLang="en-US" sz="1900" b="0" dirty="0" smtClean="0">
                <a:solidFill>
                  <a:schemeClr val="bg1">
                    <a:lumMod val="95000"/>
                  </a:schemeClr>
                </a:solidFill>
                <a:latin typeface="+mj-ea"/>
                <a:ea typeface="+mj-ea"/>
                <a:sym typeface="微软雅黑" panose="020B0503020204020204" pitchFamily="34" charset="-122"/>
              </a:rPr>
              <a:t>内容</a:t>
            </a:r>
            <a:endParaRPr lang="zh-CN" altLang="en-US" sz="1900" b="0" dirty="0">
              <a:solidFill>
                <a:schemeClr val="bg1">
                  <a:lumMod val="95000"/>
                </a:schemeClr>
              </a:solidFill>
              <a:latin typeface="+mj-ea"/>
              <a:ea typeface="+mj-ea"/>
              <a:sym typeface="微软雅黑" panose="020B0503020204020204" pitchFamily="34" charset="-122"/>
            </a:endParaRPr>
          </a:p>
        </p:txBody>
      </p:sp>
      <p:sp>
        <p:nvSpPr>
          <p:cNvPr id="31" name="文本框 37"/>
          <p:cNvSpPr>
            <a:spLocks noChangeArrowheads="1"/>
          </p:cNvSpPr>
          <p:nvPr/>
        </p:nvSpPr>
        <p:spPr bwMode="auto">
          <a:xfrm>
            <a:off x="1455801" y="2987501"/>
            <a:ext cx="4924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1200" b="0" dirty="0" smtClean="0">
                <a:solidFill>
                  <a:srgbClr val="080808"/>
                </a:solidFill>
                <a:latin typeface="+mj-ea"/>
                <a:ea typeface="+mj-ea"/>
                <a:sym typeface="微软雅黑" panose="020B0503020204020204" pitchFamily="34" charset="-122"/>
              </a:rPr>
              <a:t>标题</a:t>
            </a:r>
            <a:endParaRPr lang="en-US" altLang="zh-CN" sz="1200" b="0" dirty="0" smtClean="0">
              <a:solidFill>
                <a:srgbClr val="080808"/>
              </a:solidFill>
              <a:latin typeface="+mj-ea"/>
              <a:ea typeface="+mj-ea"/>
              <a:sym typeface="微软雅黑" panose="020B0503020204020204" pitchFamily="34" charset="-122"/>
            </a:endParaRPr>
          </a:p>
          <a:p>
            <a:pPr algn="ctr" eaLnBrk="1" hangingPunct="1">
              <a:spcBef>
                <a:spcPct val="0"/>
              </a:spcBef>
              <a:buFont typeface="Arial" panose="020B0604020202020204" pitchFamily="34" charset="0"/>
              <a:buNone/>
            </a:pPr>
            <a:r>
              <a:rPr lang="zh-CN" altLang="en-US" sz="1200" b="0" dirty="0" smtClean="0">
                <a:solidFill>
                  <a:srgbClr val="080808"/>
                </a:solidFill>
                <a:latin typeface="+mj-ea"/>
                <a:ea typeface="+mj-ea"/>
                <a:sym typeface="微软雅黑" panose="020B0503020204020204" pitchFamily="34" charset="-122"/>
              </a:rPr>
              <a:t>内容</a:t>
            </a:r>
            <a:endParaRPr lang="zh-CN" altLang="en-US" sz="1200" b="0" dirty="0">
              <a:solidFill>
                <a:srgbClr val="080808"/>
              </a:solidFill>
              <a:latin typeface="+mj-ea"/>
              <a:ea typeface="+mj-ea"/>
              <a:sym typeface="微软雅黑" panose="020B0503020204020204" pitchFamily="34" charset="-122"/>
            </a:endParaRPr>
          </a:p>
        </p:txBody>
      </p:sp>
      <p:sp>
        <p:nvSpPr>
          <p:cNvPr id="32" name="矩形 76"/>
          <p:cNvSpPr>
            <a:spLocks noChangeArrowheads="1"/>
          </p:cNvSpPr>
          <p:nvPr/>
        </p:nvSpPr>
        <p:spPr bwMode="auto">
          <a:xfrm>
            <a:off x="959142" y="3715984"/>
            <a:ext cx="1366485" cy="257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409" tIns="38705" rIns="77409" bIns="3870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ts val="1355"/>
              </a:lnSpc>
              <a:spcBef>
                <a:spcPct val="0"/>
              </a:spcBef>
              <a:buNone/>
            </a:pPr>
            <a:r>
              <a:rPr lang="zh-CN" altLang="en-US" sz="900" dirty="0">
                <a:solidFill>
                  <a:schemeClr val="tx1">
                    <a:lumMod val="65000"/>
                    <a:lumOff val="35000"/>
                  </a:schemeClr>
                </a:solidFill>
                <a:latin typeface="+mj-ea"/>
                <a:ea typeface="+mj-ea"/>
                <a:sym typeface="微软雅黑" panose="020B0503020204020204" pitchFamily="34" charset="-122"/>
              </a:rPr>
              <a:t>点击添加描述总结</a:t>
            </a:r>
            <a:r>
              <a:rPr lang="en-US" altLang="zh-CN" sz="900" dirty="0">
                <a:solidFill>
                  <a:schemeClr val="tx1">
                    <a:lumMod val="65000"/>
                    <a:lumOff val="35000"/>
                  </a:schemeClr>
                </a:solidFill>
                <a:latin typeface="+mj-ea"/>
                <a:ea typeface="+mj-ea"/>
                <a:sym typeface="微软雅黑" panose="020B0503020204020204" pitchFamily="34" charset="-122"/>
              </a:rPr>
              <a:t> </a:t>
            </a:r>
            <a:endParaRPr lang="zh-CN" altLang="en-US" sz="900" dirty="0">
              <a:solidFill>
                <a:schemeClr val="tx1">
                  <a:lumMod val="65000"/>
                  <a:lumOff val="35000"/>
                </a:schemeClr>
              </a:solidFill>
              <a:latin typeface="+mj-ea"/>
              <a:ea typeface="+mj-ea"/>
              <a:sym typeface="微软雅黑" panose="020B0503020204020204" pitchFamily="34" charset="-122"/>
            </a:endParaRPr>
          </a:p>
        </p:txBody>
      </p:sp>
      <p:sp>
        <p:nvSpPr>
          <p:cNvPr id="33" name="矩形 80"/>
          <p:cNvSpPr>
            <a:spLocks noChangeArrowheads="1"/>
          </p:cNvSpPr>
          <p:nvPr/>
        </p:nvSpPr>
        <p:spPr bwMode="auto">
          <a:xfrm>
            <a:off x="2145016" y="2817540"/>
            <a:ext cx="1366485" cy="257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409" tIns="38705" rIns="77409" bIns="3870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ts val="1355"/>
              </a:lnSpc>
              <a:spcBef>
                <a:spcPct val="0"/>
              </a:spcBef>
              <a:buNone/>
            </a:pPr>
            <a:r>
              <a:rPr lang="zh-CN" altLang="en-US" sz="900" dirty="0">
                <a:solidFill>
                  <a:schemeClr val="tx1">
                    <a:lumMod val="65000"/>
                    <a:lumOff val="35000"/>
                  </a:schemeClr>
                </a:solidFill>
                <a:latin typeface="+mj-ea"/>
                <a:ea typeface="+mj-ea"/>
                <a:sym typeface="微软雅黑" panose="020B0503020204020204" pitchFamily="34" charset="-122"/>
              </a:rPr>
              <a:t>点击添加描述总结</a:t>
            </a:r>
            <a:r>
              <a:rPr lang="en-US" altLang="zh-CN" sz="900" dirty="0">
                <a:solidFill>
                  <a:schemeClr val="tx1">
                    <a:lumMod val="65000"/>
                    <a:lumOff val="35000"/>
                  </a:schemeClr>
                </a:solidFill>
                <a:latin typeface="+mj-ea"/>
                <a:ea typeface="+mj-ea"/>
                <a:sym typeface="微软雅黑" panose="020B0503020204020204" pitchFamily="34" charset="-122"/>
              </a:rPr>
              <a:t> </a:t>
            </a:r>
            <a:endParaRPr lang="zh-CN" altLang="en-US" sz="900" dirty="0">
              <a:solidFill>
                <a:schemeClr val="tx1">
                  <a:lumMod val="65000"/>
                  <a:lumOff val="35000"/>
                </a:schemeClr>
              </a:solidFill>
              <a:latin typeface="+mj-ea"/>
              <a:ea typeface="+mj-ea"/>
              <a:sym typeface="微软雅黑" panose="020B0503020204020204" pitchFamily="34" charset="-122"/>
            </a:endParaRPr>
          </a:p>
        </p:txBody>
      </p:sp>
      <p:sp>
        <p:nvSpPr>
          <p:cNvPr id="34" name="矩形 81"/>
          <p:cNvSpPr>
            <a:spLocks noChangeArrowheads="1"/>
          </p:cNvSpPr>
          <p:nvPr/>
        </p:nvSpPr>
        <p:spPr bwMode="auto">
          <a:xfrm>
            <a:off x="3848923" y="3959867"/>
            <a:ext cx="1366485" cy="257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409" tIns="38705" rIns="77409" bIns="3870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ts val="1355"/>
              </a:lnSpc>
              <a:spcBef>
                <a:spcPct val="0"/>
              </a:spcBef>
              <a:buNone/>
            </a:pPr>
            <a:r>
              <a:rPr lang="zh-CN" altLang="en-US" sz="900" dirty="0">
                <a:solidFill>
                  <a:schemeClr val="tx1">
                    <a:lumMod val="65000"/>
                    <a:lumOff val="35000"/>
                  </a:schemeClr>
                </a:solidFill>
                <a:latin typeface="+mj-ea"/>
                <a:ea typeface="+mj-ea"/>
                <a:sym typeface="微软雅黑" panose="020B0503020204020204" pitchFamily="34" charset="-122"/>
              </a:rPr>
              <a:t>点击添加描述总结</a:t>
            </a:r>
            <a:r>
              <a:rPr lang="en-US" altLang="zh-CN" sz="900" dirty="0">
                <a:solidFill>
                  <a:schemeClr val="tx1">
                    <a:lumMod val="65000"/>
                    <a:lumOff val="35000"/>
                  </a:schemeClr>
                </a:solidFill>
                <a:latin typeface="+mj-ea"/>
                <a:ea typeface="+mj-ea"/>
                <a:sym typeface="微软雅黑" panose="020B0503020204020204" pitchFamily="34" charset="-122"/>
              </a:rPr>
              <a:t> </a:t>
            </a:r>
            <a:endParaRPr lang="zh-CN" altLang="en-US" sz="900" dirty="0">
              <a:solidFill>
                <a:schemeClr val="tx1">
                  <a:lumMod val="65000"/>
                  <a:lumOff val="35000"/>
                </a:schemeClr>
              </a:solidFill>
              <a:latin typeface="+mj-ea"/>
              <a:ea typeface="+mj-ea"/>
              <a:sym typeface="微软雅黑" panose="020B0503020204020204" pitchFamily="34" charset="-122"/>
            </a:endParaRPr>
          </a:p>
        </p:txBody>
      </p:sp>
      <p:sp>
        <p:nvSpPr>
          <p:cNvPr id="35" name="矩形 82"/>
          <p:cNvSpPr>
            <a:spLocks noChangeArrowheads="1"/>
          </p:cNvSpPr>
          <p:nvPr/>
        </p:nvSpPr>
        <p:spPr bwMode="auto">
          <a:xfrm>
            <a:off x="5482823" y="2650746"/>
            <a:ext cx="1366485" cy="257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409" tIns="38705" rIns="77409" bIns="3870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ts val="1355"/>
              </a:lnSpc>
              <a:spcBef>
                <a:spcPct val="0"/>
              </a:spcBef>
              <a:buNone/>
            </a:pPr>
            <a:r>
              <a:rPr lang="zh-CN" altLang="en-US" sz="900" dirty="0">
                <a:solidFill>
                  <a:schemeClr val="tx1">
                    <a:lumMod val="65000"/>
                    <a:lumOff val="35000"/>
                  </a:schemeClr>
                </a:solidFill>
                <a:latin typeface="+mj-ea"/>
                <a:ea typeface="+mj-ea"/>
                <a:sym typeface="微软雅黑" panose="020B0503020204020204" pitchFamily="34" charset="-122"/>
              </a:rPr>
              <a:t>点击添加描述总结</a:t>
            </a:r>
          </a:p>
        </p:txBody>
      </p:sp>
      <p:sp>
        <p:nvSpPr>
          <p:cNvPr id="36" name="矩形 35"/>
          <p:cNvSpPr>
            <a:spLocks noChangeArrowheads="1"/>
          </p:cNvSpPr>
          <p:nvPr/>
        </p:nvSpPr>
        <p:spPr bwMode="auto">
          <a:xfrm>
            <a:off x="6252011" y="3354338"/>
            <a:ext cx="2323291" cy="329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38" tIns="41468" rIns="82938" bIns="4146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eaLnBrk="1" hangingPunct="1">
              <a:spcBef>
                <a:spcPct val="0"/>
              </a:spcBef>
              <a:buFont typeface="Arial" panose="020B0604020202020204" pitchFamily="34" charset="0"/>
              <a:buNone/>
            </a:pPr>
            <a:r>
              <a:rPr lang="zh-CN" altLang="en-US" sz="1600" b="1" dirty="0">
                <a:solidFill>
                  <a:schemeClr val="accent1"/>
                </a:solidFill>
                <a:latin typeface="+mj-ea"/>
                <a:ea typeface="+mj-ea"/>
                <a:sym typeface="微软雅黑" panose="020B0503020204020204" pitchFamily="34" charset="-122"/>
              </a:rPr>
              <a:t>添加</a:t>
            </a:r>
            <a:r>
              <a:rPr lang="zh-CN" altLang="en-US" sz="1600" b="1" dirty="0" smtClean="0">
                <a:solidFill>
                  <a:schemeClr val="accent1"/>
                </a:solidFill>
                <a:latin typeface="+mj-ea"/>
                <a:ea typeface="+mj-ea"/>
                <a:sym typeface="微软雅黑" panose="020B0503020204020204" pitchFamily="34" charset="-122"/>
              </a:rPr>
              <a:t>主要标题内容</a:t>
            </a:r>
            <a:endParaRPr lang="zh-CN" altLang="en-US" sz="1600" dirty="0">
              <a:solidFill>
                <a:schemeClr val="accent1"/>
              </a:solidFill>
              <a:latin typeface="+mj-ea"/>
              <a:ea typeface="+mj-ea"/>
            </a:endParaRPr>
          </a:p>
        </p:txBody>
      </p:sp>
      <p:sp>
        <p:nvSpPr>
          <p:cNvPr id="37" name="文本框 13"/>
          <p:cNvSpPr txBox="1"/>
          <p:nvPr/>
        </p:nvSpPr>
        <p:spPr>
          <a:xfrm>
            <a:off x="5870768" y="3710837"/>
            <a:ext cx="2740626" cy="805129"/>
          </a:xfrm>
          <a:prstGeom prst="rect">
            <a:avLst/>
          </a:prstGeom>
          <a:noFill/>
        </p:spPr>
        <p:txBody>
          <a:bodyPr wrap="square" lIns="65824" tIns="32911" rIns="65824" bIns="32911" rtlCol="0">
            <a:spAutoFit/>
          </a:bodyPr>
          <a:lstStyle/>
          <a:p>
            <a:pPr>
              <a:lnSpc>
                <a:spcPct val="120000"/>
              </a:lnSpc>
              <a:spcBef>
                <a:spcPct val="0"/>
              </a:spcBef>
              <a:buNone/>
            </a:pPr>
            <a:r>
              <a:rPr lang="zh-CN" altLang="en-US" sz="1000" dirty="0">
                <a:solidFill>
                  <a:schemeClr val="tx1">
                    <a:lumMod val="65000"/>
                    <a:lumOff val="35000"/>
                  </a:schemeClr>
                </a:solidFill>
                <a:latin typeface="+mj-ea"/>
                <a:ea typeface="+mj-ea"/>
                <a:sym typeface="微软雅黑" panose="020B0503020204020204" pitchFamily="34" charset="-122"/>
              </a:rPr>
              <a:t>在此录入上述图表的综合描述说明，在此录入上述图表的综合描述说明，在此录入上述图表的综合描述说明，在此录入上述图表的综合描述说明，在此录入上述图表的综合描述说明。</a:t>
            </a:r>
          </a:p>
        </p:txBody>
      </p:sp>
      <p:grpSp>
        <p:nvGrpSpPr>
          <p:cNvPr id="38" name="组合 37"/>
          <p:cNvGrpSpPr/>
          <p:nvPr/>
        </p:nvGrpSpPr>
        <p:grpSpPr>
          <a:xfrm>
            <a:off x="665688" y="2327926"/>
            <a:ext cx="420958" cy="420958"/>
            <a:chOff x="5252030" y="2008764"/>
            <a:chExt cx="809336" cy="809336"/>
          </a:xfrm>
          <a:solidFill>
            <a:schemeClr val="accent1"/>
          </a:solidFill>
        </p:grpSpPr>
        <p:sp>
          <p:nvSpPr>
            <p:cNvPr id="39" name="椭圆 38"/>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sp>
          <p:nvSpPr>
            <p:cNvPr id="40" name="椭圆 39"/>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Tree>
  </p:cSld>
  <p:clrMapOvr>
    <a:masterClrMapping/>
  </p:clrMapOvr>
  <mc:AlternateContent xmlns:mc="http://schemas.openxmlformats.org/markup-compatibility/2006" xmlns:p14="http://schemas.microsoft.com/office/powerpoint/2010/main">
    <mc:Choice Requires="p14">
      <p:transition spd="slow" p14:dur="1200" advTm="6000">
        <p14:prism/>
      </p:transition>
    </mc:Choice>
    <mc:Fallback xmlns="">
      <p:transition spd="slow" advTm="6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accel="52000" fill="hold" nodeType="clickEffect" p14:presetBounceEnd="38000">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14:bounceEnd="38000">
                                          <p:cBhvr additive="base">
                                            <p:cTn id="7" dur="500" fill="hold"/>
                                            <p:tgtEl>
                                              <p:spTgt spid="38"/>
                                            </p:tgtEl>
                                            <p:attrNameLst>
                                              <p:attrName>ppt_x</p:attrName>
                                            </p:attrNameLst>
                                          </p:cBhvr>
                                          <p:tavLst>
                                            <p:tav tm="0">
                                              <p:val>
                                                <p:strVal val="0-#ppt_w/2"/>
                                              </p:val>
                                            </p:tav>
                                            <p:tav tm="100000">
                                              <p:val>
                                                <p:strVal val="#ppt_x"/>
                                              </p:val>
                                            </p:tav>
                                          </p:tavLst>
                                        </p:anim>
                                        <p:anim calcmode="lin" valueType="num" p14:bounceEnd="38000">
                                          <p:cBhvr additive="base">
                                            <p:cTn id="8" dur="500" fill="hold"/>
                                            <p:tgtEl>
                                              <p:spTgt spid="3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left)">
                                          <p:cBhvr>
                                            <p:cTn id="12" dur="500"/>
                                            <p:tgtEl>
                                              <p:spTgt spid="17"/>
                                            </p:tgtEl>
                                          </p:cBhvr>
                                        </p:animEffect>
                                      </p:childTnLst>
                                    </p:cTn>
                                  </p:par>
                                  <p:par>
                                    <p:cTn id="13" presetID="2" presetClass="entr" presetSubtype="3" accel="52000" fill="hold" nodeType="withEffect" p14:presetBounceEnd="38000">
                                      <p:stCondLst>
                                        <p:cond delay="0"/>
                                      </p:stCondLst>
                                      <p:childTnLst>
                                        <p:set>
                                          <p:cBhvr>
                                            <p:cTn id="14" dur="1" fill="hold">
                                              <p:stCondLst>
                                                <p:cond delay="0"/>
                                              </p:stCondLst>
                                            </p:cTn>
                                            <p:tgtEl>
                                              <p:spTgt spid="25"/>
                                            </p:tgtEl>
                                            <p:attrNameLst>
                                              <p:attrName>style.visibility</p:attrName>
                                            </p:attrNameLst>
                                          </p:cBhvr>
                                          <p:to>
                                            <p:strVal val="visible"/>
                                          </p:to>
                                        </p:set>
                                        <p:anim calcmode="lin" valueType="num" p14:bounceEnd="38000">
                                          <p:cBhvr additive="base">
                                            <p:cTn id="15" dur="500" fill="hold"/>
                                            <p:tgtEl>
                                              <p:spTgt spid="25"/>
                                            </p:tgtEl>
                                            <p:attrNameLst>
                                              <p:attrName>ppt_x</p:attrName>
                                            </p:attrNameLst>
                                          </p:cBhvr>
                                          <p:tavLst>
                                            <p:tav tm="0">
                                              <p:val>
                                                <p:strVal val="1+#ppt_w/2"/>
                                              </p:val>
                                            </p:tav>
                                            <p:tav tm="100000">
                                              <p:val>
                                                <p:strVal val="#ppt_x"/>
                                              </p:val>
                                            </p:tav>
                                          </p:tavLst>
                                        </p:anim>
                                        <p:anim calcmode="lin" valueType="num" p14:bounceEnd="38000">
                                          <p:cBhvr additive="base">
                                            <p:cTn id="16" dur="500" fill="hold"/>
                                            <p:tgtEl>
                                              <p:spTgt spid="25"/>
                                            </p:tgtEl>
                                            <p:attrNameLst>
                                              <p:attrName>ppt_y</p:attrName>
                                            </p:attrNameLst>
                                          </p:cBhvr>
                                          <p:tavLst>
                                            <p:tav tm="0">
                                              <p:val>
                                                <p:strVal val="0-#ppt_h/2"/>
                                              </p:val>
                                            </p:tav>
                                            <p:tav tm="100000">
                                              <p:val>
                                                <p:strVal val="#ppt_y"/>
                                              </p:val>
                                            </p:tav>
                                          </p:tavLst>
                                        </p:anim>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31"/>
                                            </p:tgtEl>
                                            <p:attrNameLst>
                                              <p:attrName>style.visibility</p:attrName>
                                            </p:attrNameLst>
                                          </p:cBhvr>
                                          <p:to>
                                            <p:strVal val="visible"/>
                                          </p:to>
                                        </p:set>
                                        <p:anim calcmode="lin" valueType="num">
                                          <p:cBhvr>
                                            <p:cTn id="20" dur="500" fill="hold"/>
                                            <p:tgtEl>
                                              <p:spTgt spid="31"/>
                                            </p:tgtEl>
                                            <p:attrNameLst>
                                              <p:attrName>ppt_w</p:attrName>
                                            </p:attrNameLst>
                                          </p:cBhvr>
                                          <p:tavLst>
                                            <p:tav tm="0">
                                              <p:val>
                                                <p:fltVal val="0"/>
                                              </p:val>
                                            </p:tav>
                                            <p:tav tm="100000">
                                              <p:val>
                                                <p:strVal val="#ppt_w"/>
                                              </p:val>
                                            </p:tav>
                                          </p:tavLst>
                                        </p:anim>
                                        <p:anim calcmode="lin" valueType="num">
                                          <p:cBhvr>
                                            <p:cTn id="21" dur="500" fill="hold"/>
                                            <p:tgtEl>
                                              <p:spTgt spid="31"/>
                                            </p:tgtEl>
                                            <p:attrNameLst>
                                              <p:attrName>ppt_h</p:attrName>
                                            </p:attrNameLst>
                                          </p:cBhvr>
                                          <p:tavLst>
                                            <p:tav tm="0">
                                              <p:val>
                                                <p:fltVal val="0"/>
                                              </p:val>
                                            </p:tav>
                                            <p:tav tm="100000">
                                              <p:val>
                                                <p:strVal val="#ppt_h"/>
                                              </p:val>
                                            </p:tav>
                                          </p:tavLst>
                                        </p:anim>
                                        <p:animEffect transition="in" filter="fade">
                                          <p:cBhvr>
                                            <p:cTn id="22" dur="500"/>
                                            <p:tgtEl>
                                              <p:spTgt spid="31"/>
                                            </p:tgtEl>
                                          </p:cBhvr>
                                        </p:animEffect>
                                      </p:childTnLst>
                                    </p:cTn>
                                  </p:par>
                                </p:childTnLst>
                              </p:cTn>
                            </p:par>
                            <p:par>
                              <p:cTn id="23" fill="hold">
                                <p:stCondLst>
                                  <p:cond delay="1500"/>
                                </p:stCondLst>
                                <p:childTnLst>
                                  <p:par>
                                    <p:cTn id="24" presetID="22" presetClass="entr" presetSubtype="8" fill="hold"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left)">
                                          <p:cBhvr>
                                            <p:cTn id="26" dur="500"/>
                                            <p:tgtEl>
                                              <p:spTgt spid="15"/>
                                            </p:tgtEl>
                                          </p:cBhvr>
                                        </p:animEffect>
                                      </p:childTnLst>
                                    </p:cTn>
                                  </p:par>
                                  <p:par>
                                    <p:cTn id="27" presetID="2" presetClass="entr" presetSubtype="12" accel="52000" fill="hold" nodeType="withEffect" p14:presetBounceEnd="38000">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14:bounceEnd="38000">
                                          <p:cBhvr additive="base">
                                            <p:cTn id="29" dur="500" fill="hold"/>
                                            <p:tgtEl>
                                              <p:spTgt spid="12"/>
                                            </p:tgtEl>
                                            <p:attrNameLst>
                                              <p:attrName>ppt_x</p:attrName>
                                            </p:attrNameLst>
                                          </p:cBhvr>
                                          <p:tavLst>
                                            <p:tav tm="0">
                                              <p:val>
                                                <p:strVal val="0-#ppt_w/2"/>
                                              </p:val>
                                            </p:tav>
                                            <p:tav tm="100000">
                                              <p:val>
                                                <p:strVal val="#ppt_x"/>
                                              </p:val>
                                            </p:tav>
                                          </p:tavLst>
                                        </p:anim>
                                        <p:anim calcmode="lin" valueType="num" p14:bounceEnd="38000">
                                          <p:cBhvr additive="base">
                                            <p:cTn id="30" dur="500" fill="hold"/>
                                            <p:tgtEl>
                                              <p:spTgt spid="12"/>
                                            </p:tgtEl>
                                            <p:attrNameLst>
                                              <p:attrName>ppt_y</p:attrName>
                                            </p:attrNameLst>
                                          </p:cBhvr>
                                          <p:tavLst>
                                            <p:tav tm="0">
                                              <p:val>
                                                <p:strVal val="1+#ppt_h/2"/>
                                              </p:val>
                                            </p:tav>
                                            <p:tav tm="100000">
                                              <p:val>
                                                <p:strVal val="#ppt_y"/>
                                              </p:val>
                                            </p:tav>
                                          </p:tavLst>
                                        </p:anim>
                                      </p:childTnLst>
                                    </p:cTn>
                                  </p:par>
                                </p:childTnLst>
                              </p:cTn>
                            </p:par>
                            <p:par>
                              <p:cTn id="31" fill="hold">
                                <p:stCondLst>
                                  <p:cond delay="2000"/>
                                </p:stCondLst>
                                <p:childTnLst>
                                  <p:par>
                                    <p:cTn id="32" presetID="53" presetClass="entr" presetSubtype="16" fill="hold" grpId="0" nodeType="afterEffect">
                                      <p:stCondLst>
                                        <p:cond delay="0"/>
                                      </p:stCondLst>
                                      <p:childTnLst>
                                        <p:set>
                                          <p:cBhvr>
                                            <p:cTn id="33" dur="1" fill="hold">
                                              <p:stCondLst>
                                                <p:cond delay="0"/>
                                              </p:stCondLst>
                                            </p:cTn>
                                            <p:tgtEl>
                                              <p:spTgt spid="30"/>
                                            </p:tgtEl>
                                            <p:attrNameLst>
                                              <p:attrName>style.visibility</p:attrName>
                                            </p:attrNameLst>
                                          </p:cBhvr>
                                          <p:to>
                                            <p:strVal val="visible"/>
                                          </p:to>
                                        </p:set>
                                        <p:anim calcmode="lin" valueType="num">
                                          <p:cBhvr>
                                            <p:cTn id="34" dur="500" fill="hold"/>
                                            <p:tgtEl>
                                              <p:spTgt spid="30"/>
                                            </p:tgtEl>
                                            <p:attrNameLst>
                                              <p:attrName>ppt_w</p:attrName>
                                            </p:attrNameLst>
                                          </p:cBhvr>
                                          <p:tavLst>
                                            <p:tav tm="0">
                                              <p:val>
                                                <p:fltVal val="0"/>
                                              </p:val>
                                            </p:tav>
                                            <p:tav tm="100000">
                                              <p:val>
                                                <p:strVal val="#ppt_w"/>
                                              </p:val>
                                            </p:tav>
                                          </p:tavLst>
                                        </p:anim>
                                        <p:anim calcmode="lin" valueType="num">
                                          <p:cBhvr>
                                            <p:cTn id="35" dur="500" fill="hold"/>
                                            <p:tgtEl>
                                              <p:spTgt spid="30"/>
                                            </p:tgtEl>
                                            <p:attrNameLst>
                                              <p:attrName>ppt_h</p:attrName>
                                            </p:attrNameLst>
                                          </p:cBhvr>
                                          <p:tavLst>
                                            <p:tav tm="0">
                                              <p:val>
                                                <p:fltVal val="0"/>
                                              </p:val>
                                            </p:tav>
                                            <p:tav tm="100000">
                                              <p:val>
                                                <p:strVal val="#ppt_h"/>
                                              </p:val>
                                            </p:tav>
                                          </p:tavLst>
                                        </p:anim>
                                        <p:animEffect transition="in" filter="fade">
                                          <p:cBhvr>
                                            <p:cTn id="36" dur="500"/>
                                            <p:tgtEl>
                                              <p:spTgt spid="30"/>
                                            </p:tgtEl>
                                          </p:cBhvr>
                                        </p:animEffect>
                                      </p:childTnLst>
                                    </p:cTn>
                                  </p:par>
                                </p:childTnLst>
                              </p:cTn>
                            </p:par>
                            <p:par>
                              <p:cTn id="37" fill="hold">
                                <p:stCondLst>
                                  <p:cond delay="2500"/>
                                </p:stCondLst>
                                <p:childTnLst>
                                  <p:par>
                                    <p:cTn id="38" presetID="22" presetClass="entr" presetSubtype="8" fill="hold" nodeType="after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wipe(left)">
                                          <p:cBhvr>
                                            <p:cTn id="40" dur="500"/>
                                            <p:tgtEl>
                                              <p:spTgt spid="16"/>
                                            </p:tgtEl>
                                          </p:cBhvr>
                                        </p:animEffect>
                                      </p:childTnLst>
                                    </p:cTn>
                                  </p:par>
                                  <p:par>
                                    <p:cTn id="41" presetID="2" presetClass="entr" presetSubtype="3" accel="52000" fill="hold" nodeType="withEffect" p14:presetBounceEnd="38000">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14:bounceEnd="38000">
                                          <p:cBhvr additive="base">
                                            <p:cTn id="43" dur="500" fill="hold"/>
                                            <p:tgtEl>
                                              <p:spTgt spid="22"/>
                                            </p:tgtEl>
                                            <p:attrNameLst>
                                              <p:attrName>ppt_x</p:attrName>
                                            </p:attrNameLst>
                                          </p:cBhvr>
                                          <p:tavLst>
                                            <p:tav tm="0">
                                              <p:val>
                                                <p:strVal val="1+#ppt_w/2"/>
                                              </p:val>
                                            </p:tav>
                                            <p:tav tm="100000">
                                              <p:val>
                                                <p:strVal val="#ppt_x"/>
                                              </p:val>
                                            </p:tav>
                                          </p:tavLst>
                                        </p:anim>
                                        <p:anim calcmode="lin" valueType="num" p14:bounceEnd="38000">
                                          <p:cBhvr additive="base">
                                            <p:cTn id="44" dur="500" fill="hold"/>
                                            <p:tgtEl>
                                              <p:spTgt spid="22"/>
                                            </p:tgtEl>
                                            <p:attrNameLst>
                                              <p:attrName>ppt_y</p:attrName>
                                            </p:attrNameLst>
                                          </p:cBhvr>
                                          <p:tavLst>
                                            <p:tav tm="0">
                                              <p:val>
                                                <p:strVal val="0-#ppt_h/2"/>
                                              </p:val>
                                            </p:tav>
                                            <p:tav tm="100000">
                                              <p:val>
                                                <p:strVal val="#ppt_y"/>
                                              </p:val>
                                            </p:tav>
                                          </p:tavLst>
                                        </p:anim>
                                      </p:childTnLst>
                                    </p:cTn>
                                  </p:par>
                                </p:childTnLst>
                              </p:cTn>
                            </p:par>
                            <p:par>
                              <p:cTn id="45" fill="hold">
                                <p:stCondLst>
                                  <p:cond delay="3000"/>
                                </p:stCondLst>
                                <p:childTnLst>
                                  <p:par>
                                    <p:cTn id="46" presetID="53" presetClass="entr" presetSubtype="16" fill="hold" grpId="0" nodeType="afterEffect">
                                      <p:stCondLst>
                                        <p:cond delay="0"/>
                                      </p:stCondLst>
                                      <p:childTnLst>
                                        <p:set>
                                          <p:cBhvr>
                                            <p:cTn id="47" dur="1" fill="hold">
                                              <p:stCondLst>
                                                <p:cond delay="0"/>
                                              </p:stCondLst>
                                            </p:cTn>
                                            <p:tgtEl>
                                              <p:spTgt spid="29"/>
                                            </p:tgtEl>
                                            <p:attrNameLst>
                                              <p:attrName>style.visibility</p:attrName>
                                            </p:attrNameLst>
                                          </p:cBhvr>
                                          <p:to>
                                            <p:strVal val="visible"/>
                                          </p:to>
                                        </p:set>
                                        <p:anim calcmode="lin" valueType="num">
                                          <p:cBhvr>
                                            <p:cTn id="48" dur="500" fill="hold"/>
                                            <p:tgtEl>
                                              <p:spTgt spid="29"/>
                                            </p:tgtEl>
                                            <p:attrNameLst>
                                              <p:attrName>ppt_w</p:attrName>
                                            </p:attrNameLst>
                                          </p:cBhvr>
                                          <p:tavLst>
                                            <p:tav tm="0">
                                              <p:val>
                                                <p:fltVal val="0"/>
                                              </p:val>
                                            </p:tav>
                                            <p:tav tm="100000">
                                              <p:val>
                                                <p:strVal val="#ppt_w"/>
                                              </p:val>
                                            </p:tav>
                                          </p:tavLst>
                                        </p:anim>
                                        <p:anim calcmode="lin" valueType="num">
                                          <p:cBhvr>
                                            <p:cTn id="49" dur="500" fill="hold"/>
                                            <p:tgtEl>
                                              <p:spTgt spid="29"/>
                                            </p:tgtEl>
                                            <p:attrNameLst>
                                              <p:attrName>ppt_h</p:attrName>
                                            </p:attrNameLst>
                                          </p:cBhvr>
                                          <p:tavLst>
                                            <p:tav tm="0">
                                              <p:val>
                                                <p:fltVal val="0"/>
                                              </p:val>
                                            </p:tav>
                                            <p:tav tm="100000">
                                              <p:val>
                                                <p:strVal val="#ppt_h"/>
                                              </p:val>
                                            </p:tav>
                                          </p:tavLst>
                                        </p:anim>
                                        <p:animEffect transition="in" filter="fade">
                                          <p:cBhvr>
                                            <p:cTn id="50" dur="500"/>
                                            <p:tgtEl>
                                              <p:spTgt spid="29"/>
                                            </p:tgtEl>
                                          </p:cBhvr>
                                        </p:animEffect>
                                      </p:childTnLst>
                                    </p:cTn>
                                  </p:par>
                                </p:childTnLst>
                              </p:cTn>
                            </p:par>
                            <p:par>
                              <p:cTn id="51" fill="hold">
                                <p:stCondLst>
                                  <p:cond delay="3500"/>
                                </p:stCondLst>
                                <p:childTnLst>
                                  <p:par>
                                    <p:cTn id="52" presetID="22" presetClass="entr" presetSubtype="2" fill="hold" nodeType="after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wipe(right)">
                                          <p:cBhvr>
                                            <p:cTn id="54" dur="500"/>
                                            <p:tgtEl>
                                              <p:spTgt spid="18"/>
                                            </p:tgtEl>
                                          </p:cBhvr>
                                        </p:animEffect>
                                      </p:childTnLst>
                                    </p:cTn>
                                  </p:par>
                                  <p:par>
                                    <p:cTn id="55" presetID="22" presetClass="entr" presetSubtype="8" fill="hold" nodeType="withEffect">
                                      <p:stCondLst>
                                        <p:cond delay="0"/>
                                      </p:stCondLst>
                                      <p:childTnLst>
                                        <p:set>
                                          <p:cBhvr>
                                            <p:cTn id="56" dur="1" fill="hold">
                                              <p:stCondLst>
                                                <p:cond delay="0"/>
                                              </p:stCondLst>
                                            </p:cTn>
                                            <p:tgtEl>
                                              <p:spTgt spid="5"/>
                                            </p:tgtEl>
                                            <p:attrNameLst>
                                              <p:attrName>style.visibility</p:attrName>
                                            </p:attrNameLst>
                                          </p:cBhvr>
                                          <p:to>
                                            <p:strVal val="visible"/>
                                          </p:to>
                                        </p:set>
                                        <p:animEffect transition="in" filter="wipe(left)">
                                          <p:cBhvr>
                                            <p:cTn id="57" dur="500"/>
                                            <p:tgtEl>
                                              <p:spTgt spid="5"/>
                                            </p:tgtEl>
                                          </p:cBhvr>
                                        </p:animEffect>
                                      </p:childTnLst>
                                    </p:cTn>
                                  </p:par>
                                  <p:par>
                                    <p:cTn id="58" presetID="2" presetClass="entr" presetSubtype="12" accel="52000" fill="hold" nodeType="withEffect" p14:presetBounceEnd="38000">
                                      <p:stCondLst>
                                        <p:cond delay="0"/>
                                      </p:stCondLst>
                                      <p:childTnLst>
                                        <p:set>
                                          <p:cBhvr>
                                            <p:cTn id="59" dur="1" fill="hold">
                                              <p:stCondLst>
                                                <p:cond delay="0"/>
                                              </p:stCondLst>
                                            </p:cTn>
                                            <p:tgtEl>
                                              <p:spTgt spid="9"/>
                                            </p:tgtEl>
                                            <p:attrNameLst>
                                              <p:attrName>style.visibility</p:attrName>
                                            </p:attrNameLst>
                                          </p:cBhvr>
                                          <p:to>
                                            <p:strVal val="visible"/>
                                          </p:to>
                                        </p:set>
                                        <p:anim calcmode="lin" valueType="num" p14:bounceEnd="38000">
                                          <p:cBhvr additive="base">
                                            <p:cTn id="60" dur="500" fill="hold"/>
                                            <p:tgtEl>
                                              <p:spTgt spid="9"/>
                                            </p:tgtEl>
                                            <p:attrNameLst>
                                              <p:attrName>ppt_x</p:attrName>
                                            </p:attrNameLst>
                                          </p:cBhvr>
                                          <p:tavLst>
                                            <p:tav tm="0">
                                              <p:val>
                                                <p:strVal val="0-#ppt_w/2"/>
                                              </p:val>
                                            </p:tav>
                                            <p:tav tm="100000">
                                              <p:val>
                                                <p:strVal val="#ppt_x"/>
                                              </p:val>
                                            </p:tav>
                                          </p:tavLst>
                                        </p:anim>
                                        <p:anim calcmode="lin" valueType="num" p14:bounceEnd="38000">
                                          <p:cBhvr additive="base">
                                            <p:cTn id="61" dur="500" fill="hold"/>
                                            <p:tgtEl>
                                              <p:spTgt spid="9"/>
                                            </p:tgtEl>
                                            <p:attrNameLst>
                                              <p:attrName>ppt_y</p:attrName>
                                            </p:attrNameLst>
                                          </p:cBhvr>
                                          <p:tavLst>
                                            <p:tav tm="0">
                                              <p:val>
                                                <p:strVal val="1+#ppt_h/2"/>
                                              </p:val>
                                            </p:tav>
                                            <p:tav tm="100000">
                                              <p:val>
                                                <p:strVal val="#ppt_y"/>
                                              </p:val>
                                            </p:tav>
                                          </p:tavLst>
                                        </p:anim>
                                      </p:childTnLst>
                                    </p:cTn>
                                  </p:par>
                                  <p:par>
                                    <p:cTn id="62" presetID="2" presetClass="entr" presetSubtype="3" accel="52000" fill="hold" nodeType="withEffect" p14:presetBounceEnd="38000">
                                      <p:stCondLst>
                                        <p:cond delay="0"/>
                                      </p:stCondLst>
                                      <p:childTnLst>
                                        <p:set>
                                          <p:cBhvr>
                                            <p:cTn id="63" dur="1" fill="hold">
                                              <p:stCondLst>
                                                <p:cond delay="0"/>
                                              </p:stCondLst>
                                            </p:cTn>
                                            <p:tgtEl>
                                              <p:spTgt spid="6"/>
                                            </p:tgtEl>
                                            <p:attrNameLst>
                                              <p:attrName>style.visibility</p:attrName>
                                            </p:attrNameLst>
                                          </p:cBhvr>
                                          <p:to>
                                            <p:strVal val="visible"/>
                                          </p:to>
                                        </p:set>
                                        <p:anim calcmode="lin" valueType="num" p14:bounceEnd="38000">
                                          <p:cBhvr additive="base">
                                            <p:cTn id="64" dur="500" fill="hold"/>
                                            <p:tgtEl>
                                              <p:spTgt spid="6"/>
                                            </p:tgtEl>
                                            <p:attrNameLst>
                                              <p:attrName>ppt_x</p:attrName>
                                            </p:attrNameLst>
                                          </p:cBhvr>
                                          <p:tavLst>
                                            <p:tav tm="0">
                                              <p:val>
                                                <p:strVal val="1+#ppt_w/2"/>
                                              </p:val>
                                            </p:tav>
                                            <p:tav tm="100000">
                                              <p:val>
                                                <p:strVal val="#ppt_x"/>
                                              </p:val>
                                            </p:tav>
                                          </p:tavLst>
                                        </p:anim>
                                        <p:anim calcmode="lin" valueType="num" p14:bounceEnd="38000">
                                          <p:cBhvr additive="base">
                                            <p:cTn id="65" dur="500" fill="hold"/>
                                            <p:tgtEl>
                                              <p:spTgt spid="6"/>
                                            </p:tgtEl>
                                            <p:attrNameLst>
                                              <p:attrName>ppt_y</p:attrName>
                                            </p:attrNameLst>
                                          </p:cBhvr>
                                          <p:tavLst>
                                            <p:tav tm="0">
                                              <p:val>
                                                <p:strVal val="0-#ppt_h/2"/>
                                              </p:val>
                                            </p:tav>
                                            <p:tav tm="100000">
                                              <p:val>
                                                <p:strVal val="#ppt_y"/>
                                              </p:val>
                                            </p:tav>
                                          </p:tavLst>
                                        </p:anim>
                                      </p:childTnLst>
                                    </p:cTn>
                                  </p:par>
                                </p:childTnLst>
                              </p:cTn>
                            </p:par>
                            <p:par>
                              <p:cTn id="66" fill="hold">
                                <p:stCondLst>
                                  <p:cond delay="4000"/>
                                </p:stCondLst>
                                <p:childTnLst>
                                  <p:par>
                                    <p:cTn id="67" presetID="53" presetClass="entr" presetSubtype="16" fill="hold" grpId="0" nodeType="afterEffect">
                                      <p:stCondLst>
                                        <p:cond delay="0"/>
                                      </p:stCondLst>
                                      <p:childTnLst>
                                        <p:set>
                                          <p:cBhvr>
                                            <p:cTn id="68" dur="1" fill="hold">
                                              <p:stCondLst>
                                                <p:cond delay="0"/>
                                              </p:stCondLst>
                                            </p:cTn>
                                            <p:tgtEl>
                                              <p:spTgt spid="28"/>
                                            </p:tgtEl>
                                            <p:attrNameLst>
                                              <p:attrName>style.visibility</p:attrName>
                                            </p:attrNameLst>
                                          </p:cBhvr>
                                          <p:to>
                                            <p:strVal val="visible"/>
                                          </p:to>
                                        </p:set>
                                        <p:anim calcmode="lin" valueType="num">
                                          <p:cBhvr>
                                            <p:cTn id="69" dur="500" fill="hold"/>
                                            <p:tgtEl>
                                              <p:spTgt spid="28"/>
                                            </p:tgtEl>
                                            <p:attrNameLst>
                                              <p:attrName>ppt_w</p:attrName>
                                            </p:attrNameLst>
                                          </p:cBhvr>
                                          <p:tavLst>
                                            <p:tav tm="0">
                                              <p:val>
                                                <p:fltVal val="0"/>
                                              </p:val>
                                            </p:tav>
                                            <p:tav tm="100000">
                                              <p:val>
                                                <p:strVal val="#ppt_w"/>
                                              </p:val>
                                            </p:tav>
                                          </p:tavLst>
                                        </p:anim>
                                        <p:anim calcmode="lin" valueType="num">
                                          <p:cBhvr>
                                            <p:cTn id="70" dur="500" fill="hold"/>
                                            <p:tgtEl>
                                              <p:spTgt spid="28"/>
                                            </p:tgtEl>
                                            <p:attrNameLst>
                                              <p:attrName>ppt_h</p:attrName>
                                            </p:attrNameLst>
                                          </p:cBhvr>
                                          <p:tavLst>
                                            <p:tav tm="0">
                                              <p:val>
                                                <p:fltVal val="0"/>
                                              </p:val>
                                            </p:tav>
                                            <p:tav tm="100000">
                                              <p:val>
                                                <p:strVal val="#ppt_h"/>
                                              </p:val>
                                            </p:tav>
                                          </p:tavLst>
                                        </p:anim>
                                        <p:animEffect transition="in" filter="fade">
                                          <p:cBhvr>
                                            <p:cTn id="71" dur="500"/>
                                            <p:tgtEl>
                                              <p:spTgt spid="28"/>
                                            </p:tgtEl>
                                          </p:cBhvr>
                                        </p:animEffect>
                                      </p:childTnLst>
                                    </p:cTn>
                                  </p:par>
                                </p:childTnLst>
                              </p:cTn>
                            </p:par>
                            <p:par>
                              <p:cTn id="72" fill="hold">
                                <p:stCondLst>
                                  <p:cond delay="4500"/>
                                </p:stCondLst>
                                <p:childTnLst>
                                  <p:par>
                                    <p:cTn id="73" presetID="22" presetClass="entr" presetSubtype="8" fill="hold" nodeType="afterEffect">
                                      <p:stCondLst>
                                        <p:cond delay="0"/>
                                      </p:stCondLst>
                                      <p:childTnLst>
                                        <p:set>
                                          <p:cBhvr>
                                            <p:cTn id="74" dur="1" fill="hold">
                                              <p:stCondLst>
                                                <p:cond delay="0"/>
                                              </p:stCondLst>
                                            </p:cTn>
                                            <p:tgtEl>
                                              <p:spTgt spid="4"/>
                                            </p:tgtEl>
                                            <p:attrNameLst>
                                              <p:attrName>style.visibility</p:attrName>
                                            </p:attrNameLst>
                                          </p:cBhvr>
                                          <p:to>
                                            <p:strVal val="visible"/>
                                          </p:to>
                                        </p:set>
                                        <p:animEffect transition="in" filter="wipe(left)">
                                          <p:cBhvr>
                                            <p:cTn id="75" dur="500"/>
                                            <p:tgtEl>
                                              <p:spTgt spid="4"/>
                                            </p:tgtEl>
                                          </p:cBhvr>
                                        </p:animEffect>
                                      </p:childTnLst>
                                    </p:cTn>
                                  </p:par>
                                  <p:par>
                                    <p:cTn id="76" presetID="2" presetClass="entr" presetSubtype="2" accel="52000" fill="hold" nodeType="withEffect" p14:presetBounceEnd="38000">
                                      <p:stCondLst>
                                        <p:cond delay="0"/>
                                      </p:stCondLst>
                                      <p:childTnLst>
                                        <p:set>
                                          <p:cBhvr>
                                            <p:cTn id="77" dur="1" fill="hold">
                                              <p:stCondLst>
                                                <p:cond delay="0"/>
                                              </p:stCondLst>
                                            </p:cTn>
                                            <p:tgtEl>
                                              <p:spTgt spid="19"/>
                                            </p:tgtEl>
                                            <p:attrNameLst>
                                              <p:attrName>style.visibility</p:attrName>
                                            </p:attrNameLst>
                                          </p:cBhvr>
                                          <p:to>
                                            <p:strVal val="visible"/>
                                          </p:to>
                                        </p:set>
                                        <p:anim calcmode="lin" valueType="num" p14:bounceEnd="38000">
                                          <p:cBhvr additive="base">
                                            <p:cTn id="78" dur="500" fill="hold"/>
                                            <p:tgtEl>
                                              <p:spTgt spid="19"/>
                                            </p:tgtEl>
                                            <p:attrNameLst>
                                              <p:attrName>ppt_x</p:attrName>
                                            </p:attrNameLst>
                                          </p:cBhvr>
                                          <p:tavLst>
                                            <p:tav tm="0">
                                              <p:val>
                                                <p:strVal val="1+#ppt_w/2"/>
                                              </p:val>
                                            </p:tav>
                                            <p:tav tm="100000">
                                              <p:val>
                                                <p:strVal val="#ppt_x"/>
                                              </p:val>
                                            </p:tav>
                                          </p:tavLst>
                                        </p:anim>
                                        <p:anim calcmode="lin" valueType="num" p14:bounceEnd="38000">
                                          <p:cBhvr additive="base">
                                            <p:cTn id="79" dur="500" fill="hold"/>
                                            <p:tgtEl>
                                              <p:spTgt spid="19"/>
                                            </p:tgtEl>
                                            <p:attrNameLst>
                                              <p:attrName>ppt_y</p:attrName>
                                            </p:attrNameLst>
                                          </p:cBhvr>
                                          <p:tavLst>
                                            <p:tav tm="0">
                                              <p:val>
                                                <p:strVal val="#ppt_y"/>
                                              </p:val>
                                            </p:tav>
                                            <p:tav tm="100000">
                                              <p:val>
                                                <p:strVal val="#ppt_y"/>
                                              </p:val>
                                            </p:tav>
                                          </p:tavLst>
                                        </p:anim>
                                      </p:childTnLst>
                                    </p:cTn>
                                  </p:par>
                                  <p:par>
                                    <p:cTn id="80" presetID="10" presetClass="entr" presetSubtype="0" fill="hold" grpId="0" nodeType="withEffect">
                                      <p:stCondLst>
                                        <p:cond delay="250"/>
                                      </p:stCondLst>
                                      <p:childTnLst>
                                        <p:set>
                                          <p:cBhvr>
                                            <p:cTn id="81" dur="1" fill="hold">
                                              <p:stCondLst>
                                                <p:cond delay="0"/>
                                              </p:stCondLst>
                                            </p:cTn>
                                            <p:tgtEl>
                                              <p:spTgt spid="32"/>
                                            </p:tgtEl>
                                            <p:attrNameLst>
                                              <p:attrName>style.visibility</p:attrName>
                                            </p:attrNameLst>
                                          </p:cBhvr>
                                          <p:to>
                                            <p:strVal val="visible"/>
                                          </p:to>
                                        </p:set>
                                        <p:animEffect transition="in" filter="fade">
                                          <p:cBhvr>
                                            <p:cTn id="82" dur="400"/>
                                            <p:tgtEl>
                                              <p:spTgt spid="32"/>
                                            </p:tgtEl>
                                          </p:cBhvr>
                                        </p:animEffect>
                                      </p:childTnLst>
                                    </p:cTn>
                                  </p:par>
                                  <p:par>
                                    <p:cTn id="83" presetID="10" presetClass="entr" presetSubtype="0" fill="hold" grpId="0" nodeType="withEffect">
                                      <p:stCondLst>
                                        <p:cond delay="250"/>
                                      </p:stCondLst>
                                      <p:childTnLst>
                                        <p:set>
                                          <p:cBhvr>
                                            <p:cTn id="84" dur="1" fill="hold">
                                              <p:stCondLst>
                                                <p:cond delay="0"/>
                                              </p:stCondLst>
                                            </p:cTn>
                                            <p:tgtEl>
                                              <p:spTgt spid="33"/>
                                            </p:tgtEl>
                                            <p:attrNameLst>
                                              <p:attrName>style.visibility</p:attrName>
                                            </p:attrNameLst>
                                          </p:cBhvr>
                                          <p:to>
                                            <p:strVal val="visible"/>
                                          </p:to>
                                        </p:set>
                                        <p:animEffect transition="in" filter="fade">
                                          <p:cBhvr>
                                            <p:cTn id="85" dur="500"/>
                                            <p:tgtEl>
                                              <p:spTgt spid="33"/>
                                            </p:tgtEl>
                                          </p:cBhvr>
                                        </p:animEffect>
                                      </p:childTnLst>
                                    </p:cTn>
                                  </p:par>
                                  <p:par>
                                    <p:cTn id="86" presetID="10" presetClass="entr" presetSubtype="0" fill="hold" grpId="0" nodeType="withEffect">
                                      <p:stCondLst>
                                        <p:cond delay="250"/>
                                      </p:stCondLst>
                                      <p:childTnLst>
                                        <p:set>
                                          <p:cBhvr>
                                            <p:cTn id="87" dur="1" fill="hold">
                                              <p:stCondLst>
                                                <p:cond delay="0"/>
                                              </p:stCondLst>
                                            </p:cTn>
                                            <p:tgtEl>
                                              <p:spTgt spid="34"/>
                                            </p:tgtEl>
                                            <p:attrNameLst>
                                              <p:attrName>style.visibility</p:attrName>
                                            </p:attrNameLst>
                                          </p:cBhvr>
                                          <p:to>
                                            <p:strVal val="visible"/>
                                          </p:to>
                                        </p:set>
                                        <p:animEffect transition="in" filter="fade">
                                          <p:cBhvr>
                                            <p:cTn id="88" dur="400"/>
                                            <p:tgtEl>
                                              <p:spTgt spid="34"/>
                                            </p:tgtEl>
                                          </p:cBhvr>
                                        </p:animEffect>
                                      </p:childTnLst>
                                    </p:cTn>
                                  </p:par>
                                  <p:par>
                                    <p:cTn id="89" presetID="10" presetClass="entr" presetSubtype="0" fill="hold" grpId="0" nodeType="withEffect">
                                      <p:stCondLst>
                                        <p:cond delay="250"/>
                                      </p:stCondLst>
                                      <p:childTnLst>
                                        <p:set>
                                          <p:cBhvr>
                                            <p:cTn id="90" dur="1" fill="hold">
                                              <p:stCondLst>
                                                <p:cond delay="0"/>
                                              </p:stCondLst>
                                            </p:cTn>
                                            <p:tgtEl>
                                              <p:spTgt spid="35"/>
                                            </p:tgtEl>
                                            <p:attrNameLst>
                                              <p:attrName>style.visibility</p:attrName>
                                            </p:attrNameLst>
                                          </p:cBhvr>
                                          <p:to>
                                            <p:strVal val="visible"/>
                                          </p:to>
                                        </p:set>
                                        <p:animEffect transition="in" filter="fade">
                                          <p:cBhvr>
                                            <p:cTn id="91" dur="500"/>
                                            <p:tgtEl>
                                              <p:spTgt spid="35"/>
                                            </p:tgtEl>
                                          </p:cBhvr>
                                        </p:animEffect>
                                      </p:childTnLst>
                                    </p:cTn>
                                  </p:par>
                                </p:childTnLst>
                              </p:cTn>
                            </p:par>
                            <p:par>
                              <p:cTn id="92" fill="hold">
                                <p:stCondLst>
                                  <p:cond delay="5000"/>
                                </p:stCondLst>
                                <p:childTnLst>
                                  <p:par>
                                    <p:cTn id="93" presetID="22" presetClass="entr" presetSubtype="2" fill="hold" grpId="0" nodeType="afterEffect">
                                      <p:stCondLst>
                                        <p:cond delay="0"/>
                                      </p:stCondLst>
                                      <p:childTnLst>
                                        <p:set>
                                          <p:cBhvr>
                                            <p:cTn id="94" dur="1" fill="hold">
                                              <p:stCondLst>
                                                <p:cond delay="0"/>
                                              </p:stCondLst>
                                            </p:cTn>
                                            <p:tgtEl>
                                              <p:spTgt spid="36"/>
                                            </p:tgtEl>
                                            <p:attrNameLst>
                                              <p:attrName>style.visibility</p:attrName>
                                            </p:attrNameLst>
                                          </p:cBhvr>
                                          <p:to>
                                            <p:strVal val="visible"/>
                                          </p:to>
                                        </p:set>
                                        <p:animEffect transition="in" filter="wipe(right)">
                                          <p:cBhvr>
                                            <p:cTn id="95" dur="500"/>
                                            <p:tgtEl>
                                              <p:spTgt spid="36"/>
                                            </p:tgtEl>
                                          </p:cBhvr>
                                        </p:animEffect>
                                      </p:childTnLst>
                                    </p:cTn>
                                  </p:par>
                                  <p:par>
                                    <p:cTn id="96" presetID="22" presetClass="entr" presetSubtype="2" fill="hold" grpId="0" nodeType="withEffect">
                                      <p:stCondLst>
                                        <p:cond delay="0"/>
                                      </p:stCondLst>
                                      <p:childTnLst>
                                        <p:set>
                                          <p:cBhvr>
                                            <p:cTn id="97" dur="1" fill="hold">
                                              <p:stCondLst>
                                                <p:cond delay="0"/>
                                              </p:stCondLst>
                                            </p:cTn>
                                            <p:tgtEl>
                                              <p:spTgt spid="37"/>
                                            </p:tgtEl>
                                            <p:attrNameLst>
                                              <p:attrName>style.visibility</p:attrName>
                                            </p:attrNameLst>
                                          </p:cBhvr>
                                          <p:to>
                                            <p:strVal val="visible"/>
                                          </p:to>
                                        </p:set>
                                        <p:animEffect transition="in" filter="wipe(right)">
                                          <p:cBhvr>
                                            <p:cTn id="98" dur="75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P spid="32" grpId="0"/>
          <p:bldP spid="33" grpId="0"/>
          <p:bldP spid="34" grpId="0"/>
          <p:bldP spid="35" grpId="0"/>
          <p:bldP spid="36" grpId="0"/>
          <p:bldP spid="37"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accel="52000"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0-#ppt_w/2"/>
                                              </p:val>
                                            </p:tav>
                                            <p:tav tm="100000">
                                              <p:val>
                                                <p:strVal val="#ppt_x"/>
                                              </p:val>
                                            </p:tav>
                                          </p:tavLst>
                                        </p:anim>
                                        <p:anim calcmode="lin" valueType="num">
                                          <p:cBhvr additive="base">
                                            <p:cTn id="8" dur="500" fill="hold"/>
                                            <p:tgtEl>
                                              <p:spTgt spid="3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left)">
                                          <p:cBhvr>
                                            <p:cTn id="12" dur="500"/>
                                            <p:tgtEl>
                                              <p:spTgt spid="17"/>
                                            </p:tgtEl>
                                          </p:cBhvr>
                                        </p:animEffect>
                                      </p:childTnLst>
                                    </p:cTn>
                                  </p:par>
                                  <p:par>
                                    <p:cTn id="13" presetID="2" presetClass="entr" presetSubtype="3" accel="52000" fill="hold" nodeType="withEffect">
                                      <p:stCondLst>
                                        <p:cond delay="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500" fill="hold"/>
                                            <p:tgtEl>
                                              <p:spTgt spid="25"/>
                                            </p:tgtEl>
                                            <p:attrNameLst>
                                              <p:attrName>ppt_x</p:attrName>
                                            </p:attrNameLst>
                                          </p:cBhvr>
                                          <p:tavLst>
                                            <p:tav tm="0">
                                              <p:val>
                                                <p:strVal val="1+#ppt_w/2"/>
                                              </p:val>
                                            </p:tav>
                                            <p:tav tm="100000">
                                              <p:val>
                                                <p:strVal val="#ppt_x"/>
                                              </p:val>
                                            </p:tav>
                                          </p:tavLst>
                                        </p:anim>
                                        <p:anim calcmode="lin" valueType="num">
                                          <p:cBhvr additive="base">
                                            <p:cTn id="16" dur="500" fill="hold"/>
                                            <p:tgtEl>
                                              <p:spTgt spid="25"/>
                                            </p:tgtEl>
                                            <p:attrNameLst>
                                              <p:attrName>ppt_y</p:attrName>
                                            </p:attrNameLst>
                                          </p:cBhvr>
                                          <p:tavLst>
                                            <p:tav tm="0">
                                              <p:val>
                                                <p:strVal val="0-#ppt_h/2"/>
                                              </p:val>
                                            </p:tav>
                                            <p:tav tm="100000">
                                              <p:val>
                                                <p:strVal val="#ppt_y"/>
                                              </p:val>
                                            </p:tav>
                                          </p:tavLst>
                                        </p:anim>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31"/>
                                            </p:tgtEl>
                                            <p:attrNameLst>
                                              <p:attrName>style.visibility</p:attrName>
                                            </p:attrNameLst>
                                          </p:cBhvr>
                                          <p:to>
                                            <p:strVal val="visible"/>
                                          </p:to>
                                        </p:set>
                                        <p:anim calcmode="lin" valueType="num">
                                          <p:cBhvr>
                                            <p:cTn id="20" dur="500" fill="hold"/>
                                            <p:tgtEl>
                                              <p:spTgt spid="31"/>
                                            </p:tgtEl>
                                            <p:attrNameLst>
                                              <p:attrName>ppt_w</p:attrName>
                                            </p:attrNameLst>
                                          </p:cBhvr>
                                          <p:tavLst>
                                            <p:tav tm="0">
                                              <p:val>
                                                <p:fltVal val="0"/>
                                              </p:val>
                                            </p:tav>
                                            <p:tav tm="100000">
                                              <p:val>
                                                <p:strVal val="#ppt_w"/>
                                              </p:val>
                                            </p:tav>
                                          </p:tavLst>
                                        </p:anim>
                                        <p:anim calcmode="lin" valueType="num">
                                          <p:cBhvr>
                                            <p:cTn id="21" dur="500" fill="hold"/>
                                            <p:tgtEl>
                                              <p:spTgt spid="31"/>
                                            </p:tgtEl>
                                            <p:attrNameLst>
                                              <p:attrName>ppt_h</p:attrName>
                                            </p:attrNameLst>
                                          </p:cBhvr>
                                          <p:tavLst>
                                            <p:tav tm="0">
                                              <p:val>
                                                <p:fltVal val="0"/>
                                              </p:val>
                                            </p:tav>
                                            <p:tav tm="100000">
                                              <p:val>
                                                <p:strVal val="#ppt_h"/>
                                              </p:val>
                                            </p:tav>
                                          </p:tavLst>
                                        </p:anim>
                                        <p:animEffect transition="in" filter="fade">
                                          <p:cBhvr>
                                            <p:cTn id="22" dur="500"/>
                                            <p:tgtEl>
                                              <p:spTgt spid="31"/>
                                            </p:tgtEl>
                                          </p:cBhvr>
                                        </p:animEffect>
                                      </p:childTnLst>
                                    </p:cTn>
                                  </p:par>
                                </p:childTnLst>
                              </p:cTn>
                            </p:par>
                            <p:par>
                              <p:cTn id="23" fill="hold">
                                <p:stCondLst>
                                  <p:cond delay="1500"/>
                                </p:stCondLst>
                                <p:childTnLst>
                                  <p:par>
                                    <p:cTn id="24" presetID="22" presetClass="entr" presetSubtype="8" fill="hold"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left)">
                                          <p:cBhvr>
                                            <p:cTn id="26" dur="500"/>
                                            <p:tgtEl>
                                              <p:spTgt spid="15"/>
                                            </p:tgtEl>
                                          </p:cBhvr>
                                        </p:animEffect>
                                      </p:childTnLst>
                                    </p:cTn>
                                  </p:par>
                                  <p:par>
                                    <p:cTn id="27" presetID="2" presetClass="entr" presetSubtype="12" accel="52000"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500" fill="hold"/>
                                            <p:tgtEl>
                                              <p:spTgt spid="12"/>
                                            </p:tgtEl>
                                            <p:attrNameLst>
                                              <p:attrName>ppt_x</p:attrName>
                                            </p:attrNameLst>
                                          </p:cBhvr>
                                          <p:tavLst>
                                            <p:tav tm="0">
                                              <p:val>
                                                <p:strVal val="0-#ppt_w/2"/>
                                              </p:val>
                                            </p:tav>
                                            <p:tav tm="100000">
                                              <p:val>
                                                <p:strVal val="#ppt_x"/>
                                              </p:val>
                                            </p:tav>
                                          </p:tavLst>
                                        </p:anim>
                                        <p:anim calcmode="lin" valueType="num">
                                          <p:cBhvr additive="base">
                                            <p:cTn id="30" dur="500" fill="hold"/>
                                            <p:tgtEl>
                                              <p:spTgt spid="12"/>
                                            </p:tgtEl>
                                            <p:attrNameLst>
                                              <p:attrName>ppt_y</p:attrName>
                                            </p:attrNameLst>
                                          </p:cBhvr>
                                          <p:tavLst>
                                            <p:tav tm="0">
                                              <p:val>
                                                <p:strVal val="1+#ppt_h/2"/>
                                              </p:val>
                                            </p:tav>
                                            <p:tav tm="100000">
                                              <p:val>
                                                <p:strVal val="#ppt_y"/>
                                              </p:val>
                                            </p:tav>
                                          </p:tavLst>
                                        </p:anim>
                                      </p:childTnLst>
                                    </p:cTn>
                                  </p:par>
                                </p:childTnLst>
                              </p:cTn>
                            </p:par>
                            <p:par>
                              <p:cTn id="31" fill="hold">
                                <p:stCondLst>
                                  <p:cond delay="2000"/>
                                </p:stCondLst>
                                <p:childTnLst>
                                  <p:par>
                                    <p:cTn id="32" presetID="53" presetClass="entr" presetSubtype="16" fill="hold" grpId="0" nodeType="afterEffect">
                                      <p:stCondLst>
                                        <p:cond delay="0"/>
                                      </p:stCondLst>
                                      <p:childTnLst>
                                        <p:set>
                                          <p:cBhvr>
                                            <p:cTn id="33" dur="1" fill="hold">
                                              <p:stCondLst>
                                                <p:cond delay="0"/>
                                              </p:stCondLst>
                                            </p:cTn>
                                            <p:tgtEl>
                                              <p:spTgt spid="30"/>
                                            </p:tgtEl>
                                            <p:attrNameLst>
                                              <p:attrName>style.visibility</p:attrName>
                                            </p:attrNameLst>
                                          </p:cBhvr>
                                          <p:to>
                                            <p:strVal val="visible"/>
                                          </p:to>
                                        </p:set>
                                        <p:anim calcmode="lin" valueType="num">
                                          <p:cBhvr>
                                            <p:cTn id="34" dur="500" fill="hold"/>
                                            <p:tgtEl>
                                              <p:spTgt spid="30"/>
                                            </p:tgtEl>
                                            <p:attrNameLst>
                                              <p:attrName>ppt_w</p:attrName>
                                            </p:attrNameLst>
                                          </p:cBhvr>
                                          <p:tavLst>
                                            <p:tav tm="0">
                                              <p:val>
                                                <p:fltVal val="0"/>
                                              </p:val>
                                            </p:tav>
                                            <p:tav tm="100000">
                                              <p:val>
                                                <p:strVal val="#ppt_w"/>
                                              </p:val>
                                            </p:tav>
                                          </p:tavLst>
                                        </p:anim>
                                        <p:anim calcmode="lin" valueType="num">
                                          <p:cBhvr>
                                            <p:cTn id="35" dur="500" fill="hold"/>
                                            <p:tgtEl>
                                              <p:spTgt spid="30"/>
                                            </p:tgtEl>
                                            <p:attrNameLst>
                                              <p:attrName>ppt_h</p:attrName>
                                            </p:attrNameLst>
                                          </p:cBhvr>
                                          <p:tavLst>
                                            <p:tav tm="0">
                                              <p:val>
                                                <p:fltVal val="0"/>
                                              </p:val>
                                            </p:tav>
                                            <p:tav tm="100000">
                                              <p:val>
                                                <p:strVal val="#ppt_h"/>
                                              </p:val>
                                            </p:tav>
                                          </p:tavLst>
                                        </p:anim>
                                        <p:animEffect transition="in" filter="fade">
                                          <p:cBhvr>
                                            <p:cTn id="36" dur="500"/>
                                            <p:tgtEl>
                                              <p:spTgt spid="30"/>
                                            </p:tgtEl>
                                          </p:cBhvr>
                                        </p:animEffect>
                                      </p:childTnLst>
                                    </p:cTn>
                                  </p:par>
                                </p:childTnLst>
                              </p:cTn>
                            </p:par>
                            <p:par>
                              <p:cTn id="37" fill="hold">
                                <p:stCondLst>
                                  <p:cond delay="2500"/>
                                </p:stCondLst>
                                <p:childTnLst>
                                  <p:par>
                                    <p:cTn id="38" presetID="22" presetClass="entr" presetSubtype="8" fill="hold" nodeType="after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wipe(left)">
                                          <p:cBhvr>
                                            <p:cTn id="40" dur="500"/>
                                            <p:tgtEl>
                                              <p:spTgt spid="16"/>
                                            </p:tgtEl>
                                          </p:cBhvr>
                                        </p:animEffect>
                                      </p:childTnLst>
                                    </p:cTn>
                                  </p:par>
                                  <p:par>
                                    <p:cTn id="41" presetID="2" presetClass="entr" presetSubtype="3" accel="52000" fill="hold" nodeType="withEffect">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cBhvr additive="base">
                                            <p:cTn id="43" dur="500" fill="hold"/>
                                            <p:tgtEl>
                                              <p:spTgt spid="22"/>
                                            </p:tgtEl>
                                            <p:attrNameLst>
                                              <p:attrName>ppt_x</p:attrName>
                                            </p:attrNameLst>
                                          </p:cBhvr>
                                          <p:tavLst>
                                            <p:tav tm="0">
                                              <p:val>
                                                <p:strVal val="1+#ppt_w/2"/>
                                              </p:val>
                                            </p:tav>
                                            <p:tav tm="100000">
                                              <p:val>
                                                <p:strVal val="#ppt_x"/>
                                              </p:val>
                                            </p:tav>
                                          </p:tavLst>
                                        </p:anim>
                                        <p:anim calcmode="lin" valueType="num">
                                          <p:cBhvr additive="base">
                                            <p:cTn id="44" dur="500" fill="hold"/>
                                            <p:tgtEl>
                                              <p:spTgt spid="22"/>
                                            </p:tgtEl>
                                            <p:attrNameLst>
                                              <p:attrName>ppt_y</p:attrName>
                                            </p:attrNameLst>
                                          </p:cBhvr>
                                          <p:tavLst>
                                            <p:tav tm="0">
                                              <p:val>
                                                <p:strVal val="0-#ppt_h/2"/>
                                              </p:val>
                                            </p:tav>
                                            <p:tav tm="100000">
                                              <p:val>
                                                <p:strVal val="#ppt_y"/>
                                              </p:val>
                                            </p:tav>
                                          </p:tavLst>
                                        </p:anim>
                                      </p:childTnLst>
                                    </p:cTn>
                                  </p:par>
                                </p:childTnLst>
                              </p:cTn>
                            </p:par>
                            <p:par>
                              <p:cTn id="45" fill="hold">
                                <p:stCondLst>
                                  <p:cond delay="3000"/>
                                </p:stCondLst>
                                <p:childTnLst>
                                  <p:par>
                                    <p:cTn id="46" presetID="53" presetClass="entr" presetSubtype="16" fill="hold" grpId="0" nodeType="afterEffect">
                                      <p:stCondLst>
                                        <p:cond delay="0"/>
                                      </p:stCondLst>
                                      <p:childTnLst>
                                        <p:set>
                                          <p:cBhvr>
                                            <p:cTn id="47" dur="1" fill="hold">
                                              <p:stCondLst>
                                                <p:cond delay="0"/>
                                              </p:stCondLst>
                                            </p:cTn>
                                            <p:tgtEl>
                                              <p:spTgt spid="29"/>
                                            </p:tgtEl>
                                            <p:attrNameLst>
                                              <p:attrName>style.visibility</p:attrName>
                                            </p:attrNameLst>
                                          </p:cBhvr>
                                          <p:to>
                                            <p:strVal val="visible"/>
                                          </p:to>
                                        </p:set>
                                        <p:anim calcmode="lin" valueType="num">
                                          <p:cBhvr>
                                            <p:cTn id="48" dur="500" fill="hold"/>
                                            <p:tgtEl>
                                              <p:spTgt spid="29"/>
                                            </p:tgtEl>
                                            <p:attrNameLst>
                                              <p:attrName>ppt_w</p:attrName>
                                            </p:attrNameLst>
                                          </p:cBhvr>
                                          <p:tavLst>
                                            <p:tav tm="0">
                                              <p:val>
                                                <p:fltVal val="0"/>
                                              </p:val>
                                            </p:tav>
                                            <p:tav tm="100000">
                                              <p:val>
                                                <p:strVal val="#ppt_w"/>
                                              </p:val>
                                            </p:tav>
                                          </p:tavLst>
                                        </p:anim>
                                        <p:anim calcmode="lin" valueType="num">
                                          <p:cBhvr>
                                            <p:cTn id="49" dur="500" fill="hold"/>
                                            <p:tgtEl>
                                              <p:spTgt spid="29"/>
                                            </p:tgtEl>
                                            <p:attrNameLst>
                                              <p:attrName>ppt_h</p:attrName>
                                            </p:attrNameLst>
                                          </p:cBhvr>
                                          <p:tavLst>
                                            <p:tav tm="0">
                                              <p:val>
                                                <p:fltVal val="0"/>
                                              </p:val>
                                            </p:tav>
                                            <p:tav tm="100000">
                                              <p:val>
                                                <p:strVal val="#ppt_h"/>
                                              </p:val>
                                            </p:tav>
                                          </p:tavLst>
                                        </p:anim>
                                        <p:animEffect transition="in" filter="fade">
                                          <p:cBhvr>
                                            <p:cTn id="50" dur="500"/>
                                            <p:tgtEl>
                                              <p:spTgt spid="29"/>
                                            </p:tgtEl>
                                          </p:cBhvr>
                                        </p:animEffect>
                                      </p:childTnLst>
                                    </p:cTn>
                                  </p:par>
                                </p:childTnLst>
                              </p:cTn>
                            </p:par>
                            <p:par>
                              <p:cTn id="51" fill="hold">
                                <p:stCondLst>
                                  <p:cond delay="3500"/>
                                </p:stCondLst>
                                <p:childTnLst>
                                  <p:par>
                                    <p:cTn id="52" presetID="22" presetClass="entr" presetSubtype="2" fill="hold" nodeType="after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wipe(right)">
                                          <p:cBhvr>
                                            <p:cTn id="54" dur="500"/>
                                            <p:tgtEl>
                                              <p:spTgt spid="18"/>
                                            </p:tgtEl>
                                          </p:cBhvr>
                                        </p:animEffect>
                                      </p:childTnLst>
                                    </p:cTn>
                                  </p:par>
                                  <p:par>
                                    <p:cTn id="55" presetID="22" presetClass="entr" presetSubtype="8" fill="hold" nodeType="withEffect">
                                      <p:stCondLst>
                                        <p:cond delay="0"/>
                                      </p:stCondLst>
                                      <p:childTnLst>
                                        <p:set>
                                          <p:cBhvr>
                                            <p:cTn id="56" dur="1" fill="hold">
                                              <p:stCondLst>
                                                <p:cond delay="0"/>
                                              </p:stCondLst>
                                            </p:cTn>
                                            <p:tgtEl>
                                              <p:spTgt spid="5"/>
                                            </p:tgtEl>
                                            <p:attrNameLst>
                                              <p:attrName>style.visibility</p:attrName>
                                            </p:attrNameLst>
                                          </p:cBhvr>
                                          <p:to>
                                            <p:strVal val="visible"/>
                                          </p:to>
                                        </p:set>
                                        <p:animEffect transition="in" filter="wipe(left)">
                                          <p:cBhvr>
                                            <p:cTn id="57" dur="500"/>
                                            <p:tgtEl>
                                              <p:spTgt spid="5"/>
                                            </p:tgtEl>
                                          </p:cBhvr>
                                        </p:animEffect>
                                      </p:childTnLst>
                                    </p:cTn>
                                  </p:par>
                                  <p:par>
                                    <p:cTn id="58" presetID="2" presetClass="entr" presetSubtype="12" accel="52000" fill="hold" nodeType="withEffect">
                                      <p:stCondLst>
                                        <p:cond delay="0"/>
                                      </p:stCondLst>
                                      <p:childTnLst>
                                        <p:set>
                                          <p:cBhvr>
                                            <p:cTn id="59" dur="1" fill="hold">
                                              <p:stCondLst>
                                                <p:cond delay="0"/>
                                              </p:stCondLst>
                                            </p:cTn>
                                            <p:tgtEl>
                                              <p:spTgt spid="9"/>
                                            </p:tgtEl>
                                            <p:attrNameLst>
                                              <p:attrName>style.visibility</p:attrName>
                                            </p:attrNameLst>
                                          </p:cBhvr>
                                          <p:to>
                                            <p:strVal val="visible"/>
                                          </p:to>
                                        </p:set>
                                        <p:anim calcmode="lin" valueType="num">
                                          <p:cBhvr additive="base">
                                            <p:cTn id="60" dur="500" fill="hold"/>
                                            <p:tgtEl>
                                              <p:spTgt spid="9"/>
                                            </p:tgtEl>
                                            <p:attrNameLst>
                                              <p:attrName>ppt_x</p:attrName>
                                            </p:attrNameLst>
                                          </p:cBhvr>
                                          <p:tavLst>
                                            <p:tav tm="0">
                                              <p:val>
                                                <p:strVal val="0-#ppt_w/2"/>
                                              </p:val>
                                            </p:tav>
                                            <p:tav tm="100000">
                                              <p:val>
                                                <p:strVal val="#ppt_x"/>
                                              </p:val>
                                            </p:tav>
                                          </p:tavLst>
                                        </p:anim>
                                        <p:anim calcmode="lin" valueType="num">
                                          <p:cBhvr additive="base">
                                            <p:cTn id="61" dur="500" fill="hold"/>
                                            <p:tgtEl>
                                              <p:spTgt spid="9"/>
                                            </p:tgtEl>
                                            <p:attrNameLst>
                                              <p:attrName>ppt_y</p:attrName>
                                            </p:attrNameLst>
                                          </p:cBhvr>
                                          <p:tavLst>
                                            <p:tav tm="0">
                                              <p:val>
                                                <p:strVal val="1+#ppt_h/2"/>
                                              </p:val>
                                            </p:tav>
                                            <p:tav tm="100000">
                                              <p:val>
                                                <p:strVal val="#ppt_y"/>
                                              </p:val>
                                            </p:tav>
                                          </p:tavLst>
                                        </p:anim>
                                      </p:childTnLst>
                                    </p:cTn>
                                  </p:par>
                                  <p:par>
                                    <p:cTn id="62" presetID="2" presetClass="entr" presetSubtype="3" accel="52000" fill="hold" nodeType="withEffect">
                                      <p:stCondLst>
                                        <p:cond delay="0"/>
                                      </p:stCondLst>
                                      <p:childTnLst>
                                        <p:set>
                                          <p:cBhvr>
                                            <p:cTn id="63" dur="1" fill="hold">
                                              <p:stCondLst>
                                                <p:cond delay="0"/>
                                              </p:stCondLst>
                                            </p:cTn>
                                            <p:tgtEl>
                                              <p:spTgt spid="6"/>
                                            </p:tgtEl>
                                            <p:attrNameLst>
                                              <p:attrName>style.visibility</p:attrName>
                                            </p:attrNameLst>
                                          </p:cBhvr>
                                          <p:to>
                                            <p:strVal val="visible"/>
                                          </p:to>
                                        </p:set>
                                        <p:anim calcmode="lin" valueType="num">
                                          <p:cBhvr additive="base">
                                            <p:cTn id="64" dur="500" fill="hold"/>
                                            <p:tgtEl>
                                              <p:spTgt spid="6"/>
                                            </p:tgtEl>
                                            <p:attrNameLst>
                                              <p:attrName>ppt_x</p:attrName>
                                            </p:attrNameLst>
                                          </p:cBhvr>
                                          <p:tavLst>
                                            <p:tav tm="0">
                                              <p:val>
                                                <p:strVal val="1+#ppt_w/2"/>
                                              </p:val>
                                            </p:tav>
                                            <p:tav tm="100000">
                                              <p:val>
                                                <p:strVal val="#ppt_x"/>
                                              </p:val>
                                            </p:tav>
                                          </p:tavLst>
                                        </p:anim>
                                        <p:anim calcmode="lin" valueType="num">
                                          <p:cBhvr additive="base">
                                            <p:cTn id="65" dur="500" fill="hold"/>
                                            <p:tgtEl>
                                              <p:spTgt spid="6"/>
                                            </p:tgtEl>
                                            <p:attrNameLst>
                                              <p:attrName>ppt_y</p:attrName>
                                            </p:attrNameLst>
                                          </p:cBhvr>
                                          <p:tavLst>
                                            <p:tav tm="0">
                                              <p:val>
                                                <p:strVal val="0-#ppt_h/2"/>
                                              </p:val>
                                            </p:tav>
                                            <p:tav tm="100000">
                                              <p:val>
                                                <p:strVal val="#ppt_y"/>
                                              </p:val>
                                            </p:tav>
                                          </p:tavLst>
                                        </p:anim>
                                      </p:childTnLst>
                                    </p:cTn>
                                  </p:par>
                                </p:childTnLst>
                              </p:cTn>
                            </p:par>
                            <p:par>
                              <p:cTn id="66" fill="hold">
                                <p:stCondLst>
                                  <p:cond delay="4000"/>
                                </p:stCondLst>
                                <p:childTnLst>
                                  <p:par>
                                    <p:cTn id="67" presetID="53" presetClass="entr" presetSubtype="16" fill="hold" grpId="0" nodeType="afterEffect">
                                      <p:stCondLst>
                                        <p:cond delay="0"/>
                                      </p:stCondLst>
                                      <p:childTnLst>
                                        <p:set>
                                          <p:cBhvr>
                                            <p:cTn id="68" dur="1" fill="hold">
                                              <p:stCondLst>
                                                <p:cond delay="0"/>
                                              </p:stCondLst>
                                            </p:cTn>
                                            <p:tgtEl>
                                              <p:spTgt spid="28"/>
                                            </p:tgtEl>
                                            <p:attrNameLst>
                                              <p:attrName>style.visibility</p:attrName>
                                            </p:attrNameLst>
                                          </p:cBhvr>
                                          <p:to>
                                            <p:strVal val="visible"/>
                                          </p:to>
                                        </p:set>
                                        <p:anim calcmode="lin" valueType="num">
                                          <p:cBhvr>
                                            <p:cTn id="69" dur="500" fill="hold"/>
                                            <p:tgtEl>
                                              <p:spTgt spid="28"/>
                                            </p:tgtEl>
                                            <p:attrNameLst>
                                              <p:attrName>ppt_w</p:attrName>
                                            </p:attrNameLst>
                                          </p:cBhvr>
                                          <p:tavLst>
                                            <p:tav tm="0">
                                              <p:val>
                                                <p:fltVal val="0"/>
                                              </p:val>
                                            </p:tav>
                                            <p:tav tm="100000">
                                              <p:val>
                                                <p:strVal val="#ppt_w"/>
                                              </p:val>
                                            </p:tav>
                                          </p:tavLst>
                                        </p:anim>
                                        <p:anim calcmode="lin" valueType="num">
                                          <p:cBhvr>
                                            <p:cTn id="70" dur="500" fill="hold"/>
                                            <p:tgtEl>
                                              <p:spTgt spid="28"/>
                                            </p:tgtEl>
                                            <p:attrNameLst>
                                              <p:attrName>ppt_h</p:attrName>
                                            </p:attrNameLst>
                                          </p:cBhvr>
                                          <p:tavLst>
                                            <p:tav tm="0">
                                              <p:val>
                                                <p:fltVal val="0"/>
                                              </p:val>
                                            </p:tav>
                                            <p:tav tm="100000">
                                              <p:val>
                                                <p:strVal val="#ppt_h"/>
                                              </p:val>
                                            </p:tav>
                                          </p:tavLst>
                                        </p:anim>
                                        <p:animEffect transition="in" filter="fade">
                                          <p:cBhvr>
                                            <p:cTn id="71" dur="500"/>
                                            <p:tgtEl>
                                              <p:spTgt spid="28"/>
                                            </p:tgtEl>
                                          </p:cBhvr>
                                        </p:animEffect>
                                      </p:childTnLst>
                                    </p:cTn>
                                  </p:par>
                                </p:childTnLst>
                              </p:cTn>
                            </p:par>
                            <p:par>
                              <p:cTn id="72" fill="hold">
                                <p:stCondLst>
                                  <p:cond delay="4500"/>
                                </p:stCondLst>
                                <p:childTnLst>
                                  <p:par>
                                    <p:cTn id="73" presetID="22" presetClass="entr" presetSubtype="8" fill="hold" nodeType="afterEffect">
                                      <p:stCondLst>
                                        <p:cond delay="0"/>
                                      </p:stCondLst>
                                      <p:childTnLst>
                                        <p:set>
                                          <p:cBhvr>
                                            <p:cTn id="74" dur="1" fill="hold">
                                              <p:stCondLst>
                                                <p:cond delay="0"/>
                                              </p:stCondLst>
                                            </p:cTn>
                                            <p:tgtEl>
                                              <p:spTgt spid="4"/>
                                            </p:tgtEl>
                                            <p:attrNameLst>
                                              <p:attrName>style.visibility</p:attrName>
                                            </p:attrNameLst>
                                          </p:cBhvr>
                                          <p:to>
                                            <p:strVal val="visible"/>
                                          </p:to>
                                        </p:set>
                                        <p:animEffect transition="in" filter="wipe(left)">
                                          <p:cBhvr>
                                            <p:cTn id="75" dur="500"/>
                                            <p:tgtEl>
                                              <p:spTgt spid="4"/>
                                            </p:tgtEl>
                                          </p:cBhvr>
                                        </p:animEffect>
                                      </p:childTnLst>
                                    </p:cTn>
                                  </p:par>
                                  <p:par>
                                    <p:cTn id="76" presetID="2" presetClass="entr" presetSubtype="2" accel="52000" fill="hold" nodeType="withEffect">
                                      <p:stCondLst>
                                        <p:cond delay="0"/>
                                      </p:stCondLst>
                                      <p:childTnLst>
                                        <p:set>
                                          <p:cBhvr>
                                            <p:cTn id="77" dur="1" fill="hold">
                                              <p:stCondLst>
                                                <p:cond delay="0"/>
                                              </p:stCondLst>
                                            </p:cTn>
                                            <p:tgtEl>
                                              <p:spTgt spid="19"/>
                                            </p:tgtEl>
                                            <p:attrNameLst>
                                              <p:attrName>style.visibility</p:attrName>
                                            </p:attrNameLst>
                                          </p:cBhvr>
                                          <p:to>
                                            <p:strVal val="visible"/>
                                          </p:to>
                                        </p:set>
                                        <p:anim calcmode="lin" valueType="num">
                                          <p:cBhvr additive="base">
                                            <p:cTn id="78" dur="500" fill="hold"/>
                                            <p:tgtEl>
                                              <p:spTgt spid="19"/>
                                            </p:tgtEl>
                                            <p:attrNameLst>
                                              <p:attrName>ppt_x</p:attrName>
                                            </p:attrNameLst>
                                          </p:cBhvr>
                                          <p:tavLst>
                                            <p:tav tm="0">
                                              <p:val>
                                                <p:strVal val="1+#ppt_w/2"/>
                                              </p:val>
                                            </p:tav>
                                            <p:tav tm="100000">
                                              <p:val>
                                                <p:strVal val="#ppt_x"/>
                                              </p:val>
                                            </p:tav>
                                          </p:tavLst>
                                        </p:anim>
                                        <p:anim calcmode="lin" valueType="num">
                                          <p:cBhvr additive="base">
                                            <p:cTn id="79" dur="500" fill="hold"/>
                                            <p:tgtEl>
                                              <p:spTgt spid="19"/>
                                            </p:tgtEl>
                                            <p:attrNameLst>
                                              <p:attrName>ppt_y</p:attrName>
                                            </p:attrNameLst>
                                          </p:cBhvr>
                                          <p:tavLst>
                                            <p:tav tm="0">
                                              <p:val>
                                                <p:strVal val="#ppt_y"/>
                                              </p:val>
                                            </p:tav>
                                            <p:tav tm="100000">
                                              <p:val>
                                                <p:strVal val="#ppt_y"/>
                                              </p:val>
                                            </p:tav>
                                          </p:tavLst>
                                        </p:anim>
                                      </p:childTnLst>
                                    </p:cTn>
                                  </p:par>
                                  <p:par>
                                    <p:cTn id="80" presetID="10" presetClass="entr" presetSubtype="0" fill="hold" grpId="0" nodeType="withEffect">
                                      <p:stCondLst>
                                        <p:cond delay="250"/>
                                      </p:stCondLst>
                                      <p:childTnLst>
                                        <p:set>
                                          <p:cBhvr>
                                            <p:cTn id="81" dur="1" fill="hold">
                                              <p:stCondLst>
                                                <p:cond delay="0"/>
                                              </p:stCondLst>
                                            </p:cTn>
                                            <p:tgtEl>
                                              <p:spTgt spid="32"/>
                                            </p:tgtEl>
                                            <p:attrNameLst>
                                              <p:attrName>style.visibility</p:attrName>
                                            </p:attrNameLst>
                                          </p:cBhvr>
                                          <p:to>
                                            <p:strVal val="visible"/>
                                          </p:to>
                                        </p:set>
                                        <p:animEffect transition="in" filter="fade">
                                          <p:cBhvr>
                                            <p:cTn id="82" dur="400"/>
                                            <p:tgtEl>
                                              <p:spTgt spid="32"/>
                                            </p:tgtEl>
                                          </p:cBhvr>
                                        </p:animEffect>
                                      </p:childTnLst>
                                    </p:cTn>
                                  </p:par>
                                  <p:par>
                                    <p:cTn id="83" presetID="10" presetClass="entr" presetSubtype="0" fill="hold" grpId="0" nodeType="withEffect">
                                      <p:stCondLst>
                                        <p:cond delay="250"/>
                                      </p:stCondLst>
                                      <p:childTnLst>
                                        <p:set>
                                          <p:cBhvr>
                                            <p:cTn id="84" dur="1" fill="hold">
                                              <p:stCondLst>
                                                <p:cond delay="0"/>
                                              </p:stCondLst>
                                            </p:cTn>
                                            <p:tgtEl>
                                              <p:spTgt spid="33"/>
                                            </p:tgtEl>
                                            <p:attrNameLst>
                                              <p:attrName>style.visibility</p:attrName>
                                            </p:attrNameLst>
                                          </p:cBhvr>
                                          <p:to>
                                            <p:strVal val="visible"/>
                                          </p:to>
                                        </p:set>
                                        <p:animEffect transition="in" filter="fade">
                                          <p:cBhvr>
                                            <p:cTn id="85" dur="500"/>
                                            <p:tgtEl>
                                              <p:spTgt spid="33"/>
                                            </p:tgtEl>
                                          </p:cBhvr>
                                        </p:animEffect>
                                      </p:childTnLst>
                                    </p:cTn>
                                  </p:par>
                                  <p:par>
                                    <p:cTn id="86" presetID="10" presetClass="entr" presetSubtype="0" fill="hold" grpId="0" nodeType="withEffect">
                                      <p:stCondLst>
                                        <p:cond delay="250"/>
                                      </p:stCondLst>
                                      <p:childTnLst>
                                        <p:set>
                                          <p:cBhvr>
                                            <p:cTn id="87" dur="1" fill="hold">
                                              <p:stCondLst>
                                                <p:cond delay="0"/>
                                              </p:stCondLst>
                                            </p:cTn>
                                            <p:tgtEl>
                                              <p:spTgt spid="34"/>
                                            </p:tgtEl>
                                            <p:attrNameLst>
                                              <p:attrName>style.visibility</p:attrName>
                                            </p:attrNameLst>
                                          </p:cBhvr>
                                          <p:to>
                                            <p:strVal val="visible"/>
                                          </p:to>
                                        </p:set>
                                        <p:animEffect transition="in" filter="fade">
                                          <p:cBhvr>
                                            <p:cTn id="88" dur="400"/>
                                            <p:tgtEl>
                                              <p:spTgt spid="34"/>
                                            </p:tgtEl>
                                          </p:cBhvr>
                                        </p:animEffect>
                                      </p:childTnLst>
                                    </p:cTn>
                                  </p:par>
                                  <p:par>
                                    <p:cTn id="89" presetID="10" presetClass="entr" presetSubtype="0" fill="hold" grpId="0" nodeType="withEffect">
                                      <p:stCondLst>
                                        <p:cond delay="250"/>
                                      </p:stCondLst>
                                      <p:childTnLst>
                                        <p:set>
                                          <p:cBhvr>
                                            <p:cTn id="90" dur="1" fill="hold">
                                              <p:stCondLst>
                                                <p:cond delay="0"/>
                                              </p:stCondLst>
                                            </p:cTn>
                                            <p:tgtEl>
                                              <p:spTgt spid="35"/>
                                            </p:tgtEl>
                                            <p:attrNameLst>
                                              <p:attrName>style.visibility</p:attrName>
                                            </p:attrNameLst>
                                          </p:cBhvr>
                                          <p:to>
                                            <p:strVal val="visible"/>
                                          </p:to>
                                        </p:set>
                                        <p:animEffect transition="in" filter="fade">
                                          <p:cBhvr>
                                            <p:cTn id="91" dur="500"/>
                                            <p:tgtEl>
                                              <p:spTgt spid="35"/>
                                            </p:tgtEl>
                                          </p:cBhvr>
                                        </p:animEffect>
                                      </p:childTnLst>
                                    </p:cTn>
                                  </p:par>
                                </p:childTnLst>
                              </p:cTn>
                            </p:par>
                            <p:par>
                              <p:cTn id="92" fill="hold">
                                <p:stCondLst>
                                  <p:cond delay="5000"/>
                                </p:stCondLst>
                                <p:childTnLst>
                                  <p:par>
                                    <p:cTn id="93" presetID="22" presetClass="entr" presetSubtype="2" fill="hold" grpId="0" nodeType="afterEffect">
                                      <p:stCondLst>
                                        <p:cond delay="0"/>
                                      </p:stCondLst>
                                      <p:childTnLst>
                                        <p:set>
                                          <p:cBhvr>
                                            <p:cTn id="94" dur="1" fill="hold">
                                              <p:stCondLst>
                                                <p:cond delay="0"/>
                                              </p:stCondLst>
                                            </p:cTn>
                                            <p:tgtEl>
                                              <p:spTgt spid="36"/>
                                            </p:tgtEl>
                                            <p:attrNameLst>
                                              <p:attrName>style.visibility</p:attrName>
                                            </p:attrNameLst>
                                          </p:cBhvr>
                                          <p:to>
                                            <p:strVal val="visible"/>
                                          </p:to>
                                        </p:set>
                                        <p:animEffect transition="in" filter="wipe(right)">
                                          <p:cBhvr>
                                            <p:cTn id="95" dur="500"/>
                                            <p:tgtEl>
                                              <p:spTgt spid="36"/>
                                            </p:tgtEl>
                                          </p:cBhvr>
                                        </p:animEffect>
                                      </p:childTnLst>
                                    </p:cTn>
                                  </p:par>
                                  <p:par>
                                    <p:cTn id="96" presetID="22" presetClass="entr" presetSubtype="2" fill="hold" grpId="0" nodeType="withEffect">
                                      <p:stCondLst>
                                        <p:cond delay="0"/>
                                      </p:stCondLst>
                                      <p:childTnLst>
                                        <p:set>
                                          <p:cBhvr>
                                            <p:cTn id="97" dur="1" fill="hold">
                                              <p:stCondLst>
                                                <p:cond delay="0"/>
                                              </p:stCondLst>
                                            </p:cTn>
                                            <p:tgtEl>
                                              <p:spTgt spid="37"/>
                                            </p:tgtEl>
                                            <p:attrNameLst>
                                              <p:attrName>style.visibility</p:attrName>
                                            </p:attrNameLst>
                                          </p:cBhvr>
                                          <p:to>
                                            <p:strVal val="visible"/>
                                          </p:to>
                                        </p:set>
                                        <p:animEffect transition="in" filter="wipe(right)">
                                          <p:cBhvr>
                                            <p:cTn id="98" dur="75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P spid="32" grpId="0"/>
          <p:bldP spid="33" grpId="0"/>
          <p:bldP spid="34" grpId="0"/>
          <p:bldP spid="35" grpId="0"/>
          <p:bldP spid="36" grpId="0"/>
          <p:bldP spid="37" grpId="0"/>
        </p:bldLst>
      </p:timing>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F:\0PPT素材\背景及图片\白麻子.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3" name="椭圆 2"/>
          <p:cNvSpPr/>
          <p:nvPr/>
        </p:nvSpPr>
        <p:spPr>
          <a:xfrm>
            <a:off x="1256583" y="3729788"/>
            <a:ext cx="677676" cy="677676"/>
          </a:xfrm>
          <a:prstGeom prst="ellipse">
            <a:avLst/>
          </a:prstGeom>
          <a:solidFill>
            <a:srgbClr val="C0000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5792039" y="1283107"/>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3216986" y="4440947"/>
            <a:ext cx="301060" cy="301060"/>
            <a:chOff x="304800" y="673100"/>
            <a:chExt cx="4000500" cy="4000500"/>
          </a:xfrm>
          <a:effectLst>
            <a:outerShdw blurRad="381000" dist="152400" dir="8100000" algn="tr" rotWithShape="0">
              <a:prstClr val="black">
                <a:alpha val="70000"/>
              </a:prstClr>
            </a:outerShdw>
          </a:effectLst>
        </p:grpSpPr>
        <p:sp>
          <p:nvSpPr>
            <p:cNvPr id="6" name="同心圆 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 name="椭圆 6"/>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6889146" y="822629"/>
            <a:ext cx="623903" cy="623903"/>
            <a:chOff x="304800" y="673100"/>
            <a:chExt cx="4000500" cy="4000500"/>
          </a:xfrm>
          <a:effectLst>
            <a:outerShdw blurRad="317500" dist="190500" dir="8100000" algn="tr" rotWithShape="0">
              <a:prstClr val="black">
                <a:alpha val="50000"/>
              </a:prstClr>
            </a:outerShdw>
          </a:effectLst>
        </p:grpSpPr>
        <p:sp>
          <p:nvSpPr>
            <p:cNvPr id="9" name="同心圆 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 name="椭圆 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a:off x="2098095" y="4423601"/>
            <a:ext cx="219777" cy="219777"/>
            <a:chOff x="304800" y="673100"/>
            <a:chExt cx="4000500" cy="4000500"/>
          </a:xfrm>
          <a:effectLst>
            <a:outerShdw blurRad="381000" dist="152400" dir="8100000" algn="tr" rotWithShape="0">
              <a:prstClr val="black">
                <a:alpha val="70000"/>
              </a:prstClr>
            </a:outerShdw>
          </a:effectLst>
        </p:grpSpPr>
        <p:sp>
          <p:nvSpPr>
            <p:cNvPr id="12" name="同心圆 1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3" name="椭圆 12"/>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773523" y="3230102"/>
            <a:ext cx="287919" cy="287919"/>
            <a:chOff x="304800" y="673100"/>
            <a:chExt cx="4000500" cy="4000500"/>
          </a:xfrm>
          <a:effectLst>
            <a:outerShdw blurRad="381000" dist="152400" dir="8100000" algn="tr" rotWithShape="0">
              <a:prstClr val="black">
                <a:alpha val="70000"/>
              </a:prstClr>
            </a:outerShdw>
          </a:effectLst>
        </p:grpSpPr>
        <p:sp>
          <p:nvSpPr>
            <p:cNvPr id="15" name="同心圆 1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6" name="椭圆 15"/>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椭圆 16"/>
          <p:cNvSpPr/>
          <p:nvPr/>
        </p:nvSpPr>
        <p:spPr>
          <a:xfrm>
            <a:off x="8111729" y="822629"/>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3024239" y="3866717"/>
            <a:ext cx="137389" cy="137389"/>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p:nvPr/>
        </p:nvGrpSpPr>
        <p:grpSpPr>
          <a:xfrm>
            <a:off x="3600309" y="4149156"/>
            <a:ext cx="452191" cy="452191"/>
            <a:chOff x="304800" y="673100"/>
            <a:chExt cx="4000500" cy="4000500"/>
          </a:xfrm>
          <a:effectLst>
            <a:outerShdw blurRad="317500" dist="190500" dir="8100000" algn="tr" rotWithShape="0">
              <a:prstClr val="black">
                <a:alpha val="50000"/>
              </a:prstClr>
            </a:outerShdw>
          </a:effectLst>
        </p:grpSpPr>
        <p:sp>
          <p:nvSpPr>
            <p:cNvPr id="20" name="同心圆 1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1" name="椭圆 2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2" name="组合 21"/>
          <p:cNvGrpSpPr/>
          <p:nvPr/>
        </p:nvGrpSpPr>
        <p:grpSpPr>
          <a:xfrm>
            <a:off x="1934259" y="1852894"/>
            <a:ext cx="6810579" cy="1258798"/>
            <a:chOff x="4304043" y="1286668"/>
            <a:chExt cx="3837944" cy="2757793"/>
          </a:xfrm>
          <a:effectLst>
            <a:outerShdw blurRad="381000" dist="254000" dir="8100000" algn="tr" rotWithShape="0">
              <a:prstClr val="black">
                <a:alpha val="40000"/>
              </a:prstClr>
            </a:outerShdw>
          </a:effectLst>
        </p:grpSpPr>
        <p:sp>
          <p:nvSpPr>
            <p:cNvPr id="23" name="圆角矩形 22"/>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4" name="圆角矩形 23"/>
            <p:cNvSpPr/>
            <p:nvPr/>
          </p:nvSpPr>
          <p:spPr>
            <a:xfrm>
              <a:off x="4351930" y="1373339"/>
              <a:ext cx="376460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25" name="椭圆 24"/>
          <p:cNvSpPr/>
          <p:nvPr/>
        </p:nvSpPr>
        <p:spPr>
          <a:xfrm>
            <a:off x="479789" y="4314421"/>
            <a:ext cx="379661" cy="379661"/>
          </a:xfrm>
          <a:prstGeom prst="ellipse">
            <a:avLst/>
          </a:prstGeom>
          <a:solidFill>
            <a:srgbClr val="C0000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组合 25"/>
          <p:cNvGrpSpPr/>
          <p:nvPr/>
        </p:nvGrpSpPr>
        <p:grpSpPr>
          <a:xfrm>
            <a:off x="2479789" y="3699099"/>
            <a:ext cx="301060" cy="301060"/>
            <a:chOff x="304800" y="673100"/>
            <a:chExt cx="4000500" cy="4000500"/>
          </a:xfrm>
          <a:effectLst>
            <a:outerShdw blurRad="381000" dist="152400" dir="8100000" algn="tr" rotWithShape="0">
              <a:prstClr val="black">
                <a:alpha val="70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8" name="椭圆 27"/>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9" name="组合 28"/>
          <p:cNvGrpSpPr/>
          <p:nvPr/>
        </p:nvGrpSpPr>
        <p:grpSpPr>
          <a:xfrm>
            <a:off x="6804202" y="263099"/>
            <a:ext cx="219777" cy="219777"/>
            <a:chOff x="304800" y="673100"/>
            <a:chExt cx="4000500" cy="4000500"/>
          </a:xfrm>
          <a:effectLst>
            <a:outerShdw blurRad="381000" dist="152400" dir="8100000" algn="tr" rotWithShape="0">
              <a:prstClr val="black">
                <a:alpha val="70000"/>
              </a:prstClr>
            </a:outerShdw>
          </a:effectLst>
        </p:grpSpPr>
        <p:sp>
          <p:nvSpPr>
            <p:cNvPr id="30" name="同心圆 2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1" name="椭圆 30"/>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2" name="组合 31"/>
          <p:cNvGrpSpPr/>
          <p:nvPr/>
        </p:nvGrpSpPr>
        <p:grpSpPr>
          <a:xfrm>
            <a:off x="5120097" y="846661"/>
            <a:ext cx="287919" cy="287919"/>
            <a:chOff x="304800" y="673100"/>
            <a:chExt cx="4000500" cy="4000500"/>
          </a:xfrm>
          <a:effectLst>
            <a:outerShdw blurRad="381000" dist="152400" dir="8100000" algn="tr" rotWithShape="0">
              <a:prstClr val="black">
                <a:alpha val="70000"/>
              </a:prstClr>
            </a:outerShdw>
          </a:effectLst>
        </p:grpSpPr>
        <p:sp>
          <p:nvSpPr>
            <p:cNvPr id="33" name="同心圆 3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4" name="椭圆 33"/>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5" name="椭圆 34"/>
          <p:cNvSpPr/>
          <p:nvPr/>
        </p:nvSpPr>
        <p:spPr>
          <a:xfrm>
            <a:off x="6504895" y="587995"/>
            <a:ext cx="137389" cy="137389"/>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6" name="组合 35"/>
          <p:cNvGrpSpPr/>
          <p:nvPr/>
        </p:nvGrpSpPr>
        <p:grpSpPr>
          <a:xfrm>
            <a:off x="4837929" y="1283107"/>
            <a:ext cx="727904" cy="727904"/>
            <a:chOff x="304800" y="673100"/>
            <a:chExt cx="4000500" cy="4000500"/>
          </a:xfrm>
          <a:effectLst>
            <a:outerShdw blurRad="317500" dist="190500" dir="8100000" algn="tr" rotWithShape="0">
              <a:prstClr val="black">
                <a:alpha val="50000"/>
              </a:prstClr>
            </a:outerShdw>
          </a:effectLst>
        </p:grpSpPr>
        <p:sp>
          <p:nvSpPr>
            <p:cNvPr id="37" name="同心圆 3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8" name="椭圆 3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9" name="组合 38"/>
          <p:cNvGrpSpPr/>
          <p:nvPr/>
        </p:nvGrpSpPr>
        <p:grpSpPr>
          <a:xfrm>
            <a:off x="7944184" y="381339"/>
            <a:ext cx="287919" cy="287919"/>
            <a:chOff x="304800" y="673100"/>
            <a:chExt cx="4000500" cy="4000500"/>
          </a:xfrm>
          <a:effectLst>
            <a:outerShdw blurRad="381000" dist="152400" dir="8100000" algn="tr" rotWithShape="0">
              <a:prstClr val="black">
                <a:alpha val="70000"/>
              </a:prstClr>
            </a:outerShdw>
          </a:effectLst>
        </p:grpSpPr>
        <p:sp>
          <p:nvSpPr>
            <p:cNvPr id="40" name="同心圆 3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1" name="椭圆 40"/>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2" name="椭圆 41"/>
          <p:cNvSpPr/>
          <p:nvPr/>
        </p:nvSpPr>
        <p:spPr>
          <a:xfrm>
            <a:off x="464438" y="2571750"/>
            <a:ext cx="137389" cy="137389"/>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TextBox 55"/>
          <p:cNvSpPr txBox="1"/>
          <p:nvPr/>
        </p:nvSpPr>
        <p:spPr>
          <a:xfrm>
            <a:off x="2767708" y="2007903"/>
            <a:ext cx="5035353" cy="769441"/>
          </a:xfrm>
          <a:prstGeom prst="rect">
            <a:avLst/>
          </a:prstGeom>
          <a:noFill/>
        </p:spPr>
        <p:txBody>
          <a:bodyPr wrap="none" rtlCol="0">
            <a:spAutoFit/>
          </a:bodyPr>
          <a:lstStyle/>
          <a:p>
            <a:r>
              <a:rPr lang="zh-CN" altLang="en-US" sz="4400" b="1" dirty="0" smtClean="0">
                <a:solidFill>
                  <a:srgbClr val="C00000"/>
                </a:solidFill>
                <a:effectLst>
                  <a:innerShdw blurRad="63500" dist="50800" dir="18900000">
                    <a:prstClr val="black">
                      <a:alpha val="50000"/>
                    </a:prstClr>
                  </a:innerShdw>
                </a:effectLst>
                <a:latin typeface="微软雅黑" panose="020B0503020204020204" pitchFamily="34" charset="-122"/>
                <a:ea typeface="微软雅黑" panose="020B0503020204020204" pitchFamily="34" charset="-122"/>
              </a:rPr>
              <a:t>谢谢下载  谢谢观看</a:t>
            </a:r>
            <a:endParaRPr lang="zh-CN" altLang="en-US" sz="4400" b="1" dirty="0">
              <a:solidFill>
                <a:srgbClr val="C00000"/>
              </a:solidFill>
              <a:effectLst>
                <a:innerShdw blurRad="63500" dist="50800" dir="18900000">
                  <a:prstClr val="black">
                    <a:alpha val="50000"/>
                  </a:prstClr>
                </a:innerShdw>
              </a:effectLst>
              <a:latin typeface="微软雅黑" panose="020B0503020204020204" pitchFamily="34" charset="-122"/>
              <a:ea typeface="微软雅黑" panose="020B0503020204020204" pitchFamily="34" charset="-122"/>
            </a:endParaRPr>
          </a:p>
        </p:txBody>
      </p:sp>
      <p:sp>
        <p:nvSpPr>
          <p:cNvPr id="44" name="TextBox 56"/>
          <p:cNvSpPr txBox="1"/>
          <p:nvPr/>
        </p:nvSpPr>
        <p:spPr>
          <a:xfrm>
            <a:off x="5792039" y="2716022"/>
            <a:ext cx="1947970" cy="338554"/>
          </a:xfrm>
          <a:prstGeom prst="rect">
            <a:avLst/>
          </a:prstGeom>
          <a:noFill/>
        </p:spPr>
        <p:txBody>
          <a:bodyPr wrap="none" rtlCol="0">
            <a:spAutoFit/>
          </a:bodyPr>
          <a:lstStyle/>
          <a:p>
            <a:pPr algn="ctr" defTabSz="914400"/>
            <a:r>
              <a:rPr lang="zh-CN" altLang="en-US" sz="1600" dirty="0" smtClean="0">
                <a:solidFill>
                  <a:srgbClr val="080808"/>
                </a:solidFill>
                <a:latin typeface="微软雅黑" panose="020B0503020204020204" pitchFamily="34" charset="-122"/>
                <a:ea typeface="微软雅黑" panose="020B0503020204020204" pitchFamily="34" charset="-122"/>
                <a:sym typeface="微软雅黑" panose="020B0503020204020204" pitchFamily="34" charset="-122"/>
              </a:rPr>
              <a:t>轻松办公  为您呈现</a:t>
            </a:r>
            <a:endParaRPr lang="zh-CN" altLang="en-US" sz="1600" dirty="0">
              <a:solidFill>
                <a:srgbClr val="080808"/>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advTm="10000">
        <p14:prism dir="r"/>
      </p:transition>
    </mc:Choice>
    <mc:Fallback xmlns="">
      <p:transition spd="slow"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200"/>
                                  </p:stCondLst>
                                  <p:childTnLst>
                                    <p:set>
                                      <p:cBhvr>
                                        <p:cTn id="6" dur="1" fill="hold">
                                          <p:stCondLst>
                                            <p:cond delay="0"/>
                                          </p:stCondLst>
                                        </p:cTn>
                                        <p:tgtEl>
                                          <p:spTgt spid="3"/>
                                        </p:tgtEl>
                                        <p:attrNameLst>
                                          <p:attrName>style.visibility</p:attrName>
                                        </p:attrNameLst>
                                      </p:cBhvr>
                                      <p:to>
                                        <p:strVal val="visible"/>
                                      </p:to>
                                    </p:set>
                                  </p:childTnLst>
                                </p:cTn>
                              </p:par>
                              <p:par>
                                <p:cTn id="7" presetID="53" presetClass="entr" presetSubtype="16" fill="hold" grpId="1" nodeType="withEffect">
                                  <p:stCondLst>
                                    <p:cond delay="200"/>
                                  </p:stCondLst>
                                  <p:childTnLst>
                                    <p:set>
                                      <p:cBhvr>
                                        <p:cTn id="8" dur="1" fill="hold">
                                          <p:stCondLst>
                                            <p:cond delay="0"/>
                                          </p:stCondLst>
                                        </p:cTn>
                                        <p:tgtEl>
                                          <p:spTgt spid="3"/>
                                        </p:tgtEl>
                                        <p:attrNameLst>
                                          <p:attrName>style.visibility</p:attrName>
                                        </p:attrNameLst>
                                      </p:cBhvr>
                                      <p:to>
                                        <p:strVal val="visible"/>
                                      </p:to>
                                    </p:set>
                                    <p:anim calcmode="lin" valueType="num">
                                      <p:cBhvr>
                                        <p:cTn id="9" dur="500" fill="hold"/>
                                        <p:tgtEl>
                                          <p:spTgt spid="3"/>
                                        </p:tgtEl>
                                        <p:attrNameLst>
                                          <p:attrName>ppt_w</p:attrName>
                                        </p:attrNameLst>
                                      </p:cBhvr>
                                      <p:tavLst>
                                        <p:tav tm="0">
                                          <p:val>
                                            <p:fltVal val="0"/>
                                          </p:val>
                                        </p:tav>
                                        <p:tav tm="100000">
                                          <p:val>
                                            <p:strVal val="#ppt_w"/>
                                          </p:val>
                                        </p:tav>
                                      </p:tavLst>
                                    </p:anim>
                                    <p:anim calcmode="lin" valueType="num">
                                      <p:cBhvr>
                                        <p:cTn id="10" dur="500" fill="hold"/>
                                        <p:tgtEl>
                                          <p:spTgt spid="3"/>
                                        </p:tgtEl>
                                        <p:attrNameLst>
                                          <p:attrName>ppt_h</p:attrName>
                                        </p:attrNameLst>
                                      </p:cBhvr>
                                      <p:tavLst>
                                        <p:tav tm="0">
                                          <p:val>
                                            <p:fltVal val="0"/>
                                          </p:val>
                                        </p:tav>
                                        <p:tav tm="100000">
                                          <p:val>
                                            <p:strVal val="#ppt_h"/>
                                          </p:val>
                                        </p:tav>
                                      </p:tavLst>
                                    </p:anim>
                                    <p:animEffect transition="in" filter="fade">
                                      <p:cBhvr>
                                        <p:cTn id="11" dur="500"/>
                                        <p:tgtEl>
                                          <p:spTgt spid="3"/>
                                        </p:tgtEl>
                                      </p:cBhvr>
                                    </p:animEffect>
                                  </p:childTnLst>
                                </p:cTn>
                              </p:par>
                              <p:par>
                                <p:cTn id="12" presetID="64" presetClass="path" presetSubtype="0" fill="hold" grpId="2" nodeType="withEffect">
                                  <p:stCondLst>
                                    <p:cond delay="200"/>
                                  </p:stCondLst>
                                  <p:childTnLst>
                                    <p:animMotion origin="layout" path="M 8.33333E-7 -7.40741E-7 L 0.05121 -0.31451 " pathEditMode="relative" rAng="0" ptsTypes="AA">
                                      <p:cBhvr>
                                        <p:cTn id="13" dur="500" spd="-100000" fill="hold"/>
                                        <p:tgtEl>
                                          <p:spTgt spid="3"/>
                                        </p:tgtEl>
                                        <p:attrNameLst>
                                          <p:attrName>ppt_x</p:attrName>
                                          <p:attrName>ppt_y</p:attrName>
                                        </p:attrNameLst>
                                      </p:cBhvr>
                                      <p:rCtr x="2552" y="-15741"/>
                                    </p:animMotion>
                                  </p:childTnLst>
                                </p:cTn>
                              </p:par>
                              <p:par>
                                <p:cTn id="14" presetID="1" presetClass="entr" presetSubtype="0" fill="hold" nodeType="withEffect">
                                  <p:stCondLst>
                                    <p:cond delay="600"/>
                                  </p:stCondLst>
                                  <p:childTnLst>
                                    <p:set>
                                      <p:cBhvr>
                                        <p:cTn id="15" dur="1" fill="hold">
                                          <p:stCondLst>
                                            <p:cond delay="0"/>
                                          </p:stCondLst>
                                        </p:cTn>
                                        <p:tgtEl>
                                          <p:spTgt spid="5"/>
                                        </p:tgtEl>
                                        <p:attrNameLst>
                                          <p:attrName>style.visibility</p:attrName>
                                        </p:attrNameLst>
                                      </p:cBhvr>
                                      <p:to>
                                        <p:strVal val="visible"/>
                                      </p:to>
                                    </p:set>
                                  </p:childTnLst>
                                </p:cTn>
                              </p:par>
                              <p:par>
                                <p:cTn id="16" presetID="53" presetClass="entr" presetSubtype="16" fill="hold" nodeType="withEffect">
                                  <p:stCondLst>
                                    <p:cond delay="600"/>
                                  </p:stCondLst>
                                  <p:childTnLst>
                                    <p:set>
                                      <p:cBhvr>
                                        <p:cTn id="17" dur="1" fill="hold">
                                          <p:stCondLst>
                                            <p:cond delay="0"/>
                                          </p:stCondLst>
                                        </p:cTn>
                                        <p:tgtEl>
                                          <p:spTgt spid="5"/>
                                        </p:tgtEl>
                                        <p:attrNameLst>
                                          <p:attrName>style.visibility</p:attrName>
                                        </p:attrNameLst>
                                      </p:cBhvr>
                                      <p:to>
                                        <p:strVal val="visible"/>
                                      </p:to>
                                    </p:set>
                                    <p:anim calcmode="lin" valueType="num">
                                      <p:cBhvr>
                                        <p:cTn id="18" dur="500" fill="hold"/>
                                        <p:tgtEl>
                                          <p:spTgt spid="5"/>
                                        </p:tgtEl>
                                        <p:attrNameLst>
                                          <p:attrName>ppt_w</p:attrName>
                                        </p:attrNameLst>
                                      </p:cBhvr>
                                      <p:tavLst>
                                        <p:tav tm="0">
                                          <p:val>
                                            <p:fltVal val="0"/>
                                          </p:val>
                                        </p:tav>
                                        <p:tav tm="100000">
                                          <p:val>
                                            <p:strVal val="#ppt_w"/>
                                          </p:val>
                                        </p:tav>
                                      </p:tavLst>
                                    </p:anim>
                                    <p:anim calcmode="lin" valueType="num">
                                      <p:cBhvr>
                                        <p:cTn id="19" dur="500" fill="hold"/>
                                        <p:tgtEl>
                                          <p:spTgt spid="5"/>
                                        </p:tgtEl>
                                        <p:attrNameLst>
                                          <p:attrName>ppt_h</p:attrName>
                                        </p:attrNameLst>
                                      </p:cBhvr>
                                      <p:tavLst>
                                        <p:tav tm="0">
                                          <p:val>
                                            <p:fltVal val="0"/>
                                          </p:val>
                                        </p:tav>
                                        <p:tav tm="100000">
                                          <p:val>
                                            <p:strVal val="#ppt_h"/>
                                          </p:val>
                                        </p:tav>
                                      </p:tavLst>
                                    </p:anim>
                                    <p:animEffect transition="in" filter="fade">
                                      <p:cBhvr>
                                        <p:cTn id="20" dur="500"/>
                                        <p:tgtEl>
                                          <p:spTgt spid="5"/>
                                        </p:tgtEl>
                                      </p:cBhvr>
                                    </p:animEffect>
                                  </p:childTnLst>
                                </p:cTn>
                              </p:par>
                              <p:par>
                                <p:cTn id="21" presetID="64" presetClass="path" presetSubtype="0" fill="hold" nodeType="withEffect">
                                  <p:stCondLst>
                                    <p:cond delay="600"/>
                                  </p:stCondLst>
                                  <p:childTnLst>
                                    <p:animMotion origin="layout" path="M 8.33333E-7 -2.59259E-6 L -0.13889 -0.41882 " pathEditMode="relative" rAng="0" ptsTypes="AA">
                                      <p:cBhvr>
                                        <p:cTn id="22" dur="500" spd="-100000" fill="hold"/>
                                        <p:tgtEl>
                                          <p:spTgt spid="5"/>
                                        </p:tgtEl>
                                        <p:attrNameLst>
                                          <p:attrName>ppt_x</p:attrName>
                                          <p:attrName>ppt_y</p:attrName>
                                        </p:attrNameLst>
                                      </p:cBhvr>
                                      <p:rCtr x="-6944" y="-20957"/>
                                    </p:animMotion>
                                  </p:childTnLst>
                                </p:cTn>
                              </p:par>
                              <p:par>
                                <p:cTn id="23" presetID="1" presetClass="entr" presetSubtype="0" fill="hold" nodeType="withEffect">
                                  <p:stCondLst>
                                    <p:cond delay="200"/>
                                  </p:stCondLst>
                                  <p:childTnLst>
                                    <p:set>
                                      <p:cBhvr>
                                        <p:cTn id="24" dur="1" fill="hold">
                                          <p:stCondLst>
                                            <p:cond delay="0"/>
                                          </p:stCondLst>
                                        </p:cTn>
                                        <p:tgtEl>
                                          <p:spTgt spid="11"/>
                                        </p:tgtEl>
                                        <p:attrNameLst>
                                          <p:attrName>style.visibility</p:attrName>
                                        </p:attrNameLst>
                                      </p:cBhvr>
                                      <p:to>
                                        <p:strVal val="visible"/>
                                      </p:to>
                                    </p:set>
                                  </p:childTnLst>
                                </p:cTn>
                              </p:par>
                              <p:par>
                                <p:cTn id="25" presetID="53" presetClass="entr" presetSubtype="16" fill="hold" nodeType="withEffect">
                                  <p:stCondLst>
                                    <p:cond delay="200"/>
                                  </p:stCondLst>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ppt_w</p:attrName>
                                        </p:attrNameLst>
                                      </p:cBhvr>
                                      <p:tavLst>
                                        <p:tav tm="0">
                                          <p:val>
                                            <p:fltVal val="0"/>
                                          </p:val>
                                        </p:tav>
                                        <p:tav tm="100000">
                                          <p:val>
                                            <p:strVal val="#ppt_w"/>
                                          </p:val>
                                        </p:tav>
                                      </p:tavLst>
                                    </p:anim>
                                    <p:anim calcmode="lin" valueType="num">
                                      <p:cBhvr>
                                        <p:cTn id="28" dur="500" fill="hold"/>
                                        <p:tgtEl>
                                          <p:spTgt spid="11"/>
                                        </p:tgtEl>
                                        <p:attrNameLst>
                                          <p:attrName>ppt_h</p:attrName>
                                        </p:attrNameLst>
                                      </p:cBhvr>
                                      <p:tavLst>
                                        <p:tav tm="0">
                                          <p:val>
                                            <p:fltVal val="0"/>
                                          </p:val>
                                        </p:tav>
                                        <p:tav tm="100000">
                                          <p:val>
                                            <p:strVal val="#ppt_h"/>
                                          </p:val>
                                        </p:tav>
                                      </p:tavLst>
                                    </p:anim>
                                    <p:animEffect transition="in" filter="fade">
                                      <p:cBhvr>
                                        <p:cTn id="29" dur="500"/>
                                        <p:tgtEl>
                                          <p:spTgt spid="11"/>
                                        </p:tgtEl>
                                      </p:cBhvr>
                                    </p:animEffect>
                                  </p:childTnLst>
                                </p:cTn>
                              </p:par>
                              <p:par>
                                <p:cTn id="30" presetID="64" presetClass="path" presetSubtype="0" fill="hold" nodeType="withEffect">
                                  <p:stCondLst>
                                    <p:cond delay="200"/>
                                  </p:stCondLst>
                                  <p:childTnLst>
                                    <p:animMotion origin="layout" path="M -3.05556E-6 -1.48148E-6 L -0.0125 -0.41667 " pathEditMode="relative" rAng="0" ptsTypes="AA">
                                      <p:cBhvr>
                                        <p:cTn id="31" dur="500" spd="-100000" fill="hold"/>
                                        <p:tgtEl>
                                          <p:spTgt spid="11"/>
                                        </p:tgtEl>
                                        <p:attrNameLst>
                                          <p:attrName>ppt_x</p:attrName>
                                          <p:attrName>ppt_y</p:attrName>
                                        </p:attrNameLst>
                                      </p:cBhvr>
                                      <p:rCtr x="-625" y="-20833"/>
                                    </p:animMotion>
                                  </p:childTnLst>
                                </p:cTn>
                              </p:par>
                              <p:par>
                                <p:cTn id="32" presetID="1" presetClass="entr" presetSubtype="0" fill="hold" grpId="0" nodeType="withEffect">
                                  <p:stCondLst>
                                    <p:cond delay="600"/>
                                  </p:stCondLst>
                                  <p:childTnLst>
                                    <p:set>
                                      <p:cBhvr>
                                        <p:cTn id="33" dur="1" fill="hold">
                                          <p:stCondLst>
                                            <p:cond delay="0"/>
                                          </p:stCondLst>
                                        </p:cTn>
                                        <p:tgtEl>
                                          <p:spTgt spid="18"/>
                                        </p:tgtEl>
                                        <p:attrNameLst>
                                          <p:attrName>style.visibility</p:attrName>
                                        </p:attrNameLst>
                                      </p:cBhvr>
                                      <p:to>
                                        <p:strVal val="visible"/>
                                      </p:to>
                                    </p:set>
                                  </p:childTnLst>
                                </p:cTn>
                              </p:par>
                              <p:par>
                                <p:cTn id="34" presetID="53" presetClass="entr" presetSubtype="16" fill="hold" grpId="1" nodeType="withEffect">
                                  <p:stCondLst>
                                    <p:cond delay="600"/>
                                  </p:stCondLst>
                                  <p:childTnLst>
                                    <p:set>
                                      <p:cBhvr>
                                        <p:cTn id="35" dur="1" fill="hold">
                                          <p:stCondLst>
                                            <p:cond delay="0"/>
                                          </p:stCondLst>
                                        </p:cTn>
                                        <p:tgtEl>
                                          <p:spTgt spid="18"/>
                                        </p:tgtEl>
                                        <p:attrNameLst>
                                          <p:attrName>style.visibility</p:attrName>
                                        </p:attrNameLst>
                                      </p:cBhvr>
                                      <p:to>
                                        <p:strVal val="visible"/>
                                      </p:to>
                                    </p:set>
                                    <p:anim calcmode="lin" valueType="num">
                                      <p:cBhvr>
                                        <p:cTn id="36" dur="500" fill="hold"/>
                                        <p:tgtEl>
                                          <p:spTgt spid="18"/>
                                        </p:tgtEl>
                                        <p:attrNameLst>
                                          <p:attrName>ppt_w</p:attrName>
                                        </p:attrNameLst>
                                      </p:cBhvr>
                                      <p:tavLst>
                                        <p:tav tm="0">
                                          <p:val>
                                            <p:fltVal val="0"/>
                                          </p:val>
                                        </p:tav>
                                        <p:tav tm="100000">
                                          <p:val>
                                            <p:strVal val="#ppt_w"/>
                                          </p:val>
                                        </p:tav>
                                      </p:tavLst>
                                    </p:anim>
                                    <p:anim calcmode="lin" valueType="num">
                                      <p:cBhvr>
                                        <p:cTn id="37" dur="500" fill="hold"/>
                                        <p:tgtEl>
                                          <p:spTgt spid="18"/>
                                        </p:tgtEl>
                                        <p:attrNameLst>
                                          <p:attrName>ppt_h</p:attrName>
                                        </p:attrNameLst>
                                      </p:cBhvr>
                                      <p:tavLst>
                                        <p:tav tm="0">
                                          <p:val>
                                            <p:fltVal val="0"/>
                                          </p:val>
                                        </p:tav>
                                        <p:tav tm="100000">
                                          <p:val>
                                            <p:strVal val="#ppt_h"/>
                                          </p:val>
                                        </p:tav>
                                      </p:tavLst>
                                    </p:anim>
                                    <p:animEffect transition="in" filter="fade">
                                      <p:cBhvr>
                                        <p:cTn id="38" dur="500"/>
                                        <p:tgtEl>
                                          <p:spTgt spid="18"/>
                                        </p:tgtEl>
                                      </p:cBhvr>
                                    </p:animEffect>
                                  </p:childTnLst>
                                </p:cTn>
                              </p:par>
                              <p:par>
                                <p:cTn id="39" presetID="64" presetClass="path" presetSubtype="0" fill="hold" grpId="2" nodeType="withEffect">
                                  <p:stCondLst>
                                    <p:cond delay="600"/>
                                  </p:stCondLst>
                                  <p:childTnLst>
                                    <p:animMotion origin="layout" path="M -4.44444E-6 -3.45679E-6 L -0.10381 -0.2787 " pathEditMode="relative" rAng="0" ptsTypes="AA">
                                      <p:cBhvr>
                                        <p:cTn id="40" dur="500" spd="-100000" fill="hold"/>
                                        <p:tgtEl>
                                          <p:spTgt spid="18"/>
                                        </p:tgtEl>
                                        <p:attrNameLst>
                                          <p:attrName>ppt_x</p:attrName>
                                          <p:attrName>ppt_y</p:attrName>
                                        </p:attrNameLst>
                                      </p:cBhvr>
                                      <p:rCtr x="-5191" y="-13951"/>
                                    </p:animMotion>
                                  </p:childTnLst>
                                </p:cTn>
                              </p:par>
                              <p:par>
                                <p:cTn id="41" presetID="1" presetClass="entr" presetSubtype="0" fill="hold" nodeType="withEffect">
                                  <p:stCondLst>
                                    <p:cond delay="400"/>
                                  </p:stCondLst>
                                  <p:childTnLst>
                                    <p:set>
                                      <p:cBhvr>
                                        <p:cTn id="42" dur="1" fill="hold">
                                          <p:stCondLst>
                                            <p:cond delay="0"/>
                                          </p:stCondLst>
                                        </p:cTn>
                                        <p:tgtEl>
                                          <p:spTgt spid="19"/>
                                        </p:tgtEl>
                                        <p:attrNameLst>
                                          <p:attrName>style.visibility</p:attrName>
                                        </p:attrNameLst>
                                      </p:cBhvr>
                                      <p:to>
                                        <p:strVal val="visible"/>
                                      </p:to>
                                    </p:set>
                                  </p:childTnLst>
                                </p:cTn>
                              </p:par>
                              <p:par>
                                <p:cTn id="43" presetID="53" presetClass="entr" presetSubtype="16" fill="hold" nodeType="withEffect">
                                  <p:stCondLst>
                                    <p:cond delay="400"/>
                                  </p:stCondLst>
                                  <p:childTnLst>
                                    <p:set>
                                      <p:cBhvr>
                                        <p:cTn id="44" dur="1" fill="hold">
                                          <p:stCondLst>
                                            <p:cond delay="0"/>
                                          </p:stCondLst>
                                        </p:cTn>
                                        <p:tgtEl>
                                          <p:spTgt spid="19"/>
                                        </p:tgtEl>
                                        <p:attrNameLst>
                                          <p:attrName>style.visibility</p:attrName>
                                        </p:attrNameLst>
                                      </p:cBhvr>
                                      <p:to>
                                        <p:strVal val="visible"/>
                                      </p:to>
                                    </p:set>
                                    <p:anim calcmode="lin" valueType="num">
                                      <p:cBhvr>
                                        <p:cTn id="45" dur="500" fill="hold"/>
                                        <p:tgtEl>
                                          <p:spTgt spid="19"/>
                                        </p:tgtEl>
                                        <p:attrNameLst>
                                          <p:attrName>ppt_w</p:attrName>
                                        </p:attrNameLst>
                                      </p:cBhvr>
                                      <p:tavLst>
                                        <p:tav tm="0">
                                          <p:val>
                                            <p:fltVal val="0"/>
                                          </p:val>
                                        </p:tav>
                                        <p:tav tm="100000">
                                          <p:val>
                                            <p:strVal val="#ppt_w"/>
                                          </p:val>
                                        </p:tav>
                                      </p:tavLst>
                                    </p:anim>
                                    <p:anim calcmode="lin" valueType="num">
                                      <p:cBhvr>
                                        <p:cTn id="46" dur="500" fill="hold"/>
                                        <p:tgtEl>
                                          <p:spTgt spid="19"/>
                                        </p:tgtEl>
                                        <p:attrNameLst>
                                          <p:attrName>ppt_h</p:attrName>
                                        </p:attrNameLst>
                                      </p:cBhvr>
                                      <p:tavLst>
                                        <p:tav tm="0">
                                          <p:val>
                                            <p:fltVal val="0"/>
                                          </p:val>
                                        </p:tav>
                                        <p:tav tm="100000">
                                          <p:val>
                                            <p:strVal val="#ppt_h"/>
                                          </p:val>
                                        </p:tav>
                                      </p:tavLst>
                                    </p:anim>
                                    <p:animEffect transition="in" filter="fade">
                                      <p:cBhvr>
                                        <p:cTn id="47" dur="500"/>
                                        <p:tgtEl>
                                          <p:spTgt spid="19"/>
                                        </p:tgtEl>
                                      </p:cBhvr>
                                    </p:animEffect>
                                  </p:childTnLst>
                                </p:cTn>
                              </p:par>
                              <p:par>
                                <p:cTn id="48" presetID="64" presetClass="path" presetSubtype="0" fill="hold" nodeType="withEffect">
                                  <p:stCondLst>
                                    <p:cond delay="400"/>
                                  </p:stCondLst>
                                  <p:childTnLst>
                                    <p:animMotion origin="layout" path="M -2.77778E-6 2.71605E-6 L -0.18993 -0.35895 " pathEditMode="relative" rAng="0" ptsTypes="AA">
                                      <p:cBhvr>
                                        <p:cTn id="49" dur="500" spd="-100000" fill="hold"/>
                                        <p:tgtEl>
                                          <p:spTgt spid="19"/>
                                        </p:tgtEl>
                                        <p:attrNameLst>
                                          <p:attrName>ppt_x</p:attrName>
                                          <p:attrName>ppt_y</p:attrName>
                                        </p:attrNameLst>
                                      </p:cBhvr>
                                      <p:rCtr x="-9497" y="-17963"/>
                                    </p:animMotion>
                                  </p:childTnLst>
                                </p:cTn>
                              </p:par>
                              <p:par>
                                <p:cTn id="50" presetID="1" presetClass="entr" presetSubtype="0" fill="hold" grpId="0" nodeType="withEffect">
                                  <p:stCondLst>
                                    <p:cond delay="200"/>
                                  </p:stCondLst>
                                  <p:childTnLst>
                                    <p:set>
                                      <p:cBhvr>
                                        <p:cTn id="51" dur="1" fill="hold">
                                          <p:stCondLst>
                                            <p:cond delay="0"/>
                                          </p:stCondLst>
                                        </p:cTn>
                                        <p:tgtEl>
                                          <p:spTgt spid="25"/>
                                        </p:tgtEl>
                                        <p:attrNameLst>
                                          <p:attrName>style.visibility</p:attrName>
                                        </p:attrNameLst>
                                      </p:cBhvr>
                                      <p:to>
                                        <p:strVal val="visible"/>
                                      </p:to>
                                    </p:set>
                                  </p:childTnLst>
                                </p:cTn>
                              </p:par>
                              <p:par>
                                <p:cTn id="52" presetID="53" presetClass="entr" presetSubtype="16" fill="hold" grpId="1" nodeType="withEffect">
                                  <p:stCondLst>
                                    <p:cond delay="200"/>
                                  </p:stCondLst>
                                  <p:childTnLst>
                                    <p:set>
                                      <p:cBhvr>
                                        <p:cTn id="53" dur="1" fill="hold">
                                          <p:stCondLst>
                                            <p:cond delay="0"/>
                                          </p:stCondLst>
                                        </p:cTn>
                                        <p:tgtEl>
                                          <p:spTgt spid="25"/>
                                        </p:tgtEl>
                                        <p:attrNameLst>
                                          <p:attrName>style.visibility</p:attrName>
                                        </p:attrNameLst>
                                      </p:cBhvr>
                                      <p:to>
                                        <p:strVal val="visible"/>
                                      </p:to>
                                    </p:set>
                                    <p:anim calcmode="lin" valueType="num">
                                      <p:cBhvr>
                                        <p:cTn id="54" dur="500" fill="hold"/>
                                        <p:tgtEl>
                                          <p:spTgt spid="25"/>
                                        </p:tgtEl>
                                        <p:attrNameLst>
                                          <p:attrName>ppt_w</p:attrName>
                                        </p:attrNameLst>
                                      </p:cBhvr>
                                      <p:tavLst>
                                        <p:tav tm="0">
                                          <p:val>
                                            <p:fltVal val="0"/>
                                          </p:val>
                                        </p:tav>
                                        <p:tav tm="100000">
                                          <p:val>
                                            <p:strVal val="#ppt_w"/>
                                          </p:val>
                                        </p:tav>
                                      </p:tavLst>
                                    </p:anim>
                                    <p:anim calcmode="lin" valueType="num">
                                      <p:cBhvr>
                                        <p:cTn id="55" dur="500" fill="hold"/>
                                        <p:tgtEl>
                                          <p:spTgt spid="25"/>
                                        </p:tgtEl>
                                        <p:attrNameLst>
                                          <p:attrName>ppt_h</p:attrName>
                                        </p:attrNameLst>
                                      </p:cBhvr>
                                      <p:tavLst>
                                        <p:tav tm="0">
                                          <p:val>
                                            <p:fltVal val="0"/>
                                          </p:val>
                                        </p:tav>
                                        <p:tav tm="100000">
                                          <p:val>
                                            <p:strVal val="#ppt_h"/>
                                          </p:val>
                                        </p:tav>
                                      </p:tavLst>
                                    </p:anim>
                                    <p:animEffect transition="in" filter="fade">
                                      <p:cBhvr>
                                        <p:cTn id="56" dur="500"/>
                                        <p:tgtEl>
                                          <p:spTgt spid="25"/>
                                        </p:tgtEl>
                                      </p:cBhvr>
                                    </p:animEffect>
                                  </p:childTnLst>
                                </p:cTn>
                              </p:par>
                              <p:par>
                                <p:cTn id="57" presetID="64" presetClass="path" presetSubtype="0" fill="hold" grpId="2" nodeType="withEffect">
                                  <p:stCondLst>
                                    <p:cond delay="200"/>
                                  </p:stCondLst>
                                  <p:childTnLst>
                                    <p:animMotion origin="layout" path="M -2.77778E-7 2.71605E-6 L 0.1526 -0.4034 " pathEditMode="relative" rAng="0" ptsTypes="AA">
                                      <p:cBhvr>
                                        <p:cTn id="58" dur="500" spd="-100000" fill="hold"/>
                                        <p:tgtEl>
                                          <p:spTgt spid="25"/>
                                        </p:tgtEl>
                                        <p:attrNameLst>
                                          <p:attrName>ppt_x</p:attrName>
                                          <p:attrName>ppt_y</p:attrName>
                                        </p:attrNameLst>
                                      </p:cBhvr>
                                      <p:rCtr x="7622" y="-20185"/>
                                    </p:animMotion>
                                  </p:childTnLst>
                                </p:cTn>
                              </p:par>
                              <p:par>
                                <p:cTn id="59" presetID="1" presetClass="entr" presetSubtype="0" fill="hold" nodeType="withEffect">
                                  <p:stCondLst>
                                    <p:cond delay="0"/>
                                  </p:stCondLst>
                                  <p:childTnLst>
                                    <p:set>
                                      <p:cBhvr>
                                        <p:cTn id="60" dur="1" fill="hold">
                                          <p:stCondLst>
                                            <p:cond delay="0"/>
                                          </p:stCondLst>
                                        </p:cTn>
                                        <p:tgtEl>
                                          <p:spTgt spid="26"/>
                                        </p:tgtEl>
                                        <p:attrNameLst>
                                          <p:attrName>style.visibility</p:attrName>
                                        </p:attrNameLst>
                                      </p:cBhvr>
                                      <p:to>
                                        <p:strVal val="visible"/>
                                      </p:to>
                                    </p:set>
                                  </p:childTnLst>
                                </p:cTn>
                              </p:par>
                              <p:par>
                                <p:cTn id="61" presetID="53" presetClass="entr" presetSubtype="16" fill="hold" nodeType="withEffect">
                                  <p:stCondLst>
                                    <p:cond delay="0"/>
                                  </p:stCondLst>
                                  <p:childTnLst>
                                    <p:set>
                                      <p:cBhvr>
                                        <p:cTn id="62" dur="1" fill="hold">
                                          <p:stCondLst>
                                            <p:cond delay="0"/>
                                          </p:stCondLst>
                                        </p:cTn>
                                        <p:tgtEl>
                                          <p:spTgt spid="26"/>
                                        </p:tgtEl>
                                        <p:attrNameLst>
                                          <p:attrName>style.visibility</p:attrName>
                                        </p:attrNameLst>
                                      </p:cBhvr>
                                      <p:to>
                                        <p:strVal val="visible"/>
                                      </p:to>
                                    </p:set>
                                    <p:anim calcmode="lin" valueType="num">
                                      <p:cBhvr>
                                        <p:cTn id="63" dur="500" fill="hold"/>
                                        <p:tgtEl>
                                          <p:spTgt spid="26"/>
                                        </p:tgtEl>
                                        <p:attrNameLst>
                                          <p:attrName>ppt_w</p:attrName>
                                        </p:attrNameLst>
                                      </p:cBhvr>
                                      <p:tavLst>
                                        <p:tav tm="0">
                                          <p:val>
                                            <p:fltVal val="0"/>
                                          </p:val>
                                        </p:tav>
                                        <p:tav tm="100000">
                                          <p:val>
                                            <p:strVal val="#ppt_w"/>
                                          </p:val>
                                        </p:tav>
                                      </p:tavLst>
                                    </p:anim>
                                    <p:anim calcmode="lin" valueType="num">
                                      <p:cBhvr>
                                        <p:cTn id="64" dur="500" fill="hold"/>
                                        <p:tgtEl>
                                          <p:spTgt spid="26"/>
                                        </p:tgtEl>
                                        <p:attrNameLst>
                                          <p:attrName>ppt_h</p:attrName>
                                        </p:attrNameLst>
                                      </p:cBhvr>
                                      <p:tavLst>
                                        <p:tav tm="0">
                                          <p:val>
                                            <p:fltVal val="0"/>
                                          </p:val>
                                        </p:tav>
                                        <p:tav tm="100000">
                                          <p:val>
                                            <p:strVal val="#ppt_h"/>
                                          </p:val>
                                        </p:tav>
                                      </p:tavLst>
                                    </p:anim>
                                    <p:animEffect transition="in" filter="fade">
                                      <p:cBhvr>
                                        <p:cTn id="65" dur="500"/>
                                        <p:tgtEl>
                                          <p:spTgt spid="26"/>
                                        </p:tgtEl>
                                      </p:cBhvr>
                                    </p:animEffect>
                                  </p:childTnLst>
                                </p:cTn>
                              </p:par>
                              <p:par>
                                <p:cTn id="66" presetID="64" presetClass="path" presetSubtype="0" fill="hold" nodeType="withEffect">
                                  <p:stCondLst>
                                    <p:cond delay="0"/>
                                  </p:stCondLst>
                                  <p:childTnLst>
                                    <p:animMotion origin="layout" path="M -3.61111E-6 3.20988E-6 L -0.05121 -0.27871 " pathEditMode="relative" rAng="0" ptsTypes="AA">
                                      <p:cBhvr>
                                        <p:cTn id="67" dur="500" spd="-100000" fill="hold"/>
                                        <p:tgtEl>
                                          <p:spTgt spid="26"/>
                                        </p:tgtEl>
                                        <p:attrNameLst>
                                          <p:attrName>ppt_x</p:attrName>
                                          <p:attrName>ppt_y</p:attrName>
                                        </p:attrNameLst>
                                      </p:cBhvr>
                                      <p:rCtr x="-2569" y="-13951"/>
                                    </p:animMotion>
                                  </p:childTnLst>
                                </p:cTn>
                              </p:par>
                              <p:par>
                                <p:cTn id="68" presetID="1" presetClass="entr" presetSubtype="0" fill="hold" nodeType="withEffect">
                                  <p:stCondLst>
                                    <p:cond delay="400"/>
                                  </p:stCondLst>
                                  <p:childTnLst>
                                    <p:set>
                                      <p:cBhvr>
                                        <p:cTn id="69" dur="1" fill="hold">
                                          <p:stCondLst>
                                            <p:cond delay="0"/>
                                          </p:stCondLst>
                                        </p:cTn>
                                        <p:tgtEl>
                                          <p:spTgt spid="14"/>
                                        </p:tgtEl>
                                        <p:attrNameLst>
                                          <p:attrName>style.visibility</p:attrName>
                                        </p:attrNameLst>
                                      </p:cBhvr>
                                      <p:to>
                                        <p:strVal val="visible"/>
                                      </p:to>
                                    </p:set>
                                  </p:childTnLst>
                                </p:cTn>
                              </p:par>
                              <p:par>
                                <p:cTn id="70" presetID="53" presetClass="entr" presetSubtype="16" fill="hold" nodeType="withEffect">
                                  <p:stCondLst>
                                    <p:cond delay="400"/>
                                  </p:stCondLst>
                                  <p:childTnLst>
                                    <p:set>
                                      <p:cBhvr>
                                        <p:cTn id="71" dur="1" fill="hold">
                                          <p:stCondLst>
                                            <p:cond delay="0"/>
                                          </p:stCondLst>
                                        </p:cTn>
                                        <p:tgtEl>
                                          <p:spTgt spid="14"/>
                                        </p:tgtEl>
                                        <p:attrNameLst>
                                          <p:attrName>style.visibility</p:attrName>
                                        </p:attrNameLst>
                                      </p:cBhvr>
                                      <p:to>
                                        <p:strVal val="visible"/>
                                      </p:to>
                                    </p:set>
                                    <p:anim calcmode="lin" valueType="num">
                                      <p:cBhvr>
                                        <p:cTn id="72" dur="500" fill="hold"/>
                                        <p:tgtEl>
                                          <p:spTgt spid="14"/>
                                        </p:tgtEl>
                                        <p:attrNameLst>
                                          <p:attrName>ppt_w</p:attrName>
                                        </p:attrNameLst>
                                      </p:cBhvr>
                                      <p:tavLst>
                                        <p:tav tm="0">
                                          <p:val>
                                            <p:fltVal val="0"/>
                                          </p:val>
                                        </p:tav>
                                        <p:tav tm="100000">
                                          <p:val>
                                            <p:strVal val="#ppt_w"/>
                                          </p:val>
                                        </p:tav>
                                      </p:tavLst>
                                    </p:anim>
                                    <p:anim calcmode="lin" valueType="num">
                                      <p:cBhvr>
                                        <p:cTn id="73" dur="500" fill="hold"/>
                                        <p:tgtEl>
                                          <p:spTgt spid="14"/>
                                        </p:tgtEl>
                                        <p:attrNameLst>
                                          <p:attrName>ppt_h</p:attrName>
                                        </p:attrNameLst>
                                      </p:cBhvr>
                                      <p:tavLst>
                                        <p:tav tm="0">
                                          <p:val>
                                            <p:fltVal val="0"/>
                                          </p:val>
                                        </p:tav>
                                        <p:tav tm="100000">
                                          <p:val>
                                            <p:strVal val="#ppt_h"/>
                                          </p:val>
                                        </p:tav>
                                      </p:tavLst>
                                    </p:anim>
                                    <p:animEffect transition="in" filter="fade">
                                      <p:cBhvr>
                                        <p:cTn id="74" dur="500"/>
                                        <p:tgtEl>
                                          <p:spTgt spid="14"/>
                                        </p:tgtEl>
                                      </p:cBhvr>
                                    </p:animEffect>
                                  </p:childTnLst>
                                </p:cTn>
                              </p:par>
                              <p:par>
                                <p:cTn id="75" presetID="64" presetClass="path" presetSubtype="0" fill="hold" nodeType="withEffect">
                                  <p:stCondLst>
                                    <p:cond delay="400"/>
                                  </p:stCondLst>
                                  <p:childTnLst>
                                    <p:animMotion origin="layout" path="M 2.77778E-6 -4.19753E-6 L 0.13021 -0.19259 " pathEditMode="relative" rAng="0" ptsTypes="AA">
                                      <p:cBhvr>
                                        <p:cTn id="76" dur="500" spd="-100000" fill="hold"/>
                                        <p:tgtEl>
                                          <p:spTgt spid="14"/>
                                        </p:tgtEl>
                                        <p:attrNameLst>
                                          <p:attrName>ppt_x</p:attrName>
                                          <p:attrName>ppt_y</p:attrName>
                                        </p:attrNameLst>
                                      </p:cBhvr>
                                      <p:rCtr x="6510" y="-9630"/>
                                    </p:animMotion>
                                  </p:childTnLst>
                                </p:cTn>
                              </p:par>
                              <p:par>
                                <p:cTn id="77" presetID="1" presetClass="entr" presetSubtype="0" fill="hold" grpId="0" nodeType="withEffect">
                                  <p:stCondLst>
                                    <p:cond delay="200"/>
                                  </p:stCondLst>
                                  <p:childTnLst>
                                    <p:set>
                                      <p:cBhvr>
                                        <p:cTn id="78" dur="1" fill="hold">
                                          <p:stCondLst>
                                            <p:cond delay="0"/>
                                          </p:stCondLst>
                                        </p:cTn>
                                        <p:tgtEl>
                                          <p:spTgt spid="42"/>
                                        </p:tgtEl>
                                        <p:attrNameLst>
                                          <p:attrName>style.visibility</p:attrName>
                                        </p:attrNameLst>
                                      </p:cBhvr>
                                      <p:to>
                                        <p:strVal val="visible"/>
                                      </p:to>
                                    </p:set>
                                  </p:childTnLst>
                                </p:cTn>
                              </p:par>
                              <p:par>
                                <p:cTn id="79" presetID="53" presetClass="entr" presetSubtype="16" fill="hold" grpId="1" nodeType="withEffect">
                                  <p:stCondLst>
                                    <p:cond delay="200"/>
                                  </p:stCondLst>
                                  <p:childTnLst>
                                    <p:set>
                                      <p:cBhvr>
                                        <p:cTn id="80" dur="1" fill="hold">
                                          <p:stCondLst>
                                            <p:cond delay="0"/>
                                          </p:stCondLst>
                                        </p:cTn>
                                        <p:tgtEl>
                                          <p:spTgt spid="42"/>
                                        </p:tgtEl>
                                        <p:attrNameLst>
                                          <p:attrName>style.visibility</p:attrName>
                                        </p:attrNameLst>
                                      </p:cBhvr>
                                      <p:to>
                                        <p:strVal val="visible"/>
                                      </p:to>
                                    </p:set>
                                    <p:anim calcmode="lin" valueType="num">
                                      <p:cBhvr>
                                        <p:cTn id="81" dur="500" fill="hold"/>
                                        <p:tgtEl>
                                          <p:spTgt spid="42"/>
                                        </p:tgtEl>
                                        <p:attrNameLst>
                                          <p:attrName>ppt_w</p:attrName>
                                        </p:attrNameLst>
                                      </p:cBhvr>
                                      <p:tavLst>
                                        <p:tav tm="0">
                                          <p:val>
                                            <p:fltVal val="0"/>
                                          </p:val>
                                        </p:tav>
                                        <p:tav tm="100000">
                                          <p:val>
                                            <p:strVal val="#ppt_w"/>
                                          </p:val>
                                        </p:tav>
                                      </p:tavLst>
                                    </p:anim>
                                    <p:anim calcmode="lin" valueType="num">
                                      <p:cBhvr>
                                        <p:cTn id="82" dur="500" fill="hold"/>
                                        <p:tgtEl>
                                          <p:spTgt spid="42"/>
                                        </p:tgtEl>
                                        <p:attrNameLst>
                                          <p:attrName>ppt_h</p:attrName>
                                        </p:attrNameLst>
                                      </p:cBhvr>
                                      <p:tavLst>
                                        <p:tav tm="0">
                                          <p:val>
                                            <p:fltVal val="0"/>
                                          </p:val>
                                        </p:tav>
                                        <p:tav tm="100000">
                                          <p:val>
                                            <p:strVal val="#ppt_h"/>
                                          </p:val>
                                        </p:tav>
                                      </p:tavLst>
                                    </p:anim>
                                    <p:animEffect transition="in" filter="fade">
                                      <p:cBhvr>
                                        <p:cTn id="83" dur="500"/>
                                        <p:tgtEl>
                                          <p:spTgt spid="42"/>
                                        </p:tgtEl>
                                      </p:cBhvr>
                                    </p:animEffect>
                                  </p:childTnLst>
                                </p:cTn>
                              </p:par>
                              <p:par>
                                <p:cTn id="84" presetID="1" presetClass="entr" presetSubtype="0" fill="hold" nodeType="withEffect">
                                  <p:stCondLst>
                                    <p:cond delay="200"/>
                                  </p:stCondLst>
                                  <p:childTnLst>
                                    <p:set>
                                      <p:cBhvr>
                                        <p:cTn id="85" dur="1" fill="hold">
                                          <p:stCondLst>
                                            <p:cond delay="0"/>
                                          </p:stCondLst>
                                        </p:cTn>
                                        <p:tgtEl>
                                          <p:spTgt spid="36"/>
                                        </p:tgtEl>
                                        <p:attrNameLst>
                                          <p:attrName>style.visibility</p:attrName>
                                        </p:attrNameLst>
                                      </p:cBhvr>
                                      <p:to>
                                        <p:strVal val="visible"/>
                                      </p:to>
                                    </p:set>
                                  </p:childTnLst>
                                </p:cTn>
                              </p:par>
                              <p:par>
                                <p:cTn id="86" presetID="53" presetClass="entr" presetSubtype="16" fill="hold" nodeType="withEffect">
                                  <p:stCondLst>
                                    <p:cond delay="200"/>
                                  </p:stCondLst>
                                  <p:childTnLst>
                                    <p:set>
                                      <p:cBhvr>
                                        <p:cTn id="87" dur="1" fill="hold">
                                          <p:stCondLst>
                                            <p:cond delay="0"/>
                                          </p:stCondLst>
                                        </p:cTn>
                                        <p:tgtEl>
                                          <p:spTgt spid="36"/>
                                        </p:tgtEl>
                                        <p:attrNameLst>
                                          <p:attrName>style.visibility</p:attrName>
                                        </p:attrNameLst>
                                      </p:cBhvr>
                                      <p:to>
                                        <p:strVal val="visible"/>
                                      </p:to>
                                    </p:set>
                                    <p:anim calcmode="lin" valueType="num">
                                      <p:cBhvr>
                                        <p:cTn id="88" dur="500" fill="hold"/>
                                        <p:tgtEl>
                                          <p:spTgt spid="36"/>
                                        </p:tgtEl>
                                        <p:attrNameLst>
                                          <p:attrName>ppt_w</p:attrName>
                                        </p:attrNameLst>
                                      </p:cBhvr>
                                      <p:tavLst>
                                        <p:tav tm="0">
                                          <p:val>
                                            <p:fltVal val="0"/>
                                          </p:val>
                                        </p:tav>
                                        <p:tav tm="100000">
                                          <p:val>
                                            <p:strVal val="#ppt_w"/>
                                          </p:val>
                                        </p:tav>
                                      </p:tavLst>
                                    </p:anim>
                                    <p:anim calcmode="lin" valueType="num">
                                      <p:cBhvr>
                                        <p:cTn id="89" dur="500" fill="hold"/>
                                        <p:tgtEl>
                                          <p:spTgt spid="36"/>
                                        </p:tgtEl>
                                        <p:attrNameLst>
                                          <p:attrName>ppt_h</p:attrName>
                                        </p:attrNameLst>
                                      </p:cBhvr>
                                      <p:tavLst>
                                        <p:tav tm="0">
                                          <p:val>
                                            <p:fltVal val="0"/>
                                          </p:val>
                                        </p:tav>
                                        <p:tav tm="100000">
                                          <p:val>
                                            <p:strVal val="#ppt_h"/>
                                          </p:val>
                                        </p:tav>
                                      </p:tavLst>
                                    </p:anim>
                                    <p:animEffect transition="in" filter="fade">
                                      <p:cBhvr>
                                        <p:cTn id="90" dur="500"/>
                                        <p:tgtEl>
                                          <p:spTgt spid="36"/>
                                        </p:tgtEl>
                                      </p:cBhvr>
                                    </p:animEffect>
                                  </p:childTnLst>
                                </p:cTn>
                              </p:par>
                              <p:par>
                                <p:cTn id="91" presetID="42" presetClass="path" presetSubtype="0" fill="hold" nodeType="withEffect">
                                  <p:stCondLst>
                                    <p:cond delay="200"/>
                                  </p:stCondLst>
                                  <p:childTnLst>
                                    <p:animMotion origin="layout" path="M -3.61111E-6 -1.7284E-6 L 0.14375 0.17222 " pathEditMode="relative" rAng="0" ptsTypes="AA">
                                      <p:cBhvr>
                                        <p:cTn id="92" dur="500" spd="-100000" fill="hold"/>
                                        <p:tgtEl>
                                          <p:spTgt spid="36"/>
                                        </p:tgtEl>
                                        <p:attrNameLst>
                                          <p:attrName>ppt_x</p:attrName>
                                          <p:attrName>ppt_y</p:attrName>
                                        </p:attrNameLst>
                                      </p:cBhvr>
                                      <p:rCtr x="7187" y="8611"/>
                                    </p:animMotion>
                                  </p:childTnLst>
                                </p:cTn>
                              </p:par>
                              <p:par>
                                <p:cTn id="93" presetID="1" presetClass="entr" presetSubtype="0" fill="hold" nodeType="withEffect">
                                  <p:stCondLst>
                                    <p:cond delay="600"/>
                                  </p:stCondLst>
                                  <p:childTnLst>
                                    <p:set>
                                      <p:cBhvr>
                                        <p:cTn id="94" dur="1" fill="hold">
                                          <p:stCondLst>
                                            <p:cond delay="0"/>
                                          </p:stCondLst>
                                        </p:cTn>
                                        <p:tgtEl>
                                          <p:spTgt spid="32"/>
                                        </p:tgtEl>
                                        <p:attrNameLst>
                                          <p:attrName>style.visibility</p:attrName>
                                        </p:attrNameLst>
                                      </p:cBhvr>
                                      <p:to>
                                        <p:strVal val="visible"/>
                                      </p:to>
                                    </p:set>
                                  </p:childTnLst>
                                </p:cTn>
                              </p:par>
                              <p:par>
                                <p:cTn id="95" presetID="53" presetClass="entr" presetSubtype="16" fill="hold" nodeType="withEffect">
                                  <p:stCondLst>
                                    <p:cond delay="600"/>
                                  </p:stCondLst>
                                  <p:childTnLst>
                                    <p:set>
                                      <p:cBhvr>
                                        <p:cTn id="96" dur="1" fill="hold">
                                          <p:stCondLst>
                                            <p:cond delay="0"/>
                                          </p:stCondLst>
                                        </p:cTn>
                                        <p:tgtEl>
                                          <p:spTgt spid="32"/>
                                        </p:tgtEl>
                                        <p:attrNameLst>
                                          <p:attrName>style.visibility</p:attrName>
                                        </p:attrNameLst>
                                      </p:cBhvr>
                                      <p:to>
                                        <p:strVal val="visible"/>
                                      </p:to>
                                    </p:set>
                                    <p:anim calcmode="lin" valueType="num">
                                      <p:cBhvr>
                                        <p:cTn id="97" dur="500" fill="hold"/>
                                        <p:tgtEl>
                                          <p:spTgt spid="32"/>
                                        </p:tgtEl>
                                        <p:attrNameLst>
                                          <p:attrName>ppt_w</p:attrName>
                                        </p:attrNameLst>
                                      </p:cBhvr>
                                      <p:tavLst>
                                        <p:tav tm="0">
                                          <p:val>
                                            <p:fltVal val="0"/>
                                          </p:val>
                                        </p:tav>
                                        <p:tav tm="100000">
                                          <p:val>
                                            <p:strVal val="#ppt_w"/>
                                          </p:val>
                                        </p:tav>
                                      </p:tavLst>
                                    </p:anim>
                                    <p:anim calcmode="lin" valueType="num">
                                      <p:cBhvr>
                                        <p:cTn id="98" dur="500" fill="hold"/>
                                        <p:tgtEl>
                                          <p:spTgt spid="32"/>
                                        </p:tgtEl>
                                        <p:attrNameLst>
                                          <p:attrName>ppt_h</p:attrName>
                                        </p:attrNameLst>
                                      </p:cBhvr>
                                      <p:tavLst>
                                        <p:tav tm="0">
                                          <p:val>
                                            <p:fltVal val="0"/>
                                          </p:val>
                                        </p:tav>
                                        <p:tav tm="100000">
                                          <p:val>
                                            <p:strVal val="#ppt_h"/>
                                          </p:val>
                                        </p:tav>
                                      </p:tavLst>
                                    </p:anim>
                                    <p:animEffect transition="in" filter="fade">
                                      <p:cBhvr>
                                        <p:cTn id="99" dur="500"/>
                                        <p:tgtEl>
                                          <p:spTgt spid="32"/>
                                        </p:tgtEl>
                                      </p:cBhvr>
                                    </p:animEffect>
                                  </p:childTnLst>
                                </p:cTn>
                              </p:par>
                              <p:par>
                                <p:cTn id="100" presetID="42" presetClass="path" presetSubtype="0" fill="hold" nodeType="withEffect">
                                  <p:stCondLst>
                                    <p:cond delay="600"/>
                                  </p:stCondLst>
                                  <p:childTnLst>
                                    <p:animMotion origin="layout" path="M -4.44444E-6 -2.59259E-6 L 0.13507 0.28334 " pathEditMode="relative" rAng="0" ptsTypes="AA">
                                      <p:cBhvr>
                                        <p:cTn id="101" dur="500" spd="-100000" fill="hold"/>
                                        <p:tgtEl>
                                          <p:spTgt spid="32"/>
                                        </p:tgtEl>
                                        <p:attrNameLst>
                                          <p:attrName>ppt_x</p:attrName>
                                          <p:attrName>ppt_y</p:attrName>
                                        </p:attrNameLst>
                                      </p:cBhvr>
                                      <p:rCtr x="6753" y="14167"/>
                                    </p:animMotion>
                                  </p:childTnLst>
                                </p:cTn>
                              </p:par>
                              <p:par>
                                <p:cTn id="102" presetID="1" presetClass="entr" presetSubtype="0" fill="hold" grpId="0" nodeType="withEffect">
                                  <p:stCondLst>
                                    <p:cond delay="400"/>
                                  </p:stCondLst>
                                  <p:childTnLst>
                                    <p:set>
                                      <p:cBhvr>
                                        <p:cTn id="103" dur="1" fill="hold">
                                          <p:stCondLst>
                                            <p:cond delay="0"/>
                                          </p:stCondLst>
                                        </p:cTn>
                                        <p:tgtEl>
                                          <p:spTgt spid="4"/>
                                        </p:tgtEl>
                                        <p:attrNameLst>
                                          <p:attrName>style.visibility</p:attrName>
                                        </p:attrNameLst>
                                      </p:cBhvr>
                                      <p:to>
                                        <p:strVal val="visible"/>
                                      </p:to>
                                    </p:set>
                                  </p:childTnLst>
                                </p:cTn>
                              </p:par>
                              <p:par>
                                <p:cTn id="104" presetID="53" presetClass="entr" presetSubtype="16" fill="hold" grpId="1" nodeType="withEffect">
                                  <p:stCondLst>
                                    <p:cond delay="400"/>
                                  </p:stCondLst>
                                  <p:childTnLst>
                                    <p:set>
                                      <p:cBhvr>
                                        <p:cTn id="105" dur="1" fill="hold">
                                          <p:stCondLst>
                                            <p:cond delay="0"/>
                                          </p:stCondLst>
                                        </p:cTn>
                                        <p:tgtEl>
                                          <p:spTgt spid="4"/>
                                        </p:tgtEl>
                                        <p:attrNameLst>
                                          <p:attrName>style.visibility</p:attrName>
                                        </p:attrNameLst>
                                      </p:cBhvr>
                                      <p:to>
                                        <p:strVal val="visible"/>
                                      </p:to>
                                    </p:set>
                                    <p:anim calcmode="lin" valueType="num">
                                      <p:cBhvr>
                                        <p:cTn id="106" dur="500" fill="hold"/>
                                        <p:tgtEl>
                                          <p:spTgt spid="4"/>
                                        </p:tgtEl>
                                        <p:attrNameLst>
                                          <p:attrName>ppt_w</p:attrName>
                                        </p:attrNameLst>
                                      </p:cBhvr>
                                      <p:tavLst>
                                        <p:tav tm="0">
                                          <p:val>
                                            <p:fltVal val="0"/>
                                          </p:val>
                                        </p:tav>
                                        <p:tav tm="100000">
                                          <p:val>
                                            <p:strVal val="#ppt_w"/>
                                          </p:val>
                                        </p:tav>
                                      </p:tavLst>
                                    </p:anim>
                                    <p:anim calcmode="lin" valueType="num">
                                      <p:cBhvr>
                                        <p:cTn id="107" dur="500" fill="hold"/>
                                        <p:tgtEl>
                                          <p:spTgt spid="4"/>
                                        </p:tgtEl>
                                        <p:attrNameLst>
                                          <p:attrName>ppt_h</p:attrName>
                                        </p:attrNameLst>
                                      </p:cBhvr>
                                      <p:tavLst>
                                        <p:tav tm="0">
                                          <p:val>
                                            <p:fltVal val="0"/>
                                          </p:val>
                                        </p:tav>
                                        <p:tav tm="100000">
                                          <p:val>
                                            <p:strVal val="#ppt_h"/>
                                          </p:val>
                                        </p:tav>
                                      </p:tavLst>
                                    </p:anim>
                                    <p:animEffect transition="in" filter="fade">
                                      <p:cBhvr>
                                        <p:cTn id="108" dur="500"/>
                                        <p:tgtEl>
                                          <p:spTgt spid="4"/>
                                        </p:tgtEl>
                                      </p:cBhvr>
                                    </p:animEffect>
                                  </p:childTnLst>
                                </p:cTn>
                              </p:par>
                              <p:par>
                                <p:cTn id="109" presetID="42" presetClass="path" presetSubtype="0" fill="hold" grpId="2" nodeType="withEffect">
                                  <p:stCondLst>
                                    <p:cond delay="400"/>
                                  </p:stCondLst>
                                  <p:childTnLst>
                                    <p:animMotion origin="layout" path="M 2.5E-6 4.07407E-6 L 0.0625 0.20555 " pathEditMode="relative" rAng="0" ptsTypes="AA">
                                      <p:cBhvr>
                                        <p:cTn id="110" dur="500" spd="-100000" fill="hold"/>
                                        <p:tgtEl>
                                          <p:spTgt spid="4"/>
                                        </p:tgtEl>
                                        <p:attrNameLst>
                                          <p:attrName>ppt_x</p:attrName>
                                          <p:attrName>ppt_y</p:attrName>
                                        </p:attrNameLst>
                                      </p:cBhvr>
                                      <p:rCtr x="3125" y="10278"/>
                                    </p:animMotion>
                                  </p:childTnLst>
                                </p:cTn>
                              </p:par>
                              <p:par>
                                <p:cTn id="111" presetID="1" presetClass="entr" presetSubtype="0" fill="hold" grpId="0" nodeType="withEffect">
                                  <p:stCondLst>
                                    <p:cond delay="200"/>
                                  </p:stCondLst>
                                  <p:childTnLst>
                                    <p:set>
                                      <p:cBhvr>
                                        <p:cTn id="112" dur="1" fill="hold">
                                          <p:stCondLst>
                                            <p:cond delay="0"/>
                                          </p:stCondLst>
                                        </p:cTn>
                                        <p:tgtEl>
                                          <p:spTgt spid="35"/>
                                        </p:tgtEl>
                                        <p:attrNameLst>
                                          <p:attrName>style.visibility</p:attrName>
                                        </p:attrNameLst>
                                      </p:cBhvr>
                                      <p:to>
                                        <p:strVal val="visible"/>
                                      </p:to>
                                    </p:set>
                                  </p:childTnLst>
                                </p:cTn>
                              </p:par>
                              <p:par>
                                <p:cTn id="113" presetID="53" presetClass="entr" presetSubtype="16" fill="hold" grpId="1" nodeType="withEffect">
                                  <p:stCondLst>
                                    <p:cond delay="200"/>
                                  </p:stCondLst>
                                  <p:childTnLst>
                                    <p:set>
                                      <p:cBhvr>
                                        <p:cTn id="114" dur="1" fill="hold">
                                          <p:stCondLst>
                                            <p:cond delay="0"/>
                                          </p:stCondLst>
                                        </p:cTn>
                                        <p:tgtEl>
                                          <p:spTgt spid="35"/>
                                        </p:tgtEl>
                                        <p:attrNameLst>
                                          <p:attrName>style.visibility</p:attrName>
                                        </p:attrNameLst>
                                      </p:cBhvr>
                                      <p:to>
                                        <p:strVal val="visible"/>
                                      </p:to>
                                    </p:set>
                                    <p:anim calcmode="lin" valueType="num">
                                      <p:cBhvr>
                                        <p:cTn id="115" dur="500" fill="hold"/>
                                        <p:tgtEl>
                                          <p:spTgt spid="35"/>
                                        </p:tgtEl>
                                        <p:attrNameLst>
                                          <p:attrName>ppt_w</p:attrName>
                                        </p:attrNameLst>
                                      </p:cBhvr>
                                      <p:tavLst>
                                        <p:tav tm="0">
                                          <p:val>
                                            <p:fltVal val="0"/>
                                          </p:val>
                                        </p:tav>
                                        <p:tav tm="100000">
                                          <p:val>
                                            <p:strVal val="#ppt_w"/>
                                          </p:val>
                                        </p:tav>
                                      </p:tavLst>
                                    </p:anim>
                                    <p:anim calcmode="lin" valueType="num">
                                      <p:cBhvr>
                                        <p:cTn id="116" dur="500" fill="hold"/>
                                        <p:tgtEl>
                                          <p:spTgt spid="35"/>
                                        </p:tgtEl>
                                        <p:attrNameLst>
                                          <p:attrName>ppt_h</p:attrName>
                                        </p:attrNameLst>
                                      </p:cBhvr>
                                      <p:tavLst>
                                        <p:tav tm="0">
                                          <p:val>
                                            <p:fltVal val="0"/>
                                          </p:val>
                                        </p:tav>
                                        <p:tav tm="100000">
                                          <p:val>
                                            <p:strVal val="#ppt_h"/>
                                          </p:val>
                                        </p:tav>
                                      </p:tavLst>
                                    </p:anim>
                                    <p:animEffect transition="in" filter="fade">
                                      <p:cBhvr>
                                        <p:cTn id="117" dur="500"/>
                                        <p:tgtEl>
                                          <p:spTgt spid="35"/>
                                        </p:tgtEl>
                                      </p:cBhvr>
                                    </p:animEffect>
                                  </p:childTnLst>
                                </p:cTn>
                              </p:par>
                              <p:par>
                                <p:cTn id="118" presetID="42" presetClass="path" presetSubtype="0" fill="hold" grpId="2" nodeType="withEffect">
                                  <p:stCondLst>
                                    <p:cond delay="200"/>
                                  </p:stCondLst>
                                  <p:childTnLst>
                                    <p:animMotion origin="layout" path="M -3.61111E-6 8.64198E-7 L -0.01371 0.35 " pathEditMode="relative" rAng="0" ptsTypes="AA">
                                      <p:cBhvr>
                                        <p:cTn id="119" dur="500" spd="-100000" fill="hold"/>
                                        <p:tgtEl>
                                          <p:spTgt spid="35"/>
                                        </p:tgtEl>
                                        <p:attrNameLst>
                                          <p:attrName>ppt_x</p:attrName>
                                          <p:attrName>ppt_y</p:attrName>
                                        </p:attrNameLst>
                                      </p:cBhvr>
                                      <p:rCtr x="-694" y="17500"/>
                                    </p:animMotion>
                                  </p:childTnLst>
                                </p:cTn>
                              </p:par>
                              <p:par>
                                <p:cTn id="120" presetID="35" presetClass="path" presetSubtype="0" fill="hold" grpId="2" nodeType="withEffect">
                                  <p:stCondLst>
                                    <p:cond delay="200"/>
                                  </p:stCondLst>
                                  <p:childTnLst>
                                    <p:animMotion origin="layout" path="M -3.33333E-6 -1.60494E-6 L 0.16875 -0.04074 " pathEditMode="relative" rAng="0" ptsTypes="AA">
                                      <p:cBhvr>
                                        <p:cTn id="121" dur="500" spd="-100000" fill="hold"/>
                                        <p:tgtEl>
                                          <p:spTgt spid="42"/>
                                        </p:tgtEl>
                                        <p:attrNameLst>
                                          <p:attrName>ppt_x</p:attrName>
                                          <p:attrName>ppt_y</p:attrName>
                                        </p:attrNameLst>
                                      </p:cBhvr>
                                      <p:rCtr x="8438" y="-2037"/>
                                    </p:animMotion>
                                  </p:childTnLst>
                                </p:cTn>
                              </p:par>
                              <p:par>
                                <p:cTn id="122" presetID="1" presetClass="entr" presetSubtype="0" fill="hold" nodeType="withEffect">
                                  <p:stCondLst>
                                    <p:cond delay="600"/>
                                  </p:stCondLst>
                                  <p:childTnLst>
                                    <p:set>
                                      <p:cBhvr>
                                        <p:cTn id="123" dur="1" fill="hold">
                                          <p:stCondLst>
                                            <p:cond delay="0"/>
                                          </p:stCondLst>
                                        </p:cTn>
                                        <p:tgtEl>
                                          <p:spTgt spid="29"/>
                                        </p:tgtEl>
                                        <p:attrNameLst>
                                          <p:attrName>style.visibility</p:attrName>
                                        </p:attrNameLst>
                                      </p:cBhvr>
                                      <p:to>
                                        <p:strVal val="visible"/>
                                      </p:to>
                                    </p:set>
                                  </p:childTnLst>
                                </p:cTn>
                              </p:par>
                              <p:par>
                                <p:cTn id="124" presetID="53" presetClass="entr" presetSubtype="16" fill="hold" nodeType="withEffect">
                                  <p:stCondLst>
                                    <p:cond delay="600"/>
                                  </p:stCondLst>
                                  <p:childTnLst>
                                    <p:set>
                                      <p:cBhvr>
                                        <p:cTn id="125" dur="1" fill="hold">
                                          <p:stCondLst>
                                            <p:cond delay="0"/>
                                          </p:stCondLst>
                                        </p:cTn>
                                        <p:tgtEl>
                                          <p:spTgt spid="29"/>
                                        </p:tgtEl>
                                        <p:attrNameLst>
                                          <p:attrName>style.visibility</p:attrName>
                                        </p:attrNameLst>
                                      </p:cBhvr>
                                      <p:to>
                                        <p:strVal val="visible"/>
                                      </p:to>
                                    </p:set>
                                    <p:anim calcmode="lin" valueType="num">
                                      <p:cBhvr>
                                        <p:cTn id="126" dur="500" fill="hold"/>
                                        <p:tgtEl>
                                          <p:spTgt spid="29"/>
                                        </p:tgtEl>
                                        <p:attrNameLst>
                                          <p:attrName>ppt_w</p:attrName>
                                        </p:attrNameLst>
                                      </p:cBhvr>
                                      <p:tavLst>
                                        <p:tav tm="0">
                                          <p:val>
                                            <p:fltVal val="0"/>
                                          </p:val>
                                        </p:tav>
                                        <p:tav tm="100000">
                                          <p:val>
                                            <p:strVal val="#ppt_w"/>
                                          </p:val>
                                        </p:tav>
                                      </p:tavLst>
                                    </p:anim>
                                    <p:anim calcmode="lin" valueType="num">
                                      <p:cBhvr>
                                        <p:cTn id="127" dur="500" fill="hold"/>
                                        <p:tgtEl>
                                          <p:spTgt spid="29"/>
                                        </p:tgtEl>
                                        <p:attrNameLst>
                                          <p:attrName>ppt_h</p:attrName>
                                        </p:attrNameLst>
                                      </p:cBhvr>
                                      <p:tavLst>
                                        <p:tav tm="0">
                                          <p:val>
                                            <p:fltVal val="0"/>
                                          </p:val>
                                        </p:tav>
                                        <p:tav tm="100000">
                                          <p:val>
                                            <p:strVal val="#ppt_h"/>
                                          </p:val>
                                        </p:tav>
                                      </p:tavLst>
                                    </p:anim>
                                    <p:animEffect transition="in" filter="fade">
                                      <p:cBhvr>
                                        <p:cTn id="128" dur="500"/>
                                        <p:tgtEl>
                                          <p:spTgt spid="29"/>
                                        </p:tgtEl>
                                      </p:cBhvr>
                                    </p:animEffect>
                                  </p:childTnLst>
                                </p:cTn>
                              </p:par>
                              <p:par>
                                <p:cTn id="129" presetID="42" presetClass="path" presetSubtype="0" fill="hold" nodeType="withEffect">
                                  <p:stCondLst>
                                    <p:cond delay="600"/>
                                  </p:stCondLst>
                                  <p:childTnLst>
                                    <p:animMotion origin="layout" path="M 3.61111E-6 -8.64198E-7 L -0.04757 0.38549 " pathEditMode="relative" rAng="0" ptsTypes="AA">
                                      <p:cBhvr>
                                        <p:cTn id="130" dur="500" spd="-100000" fill="hold"/>
                                        <p:tgtEl>
                                          <p:spTgt spid="29"/>
                                        </p:tgtEl>
                                        <p:attrNameLst>
                                          <p:attrName>ppt_x</p:attrName>
                                          <p:attrName>ppt_y</p:attrName>
                                        </p:attrNameLst>
                                      </p:cBhvr>
                                      <p:rCtr x="-2378" y="19259"/>
                                    </p:animMotion>
                                  </p:childTnLst>
                                </p:cTn>
                              </p:par>
                              <p:par>
                                <p:cTn id="131" presetID="1" presetClass="entr" presetSubtype="0" fill="hold" nodeType="withEffect">
                                  <p:stCondLst>
                                    <p:cond delay="0"/>
                                  </p:stCondLst>
                                  <p:childTnLst>
                                    <p:set>
                                      <p:cBhvr>
                                        <p:cTn id="132" dur="1" fill="hold">
                                          <p:stCondLst>
                                            <p:cond delay="0"/>
                                          </p:stCondLst>
                                        </p:cTn>
                                        <p:tgtEl>
                                          <p:spTgt spid="8"/>
                                        </p:tgtEl>
                                        <p:attrNameLst>
                                          <p:attrName>style.visibility</p:attrName>
                                        </p:attrNameLst>
                                      </p:cBhvr>
                                      <p:to>
                                        <p:strVal val="visible"/>
                                      </p:to>
                                    </p:set>
                                  </p:childTnLst>
                                </p:cTn>
                              </p:par>
                              <p:par>
                                <p:cTn id="133" presetID="42" presetClass="path" presetSubtype="0" fill="hold" nodeType="withEffect">
                                  <p:stCondLst>
                                    <p:cond delay="0"/>
                                  </p:stCondLst>
                                  <p:childTnLst>
                                    <p:animMotion origin="layout" path="M 0 -3.7037E-7 L -0.0875 0.25895 " pathEditMode="relative" rAng="0" ptsTypes="AA">
                                      <p:cBhvr>
                                        <p:cTn id="134" dur="500" spd="-100000" fill="hold"/>
                                        <p:tgtEl>
                                          <p:spTgt spid="8"/>
                                        </p:tgtEl>
                                        <p:attrNameLst>
                                          <p:attrName>ppt_x</p:attrName>
                                          <p:attrName>ppt_y</p:attrName>
                                        </p:attrNameLst>
                                      </p:cBhvr>
                                      <p:rCtr x="-4375" y="12932"/>
                                    </p:animMotion>
                                  </p:childTnLst>
                                </p:cTn>
                              </p:par>
                              <p:par>
                                <p:cTn id="135" presetID="53" presetClass="entr" presetSubtype="16" fill="hold" nodeType="withEffect">
                                  <p:stCondLst>
                                    <p:cond delay="0"/>
                                  </p:stCondLst>
                                  <p:childTnLst>
                                    <p:set>
                                      <p:cBhvr>
                                        <p:cTn id="136" dur="1" fill="hold">
                                          <p:stCondLst>
                                            <p:cond delay="0"/>
                                          </p:stCondLst>
                                        </p:cTn>
                                        <p:tgtEl>
                                          <p:spTgt spid="8"/>
                                        </p:tgtEl>
                                        <p:attrNameLst>
                                          <p:attrName>style.visibility</p:attrName>
                                        </p:attrNameLst>
                                      </p:cBhvr>
                                      <p:to>
                                        <p:strVal val="visible"/>
                                      </p:to>
                                    </p:set>
                                    <p:anim calcmode="lin" valueType="num">
                                      <p:cBhvr>
                                        <p:cTn id="137" dur="500" fill="hold"/>
                                        <p:tgtEl>
                                          <p:spTgt spid="8"/>
                                        </p:tgtEl>
                                        <p:attrNameLst>
                                          <p:attrName>ppt_w</p:attrName>
                                        </p:attrNameLst>
                                      </p:cBhvr>
                                      <p:tavLst>
                                        <p:tav tm="0">
                                          <p:val>
                                            <p:fltVal val="0"/>
                                          </p:val>
                                        </p:tav>
                                        <p:tav tm="100000">
                                          <p:val>
                                            <p:strVal val="#ppt_w"/>
                                          </p:val>
                                        </p:tav>
                                      </p:tavLst>
                                    </p:anim>
                                    <p:anim calcmode="lin" valueType="num">
                                      <p:cBhvr>
                                        <p:cTn id="138" dur="500" fill="hold"/>
                                        <p:tgtEl>
                                          <p:spTgt spid="8"/>
                                        </p:tgtEl>
                                        <p:attrNameLst>
                                          <p:attrName>ppt_h</p:attrName>
                                        </p:attrNameLst>
                                      </p:cBhvr>
                                      <p:tavLst>
                                        <p:tav tm="0">
                                          <p:val>
                                            <p:fltVal val="0"/>
                                          </p:val>
                                        </p:tav>
                                        <p:tav tm="100000">
                                          <p:val>
                                            <p:strVal val="#ppt_h"/>
                                          </p:val>
                                        </p:tav>
                                      </p:tavLst>
                                    </p:anim>
                                    <p:animEffect transition="in" filter="fade">
                                      <p:cBhvr>
                                        <p:cTn id="139" dur="500"/>
                                        <p:tgtEl>
                                          <p:spTgt spid="8"/>
                                        </p:tgtEl>
                                      </p:cBhvr>
                                    </p:animEffect>
                                  </p:childTnLst>
                                </p:cTn>
                              </p:par>
                              <p:par>
                                <p:cTn id="140" presetID="1" presetClass="entr" presetSubtype="0" fill="hold" nodeType="withEffect">
                                  <p:stCondLst>
                                    <p:cond delay="400"/>
                                  </p:stCondLst>
                                  <p:childTnLst>
                                    <p:set>
                                      <p:cBhvr>
                                        <p:cTn id="141" dur="1" fill="hold">
                                          <p:stCondLst>
                                            <p:cond delay="0"/>
                                          </p:stCondLst>
                                        </p:cTn>
                                        <p:tgtEl>
                                          <p:spTgt spid="39"/>
                                        </p:tgtEl>
                                        <p:attrNameLst>
                                          <p:attrName>style.visibility</p:attrName>
                                        </p:attrNameLst>
                                      </p:cBhvr>
                                      <p:to>
                                        <p:strVal val="visible"/>
                                      </p:to>
                                    </p:set>
                                  </p:childTnLst>
                                </p:cTn>
                              </p:par>
                              <p:par>
                                <p:cTn id="142" presetID="53" presetClass="entr" presetSubtype="16" fill="hold" nodeType="withEffect">
                                  <p:stCondLst>
                                    <p:cond delay="400"/>
                                  </p:stCondLst>
                                  <p:childTnLst>
                                    <p:set>
                                      <p:cBhvr>
                                        <p:cTn id="143" dur="1" fill="hold">
                                          <p:stCondLst>
                                            <p:cond delay="0"/>
                                          </p:stCondLst>
                                        </p:cTn>
                                        <p:tgtEl>
                                          <p:spTgt spid="39"/>
                                        </p:tgtEl>
                                        <p:attrNameLst>
                                          <p:attrName>style.visibility</p:attrName>
                                        </p:attrNameLst>
                                      </p:cBhvr>
                                      <p:to>
                                        <p:strVal val="visible"/>
                                      </p:to>
                                    </p:set>
                                    <p:anim calcmode="lin" valueType="num">
                                      <p:cBhvr>
                                        <p:cTn id="144" dur="500" fill="hold"/>
                                        <p:tgtEl>
                                          <p:spTgt spid="39"/>
                                        </p:tgtEl>
                                        <p:attrNameLst>
                                          <p:attrName>ppt_w</p:attrName>
                                        </p:attrNameLst>
                                      </p:cBhvr>
                                      <p:tavLst>
                                        <p:tav tm="0">
                                          <p:val>
                                            <p:fltVal val="0"/>
                                          </p:val>
                                        </p:tav>
                                        <p:tav tm="100000">
                                          <p:val>
                                            <p:strVal val="#ppt_w"/>
                                          </p:val>
                                        </p:tav>
                                      </p:tavLst>
                                    </p:anim>
                                    <p:anim calcmode="lin" valueType="num">
                                      <p:cBhvr>
                                        <p:cTn id="145" dur="500" fill="hold"/>
                                        <p:tgtEl>
                                          <p:spTgt spid="39"/>
                                        </p:tgtEl>
                                        <p:attrNameLst>
                                          <p:attrName>ppt_h</p:attrName>
                                        </p:attrNameLst>
                                      </p:cBhvr>
                                      <p:tavLst>
                                        <p:tav tm="0">
                                          <p:val>
                                            <p:fltVal val="0"/>
                                          </p:val>
                                        </p:tav>
                                        <p:tav tm="100000">
                                          <p:val>
                                            <p:strVal val="#ppt_h"/>
                                          </p:val>
                                        </p:tav>
                                      </p:tavLst>
                                    </p:anim>
                                    <p:animEffect transition="in" filter="fade">
                                      <p:cBhvr>
                                        <p:cTn id="146" dur="500"/>
                                        <p:tgtEl>
                                          <p:spTgt spid="39"/>
                                        </p:tgtEl>
                                      </p:cBhvr>
                                    </p:animEffect>
                                  </p:childTnLst>
                                </p:cTn>
                              </p:par>
                              <p:par>
                                <p:cTn id="147" presetID="42" presetClass="path" presetSubtype="0" fill="hold" nodeType="withEffect">
                                  <p:stCondLst>
                                    <p:cond delay="400"/>
                                  </p:stCondLst>
                                  <p:childTnLst>
                                    <p:animMotion origin="layout" path="M 1.38889E-6 -4.93827E-7 L -0.18368 0.37438 " pathEditMode="relative" rAng="0" ptsTypes="AA">
                                      <p:cBhvr>
                                        <p:cTn id="148" dur="500" spd="-100000" fill="hold"/>
                                        <p:tgtEl>
                                          <p:spTgt spid="39"/>
                                        </p:tgtEl>
                                        <p:attrNameLst>
                                          <p:attrName>ppt_x</p:attrName>
                                          <p:attrName>ppt_y</p:attrName>
                                        </p:attrNameLst>
                                      </p:cBhvr>
                                      <p:rCtr x="-9184" y="18704"/>
                                    </p:animMotion>
                                  </p:childTnLst>
                                </p:cTn>
                              </p:par>
                              <p:par>
                                <p:cTn id="149" presetID="1" presetClass="entr" presetSubtype="0" fill="hold" grpId="0" nodeType="withEffect">
                                  <p:stCondLst>
                                    <p:cond delay="600"/>
                                  </p:stCondLst>
                                  <p:childTnLst>
                                    <p:set>
                                      <p:cBhvr>
                                        <p:cTn id="150" dur="1" fill="hold">
                                          <p:stCondLst>
                                            <p:cond delay="0"/>
                                          </p:stCondLst>
                                        </p:cTn>
                                        <p:tgtEl>
                                          <p:spTgt spid="17"/>
                                        </p:tgtEl>
                                        <p:attrNameLst>
                                          <p:attrName>style.visibility</p:attrName>
                                        </p:attrNameLst>
                                      </p:cBhvr>
                                      <p:to>
                                        <p:strVal val="visible"/>
                                      </p:to>
                                    </p:set>
                                  </p:childTnLst>
                                </p:cTn>
                              </p:par>
                              <p:par>
                                <p:cTn id="151" presetID="53" presetClass="entr" presetSubtype="16" fill="hold" grpId="1" nodeType="withEffect">
                                  <p:stCondLst>
                                    <p:cond delay="600"/>
                                  </p:stCondLst>
                                  <p:childTnLst>
                                    <p:set>
                                      <p:cBhvr>
                                        <p:cTn id="152" dur="1" fill="hold">
                                          <p:stCondLst>
                                            <p:cond delay="0"/>
                                          </p:stCondLst>
                                        </p:cTn>
                                        <p:tgtEl>
                                          <p:spTgt spid="17"/>
                                        </p:tgtEl>
                                        <p:attrNameLst>
                                          <p:attrName>style.visibility</p:attrName>
                                        </p:attrNameLst>
                                      </p:cBhvr>
                                      <p:to>
                                        <p:strVal val="visible"/>
                                      </p:to>
                                    </p:set>
                                    <p:anim calcmode="lin" valueType="num">
                                      <p:cBhvr>
                                        <p:cTn id="153" dur="500" fill="hold"/>
                                        <p:tgtEl>
                                          <p:spTgt spid="17"/>
                                        </p:tgtEl>
                                        <p:attrNameLst>
                                          <p:attrName>ppt_w</p:attrName>
                                        </p:attrNameLst>
                                      </p:cBhvr>
                                      <p:tavLst>
                                        <p:tav tm="0">
                                          <p:val>
                                            <p:fltVal val="0"/>
                                          </p:val>
                                        </p:tav>
                                        <p:tav tm="100000">
                                          <p:val>
                                            <p:strVal val="#ppt_w"/>
                                          </p:val>
                                        </p:tav>
                                      </p:tavLst>
                                    </p:anim>
                                    <p:anim calcmode="lin" valueType="num">
                                      <p:cBhvr>
                                        <p:cTn id="154" dur="500" fill="hold"/>
                                        <p:tgtEl>
                                          <p:spTgt spid="17"/>
                                        </p:tgtEl>
                                        <p:attrNameLst>
                                          <p:attrName>ppt_h</p:attrName>
                                        </p:attrNameLst>
                                      </p:cBhvr>
                                      <p:tavLst>
                                        <p:tav tm="0">
                                          <p:val>
                                            <p:fltVal val="0"/>
                                          </p:val>
                                        </p:tav>
                                        <p:tav tm="100000">
                                          <p:val>
                                            <p:strVal val="#ppt_h"/>
                                          </p:val>
                                        </p:tav>
                                      </p:tavLst>
                                    </p:anim>
                                    <p:animEffect transition="in" filter="fade">
                                      <p:cBhvr>
                                        <p:cTn id="155" dur="500"/>
                                        <p:tgtEl>
                                          <p:spTgt spid="17"/>
                                        </p:tgtEl>
                                      </p:cBhvr>
                                    </p:animEffect>
                                  </p:childTnLst>
                                </p:cTn>
                              </p:par>
                              <p:par>
                                <p:cTn id="156" presetID="42" presetClass="path" presetSubtype="0" fill="hold" grpId="2" nodeType="withEffect">
                                  <p:stCondLst>
                                    <p:cond delay="600"/>
                                  </p:stCondLst>
                                  <p:childTnLst>
                                    <p:animMotion origin="layout" path="M -3.33333E-6 2.46914E-7 L -0.19878 0.28333 " pathEditMode="relative" rAng="0" ptsTypes="AA">
                                      <p:cBhvr>
                                        <p:cTn id="157" dur="500" spd="-100000" fill="hold"/>
                                        <p:tgtEl>
                                          <p:spTgt spid="17"/>
                                        </p:tgtEl>
                                        <p:attrNameLst>
                                          <p:attrName>ppt_x</p:attrName>
                                          <p:attrName>ppt_y</p:attrName>
                                        </p:attrNameLst>
                                      </p:cBhvr>
                                      <p:rCtr x="-9948" y="14167"/>
                                    </p:animMotion>
                                  </p:childTnLst>
                                </p:cTn>
                              </p:par>
                            </p:childTnLst>
                          </p:cTn>
                        </p:par>
                        <p:par>
                          <p:cTn id="158" fill="hold">
                            <p:stCondLst>
                              <p:cond delay="200"/>
                            </p:stCondLst>
                            <p:childTnLst>
                              <p:par>
                                <p:cTn id="159" presetID="22" presetClass="entr" presetSubtype="8" fill="hold" nodeType="afterEffect">
                                  <p:stCondLst>
                                    <p:cond delay="0"/>
                                  </p:stCondLst>
                                  <p:childTnLst>
                                    <p:set>
                                      <p:cBhvr>
                                        <p:cTn id="160" dur="1" fill="hold">
                                          <p:stCondLst>
                                            <p:cond delay="0"/>
                                          </p:stCondLst>
                                        </p:cTn>
                                        <p:tgtEl>
                                          <p:spTgt spid="22"/>
                                        </p:tgtEl>
                                        <p:attrNameLst>
                                          <p:attrName>style.visibility</p:attrName>
                                        </p:attrNameLst>
                                      </p:cBhvr>
                                      <p:to>
                                        <p:strVal val="visible"/>
                                      </p:to>
                                    </p:set>
                                    <p:animEffect transition="in" filter="wipe(left)">
                                      <p:cBhvr>
                                        <p:cTn id="161" dur="500"/>
                                        <p:tgtEl>
                                          <p:spTgt spid="22"/>
                                        </p:tgtEl>
                                      </p:cBhvr>
                                    </p:animEffect>
                                  </p:childTnLst>
                                </p:cTn>
                              </p:par>
                            </p:childTnLst>
                          </p:cTn>
                        </p:par>
                        <p:par>
                          <p:cTn id="162" fill="hold">
                            <p:stCondLst>
                              <p:cond delay="700"/>
                            </p:stCondLst>
                            <p:childTnLst>
                              <p:par>
                                <p:cTn id="163" presetID="50" presetClass="entr" presetSubtype="0" decel="100000" fill="hold" grpId="0" nodeType="afterEffect">
                                  <p:stCondLst>
                                    <p:cond delay="0"/>
                                  </p:stCondLst>
                                  <p:childTnLst>
                                    <p:set>
                                      <p:cBhvr>
                                        <p:cTn id="164" dur="1" fill="hold">
                                          <p:stCondLst>
                                            <p:cond delay="0"/>
                                          </p:stCondLst>
                                        </p:cTn>
                                        <p:tgtEl>
                                          <p:spTgt spid="43"/>
                                        </p:tgtEl>
                                        <p:attrNameLst>
                                          <p:attrName>style.visibility</p:attrName>
                                        </p:attrNameLst>
                                      </p:cBhvr>
                                      <p:to>
                                        <p:strVal val="visible"/>
                                      </p:to>
                                    </p:set>
                                    <p:anim calcmode="lin" valueType="num">
                                      <p:cBhvr>
                                        <p:cTn id="165" dur="1000" fill="hold"/>
                                        <p:tgtEl>
                                          <p:spTgt spid="43"/>
                                        </p:tgtEl>
                                        <p:attrNameLst>
                                          <p:attrName>ppt_w</p:attrName>
                                        </p:attrNameLst>
                                      </p:cBhvr>
                                      <p:tavLst>
                                        <p:tav tm="0">
                                          <p:val>
                                            <p:strVal val="#ppt_w+.3"/>
                                          </p:val>
                                        </p:tav>
                                        <p:tav tm="100000">
                                          <p:val>
                                            <p:strVal val="#ppt_w"/>
                                          </p:val>
                                        </p:tav>
                                      </p:tavLst>
                                    </p:anim>
                                    <p:anim calcmode="lin" valueType="num">
                                      <p:cBhvr>
                                        <p:cTn id="166" dur="1000" fill="hold"/>
                                        <p:tgtEl>
                                          <p:spTgt spid="43"/>
                                        </p:tgtEl>
                                        <p:attrNameLst>
                                          <p:attrName>ppt_h</p:attrName>
                                        </p:attrNameLst>
                                      </p:cBhvr>
                                      <p:tavLst>
                                        <p:tav tm="0">
                                          <p:val>
                                            <p:strVal val="#ppt_h"/>
                                          </p:val>
                                        </p:tav>
                                        <p:tav tm="100000">
                                          <p:val>
                                            <p:strVal val="#ppt_h"/>
                                          </p:val>
                                        </p:tav>
                                      </p:tavLst>
                                    </p:anim>
                                    <p:animEffect transition="in" filter="fade">
                                      <p:cBhvr>
                                        <p:cTn id="167" dur="1000"/>
                                        <p:tgtEl>
                                          <p:spTgt spid="43"/>
                                        </p:tgtEl>
                                      </p:cBhvr>
                                    </p:animEffect>
                                  </p:childTnLst>
                                </p:cTn>
                              </p:par>
                            </p:childTnLst>
                          </p:cTn>
                        </p:par>
                        <p:par>
                          <p:cTn id="168" fill="hold">
                            <p:stCondLst>
                              <p:cond delay="1700"/>
                            </p:stCondLst>
                            <p:childTnLst>
                              <p:par>
                                <p:cTn id="169" presetID="41" presetClass="entr" presetSubtype="0" fill="hold" grpId="0" nodeType="afterEffect">
                                  <p:stCondLst>
                                    <p:cond delay="0"/>
                                  </p:stCondLst>
                                  <p:iterate type="lt">
                                    <p:tmPct val="10000"/>
                                  </p:iterate>
                                  <p:childTnLst>
                                    <p:set>
                                      <p:cBhvr>
                                        <p:cTn id="170" dur="1" fill="hold">
                                          <p:stCondLst>
                                            <p:cond delay="0"/>
                                          </p:stCondLst>
                                        </p:cTn>
                                        <p:tgtEl>
                                          <p:spTgt spid="44"/>
                                        </p:tgtEl>
                                        <p:attrNameLst>
                                          <p:attrName>style.visibility</p:attrName>
                                        </p:attrNameLst>
                                      </p:cBhvr>
                                      <p:to>
                                        <p:strVal val="visible"/>
                                      </p:to>
                                    </p:set>
                                    <p:anim calcmode="lin" valueType="num">
                                      <p:cBhvr>
                                        <p:cTn id="171" dur="500" fill="hold"/>
                                        <p:tgtEl>
                                          <p:spTgt spid="44"/>
                                        </p:tgtEl>
                                        <p:attrNameLst>
                                          <p:attrName>ppt_x</p:attrName>
                                        </p:attrNameLst>
                                      </p:cBhvr>
                                      <p:tavLst>
                                        <p:tav tm="0">
                                          <p:val>
                                            <p:strVal val="#ppt_x"/>
                                          </p:val>
                                        </p:tav>
                                        <p:tav tm="50000">
                                          <p:val>
                                            <p:strVal val="#ppt_x+.1"/>
                                          </p:val>
                                        </p:tav>
                                        <p:tav tm="100000">
                                          <p:val>
                                            <p:strVal val="#ppt_x"/>
                                          </p:val>
                                        </p:tav>
                                      </p:tavLst>
                                    </p:anim>
                                    <p:anim calcmode="lin" valueType="num">
                                      <p:cBhvr>
                                        <p:cTn id="172" dur="500" fill="hold"/>
                                        <p:tgtEl>
                                          <p:spTgt spid="44"/>
                                        </p:tgtEl>
                                        <p:attrNameLst>
                                          <p:attrName>ppt_y</p:attrName>
                                        </p:attrNameLst>
                                      </p:cBhvr>
                                      <p:tavLst>
                                        <p:tav tm="0">
                                          <p:val>
                                            <p:strVal val="#ppt_y"/>
                                          </p:val>
                                        </p:tav>
                                        <p:tav tm="100000">
                                          <p:val>
                                            <p:strVal val="#ppt_y"/>
                                          </p:val>
                                        </p:tav>
                                      </p:tavLst>
                                    </p:anim>
                                    <p:anim calcmode="lin" valueType="num">
                                      <p:cBhvr>
                                        <p:cTn id="173" dur="500" fill="hold"/>
                                        <p:tgtEl>
                                          <p:spTgt spid="44"/>
                                        </p:tgtEl>
                                        <p:attrNameLst>
                                          <p:attrName>ppt_h</p:attrName>
                                        </p:attrNameLst>
                                      </p:cBhvr>
                                      <p:tavLst>
                                        <p:tav tm="0">
                                          <p:val>
                                            <p:strVal val="#ppt_h/10"/>
                                          </p:val>
                                        </p:tav>
                                        <p:tav tm="50000">
                                          <p:val>
                                            <p:strVal val="#ppt_h+.01"/>
                                          </p:val>
                                        </p:tav>
                                        <p:tav tm="100000">
                                          <p:val>
                                            <p:strVal val="#ppt_h"/>
                                          </p:val>
                                        </p:tav>
                                      </p:tavLst>
                                    </p:anim>
                                    <p:anim calcmode="lin" valueType="num">
                                      <p:cBhvr>
                                        <p:cTn id="174" dur="500" fill="hold"/>
                                        <p:tgtEl>
                                          <p:spTgt spid="44"/>
                                        </p:tgtEl>
                                        <p:attrNameLst>
                                          <p:attrName>ppt_w</p:attrName>
                                        </p:attrNameLst>
                                      </p:cBhvr>
                                      <p:tavLst>
                                        <p:tav tm="0">
                                          <p:val>
                                            <p:strVal val="#ppt_w/10"/>
                                          </p:val>
                                        </p:tav>
                                        <p:tav tm="50000">
                                          <p:val>
                                            <p:strVal val="#ppt_w+.01"/>
                                          </p:val>
                                        </p:tav>
                                        <p:tav tm="100000">
                                          <p:val>
                                            <p:strVal val="#ppt_w"/>
                                          </p:val>
                                        </p:tav>
                                      </p:tavLst>
                                    </p:anim>
                                    <p:animEffect transition="in" filter="fade">
                                      <p:cBhvr>
                                        <p:cTn id="175" dur="500" tmFilter="0,0; .5, 1; 1, 1"/>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3" grpId="2" animBg="1"/>
      <p:bldP spid="4" grpId="0" animBg="1"/>
      <p:bldP spid="4" grpId="1" animBg="1"/>
      <p:bldP spid="4" grpId="2" animBg="1"/>
      <p:bldP spid="17" grpId="0" animBg="1"/>
      <p:bldP spid="17" grpId="1" animBg="1"/>
      <p:bldP spid="17" grpId="2" animBg="1"/>
      <p:bldP spid="18" grpId="0" animBg="1"/>
      <p:bldP spid="18" grpId="1" animBg="1"/>
      <p:bldP spid="18" grpId="2" animBg="1"/>
      <p:bldP spid="25" grpId="0" animBg="1"/>
      <p:bldP spid="25" grpId="1" animBg="1"/>
      <p:bldP spid="25" grpId="2" animBg="1"/>
      <p:bldP spid="35" grpId="0" animBg="1"/>
      <p:bldP spid="35" grpId="1" animBg="1"/>
      <p:bldP spid="35" grpId="2" animBg="1"/>
      <p:bldP spid="42" grpId="0" animBg="1"/>
      <p:bldP spid="42" grpId="1" animBg="1"/>
      <p:bldP spid="42" grpId="2" animBg="1"/>
      <p:bldP spid="43" grpId="0"/>
      <p:bldP spid="44" grpId="0"/>
    </p:bldLst>
  </p:timing>
</p:sld>
</file>

<file path=ppt/tags/tag1.xml><?xml version="1.0" encoding="utf-8"?>
<p:tagLst xmlns:a="http://schemas.openxmlformats.org/drawingml/2006/main" xmlns:r="http://schemas.openxmlformats.org/officeDocument/2006/relationships" xmlns:p="http://schemas.openxmlformats.org/presentationml/2006/main">
  <p:tag name="KSO_WM_TEMPLATE_TOPIC_ID" val="2869567"/>
  <p:tag name="KSO_WM_TEMPLATE_OUTLINE_ID" val="15"/>
  <p:tag name="KSO_WM_TEMPLATE_SCENE_ID" val="1"/>
  <p:tag name="KSO_WM_TEMPLATE_JOB_ID" val="2"/>
  <p:tag name="KSO_WM_TEMPLATE_TOPIC_DEFAULT" val="1"/>
</p:tagLst>
</file>

<file path=ppt/theme/theme1.xml><?xml version="1.0" encoding="utf-8"?>
<a:theme xmlns:a="http://schemas.openxmlformats.org/drawingml/2006/main" name="Office 主题​​">
  <a:themeElements>
    <a:clrScheme name="自定义 301">
      <a:dk1>
        <a:sysClr val="windowText" lastClr="000000"/>
      </a:dk1>
      <a:lt1>
        <a:sysClr val="window" lastClr="FFFFFF"/>
      </a:lt1>
      <a:dk2>
        <a:srgbClr val="7F7F7F"/>
      </a:dk2>
      <a:lt2>
        <a:srgbClr val="7F7F7F"/>
      </a:lt2>
      <a:accent1>
        <a:srgbClr val="C00002"/>
      </a:accent1>
      <a:accent2>
        <a:srgbClr val="C00002"/>
      </a:accent2>
      <a:accent3>
        <a:srgbClr val="C00002"/>
      </a:accent3>
      <a:accent4>
        <a:srgbClr val="C00002"/>
      </a:accent4>
      <a:accent5>
        <a:srgbClr val="808080"/>
      </a:accent5>
      <a:accent6>
        <a:srgbClr val="808080"/>
      </a:accent6>
      <a:hlink>
        <a:srgbClr val="FFFFFF"/>
      </a:hlink>
      <a:folHlink>
        <a:srgbClr val="FFFFFF"/>
      </a:folHlink>
    </a:clrScheme>
    <a:fontScheme name="自定义 1">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lIns="0" tIns="0" rIns="0" bIns="0" rtlCol="0">
        <a:spAutoFit/>
      </a:bodyPr>
      <a:lstStyle>
        <a:defPPr>
          <a:defRPr sz="1600" b="1" dirty="0" smtClean="0">
            <a:solidFill>
              <a:schemeClr val="accent6"/>
            </a:solidFill>
            <a:latin typeface="微软雅黑" panose="020B0503020204020204" pitchFamily="34" charset="-122"/>
            <a:ea typeface="微软雅黑" panose="020B0503020204020204" pitchFamily="34" charset="-122"/>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TotalTime>
  <Words>4440</Words>
  <Application>Microsoft Office PowerPoint</Application>
  <PresentationFormat>全屏显示(16:9)</PresentationFormat>
  <Paragraphs>419</Paragraphs>
  <Slides>32</Slides>
  <Notes>31</Notes>
  <HiddenSlides>0</HiddenSlides>
  <MMClips>1</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32</vt:i4>
      </vt:variant>
    </vt:vector>
  </HeadingPairs>
  <TitlesOfParts>
    <vt:vector size="45" baseType="lpstr">
      <vt:lpstr>Bebas Neue</vt:lpstr>
      <vt:lpstr>Gill Sans</vt:lpstr>
      <vt:lpstr>ITC Avant Garde Std Bk</vt:lpstr>
      <vt:lpstr>ITC Avant Garde Std Md</vt:lpstr>
      <vt:lpstr>Lato Light</vt:lpstr>
      <vt:lpstr>Roboto condensed</vt:lpstr>
      <vt:lpstr>Source Sans Pro ExtraLight</vt:lpstr>
      <vt:lpstr>华文黑体</vt:lpstr>
      <vt:lpstr>宋体</vt:lpstr>
      <vt:lpstr>微软雅黑</vt:lpstr>
      <vt:lpstr>Arial</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vian</dc:creator>
  <cp:lastModifiedBy>vian</cp:lastModifiedBy>
  <cp:revision>980</cp:revision>
  <dcterms:created xsi:type="dcterms:W3CDTF">2015-04-24T01:01:00Z</dcterms:created>
  <dcterms:modified xsi:type="dcterms:W3CDTF">2022-12-09T08:32:54Z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2052-10.1.0.7106</vt:lpwstr>
  </property>
  <property fmtid="{D5CDD505-2E9C-101B-9397-08002B2CF9AE}" pid="3" name="KSORubyTemplateID">
    <vt:lpwstr>2</vt:lpwstr>
  </property>
</Properties>
</file>