
<file path=[Content_Types].xml><?xml version="1.0" encoding="utf-8"?>
<Types xmlns="http://schemas.openxmlformats.org/package/2006/content-types">
  <Default Extension="png" ContentType="image/png"/>
  <Default Extension="wma" ContentType="audio/x-ms-wma"/>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51" r:id="rId2"/>
  </p:sldMasterIdLst>
  <p:notesMasterIdLst>
    <p:notesMasterId r:id="rId40"/>
  </p:notesMasterIdLst>
  <p:sldIdLst>
    <p:sldId id="300" r:id="rId3"/>
    <p:sldId id="299" r:id="rId4"/>
    <p:sldId id="259" r:id="rId5"/>
    <p:sldId id="264" r:id="rId6"/>
    <p:sldId id="283" r:id="rId7"/>
    <p:sldId id="282" r:id="rId8"/>
    <p:sldId id="274" r:id="rId9"/>
    <p:sldId id="280" r:id="rId10"/>
    <p:sldId id="284" r:id="rId11"/>
    <p:sldId id="263" r:id="rId12"/>
    <p:sldId id="268" r:id="rId13"/>
    <p:sldId id="285" r:id="rId14"/>
    <p:sldId id="269" r:id="rId15"/>
    <p:sldId id="286" r:id="rId16"/>
    <p:sldId id="270" r:id="rId17"/>
    <p:sldId id="287" r:id="rId18"/>
    <p:sldId id="260" r:id="rId19"/>
    <p:sldId id="272" r:id="rId20"/>
    <p:sldId id="289" r:id="rId21"/>
    <p:sldId id="273" r:id="rId22"/>
    <p:sldId id="271" r:id="rId23"/>
    <p:sldId id="288" r:id="rId24"/>
    <p:sldId id="290" r:id="rId25"/>
    <p:sldId id="261" r:id="rId26"/>
    <p:sldId id="265" r:id="rId27"/>
    <p:sldId id="278" r:id="rId28"/>
    <p:sldId id="291" r:id="rId29"/>
    <p:sldId id="292" r:id="rId30"/>
    <p:sldId id="275" r:id="rId31"/>
    <p:sldId id="293" r:id="rId32"/>
    <p:sldId id="262" r:id="rId33"/>
    <p:sldId id="276" r:id="rId34"/>
    <p:sldId id="279" r:id="rId35"/>
    <p:sldId id="294" r:id="rId36"/>
    <p:sldId id="296" r:id="rId37"/>
    <p:sldId id="295" r:id="rId38"/>
    <p:sldId id="301" r:id="rId39"/>
  </p:sldIdLst>
  <p:sldSz cx="9144000" cy="5141913"/>
  <p:notesSz cx="6858000" cy="9144000"/>
  <p:custDataLst>
    <p:tags r:id="rId41"/>
  </p:custDataLst>
  <p:defaultTextStyle>
    <a:defPPr>
      <a:defRPr lang="zh-CN"/>
    </a:defPPr>
    <a:lvl1pPr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p:defaultTextStyle>
  <p:extLst>
    <p:ext uri="{EFAFB233-063F-42B5-8137-9DF3F51BA10A}">
      <p15:sldGuideLst xmlns:p15="http://schemas.microsoft.com/office/powerpoint/2012/main">
        <p15:guide id="1" orient="horz" pos="2186">
          <p15:clr>
            <a:srgbClr val="A4A3A4"/>
          </p15:clr>
        </p15:guide>
        <p15:guide id="2" pos="2880">
          <p15:clr>
            <a:srgbClr val="A4A3A4"/>
          </p15:clr>
        </p15:guide>
        <p15:guide id="3" pos="960">
          <p15:clr>
            <a:srgbClr val="A4A3A4"/>
          </p15:clr>
        </p15:guide>
        <p15:guide id="4" pos="3840">
          <p15:clr>
            <a:srgbClr val="A4A3A4"/>
          </p15:clr>
        </p15:guide>
        <p15:guide id="5" pos="4795">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CC"/>
    <a:srgbClr val="3399FF"/>
    <a:srgbClr val="2576B5"/>
    <a:srgbClr val="97C2F1"/>
    <a:srgbClr val="394BD3"/>
    <a:srgbClr val="2566B5"/>
    <a:srgbClr val="202D90"/>
    <a:srgbClr val="364E82"/>
    <a:srgbClr val="1B4077"/>
    <a:srgbClr val="22519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35" autoAdjust="0"/>
    <p:restoredTop sz="94660"/>
  </p:normalViewPr>
  <p:slideViewPr>
    <p:cSldViewPr>
      <p:cViewPr varScale="1">
        <p:scale>
          <a:sx n="143" d="100"/>
          <a:sy n="143" d="100"/>
        </p:scale>
        <p:origin x="666" y="126"/>
      </p:cViewPr>
      <p:guideLst>
        <p:guide orient="horz" pos="2186"/>
        <p:guide pos="2880"/>
        <p:guide pos="960"/>
        <p:guide pos="3840"/>
        <p:guide pos="4795"/>
      </p:guideLst>
    </p:cSldViewPr>
  </p:slideViewPr>
  <p:notesTextViewPr>
    <p:cViewPr>
      <p:scale>
        <a:sx n="1" d="1"/>
        <a:sy n="1" d="1"/>
      </p:scale>
      <p:origin x="0" y="0"/>
    </p:cViewPr>
  </p:notesTextViewPr>
  <p:sorterViewPr>
    <p:cViewPr>
      <p:scale>
        <a:sx n="182" d="100"/>
        <a:sy n="182" d="100"/>
      </p:scale>
      <p:origin x="0" y="0"/>
    </p:cViewPr>
  </p:sorterViewPr>
  <p:gridSpacing cx="76198" cy="7619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presProps" Target="presProp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notesMaster" Target="notesMasters/notesMaster1.xml"/><Relationship Id="rId45"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viewProps" Target="viewProps.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microsoft.com/office/2015/10/relationships/revisionInfo" Target="revisionInfo.xml"/><Relationship Id="rId20" Type="http://schemas.openxmlformats.org/officeDocument/2006/relationships/slide" Target="slides/slide18.xml"/><Relationship Id="rId41" Type="http://schemas.openxmlformats.org/officeDocument/2006/relationships/tags" Target="tags/tag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C4637C0-1F94-4FE6-A671-110DD2A13813}" type="datetimeFigureOut">
              <a:rPr lang="zh-CN" altLang="en-US" smtClean="0"/>
              <a:t>2022/12/9</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357DB20-2E87-4E5B-9441-63DB909E25DD}" type="slidenum">
              <a:rPr lang="zh-CN" altLang="en-US" smtClean="0"/>
              <a:t>‹#›</a:t>
            </a:fld>
            <a:endParaRPr lang="zh-CN" altLang="en-US"/>
          </a:p>
        </p:txBody>
      </p:sp>
    </p:spTree>
    <p:extLst>
      <p:ext uri="{BB962C8B-B14F-4D97-AF65-F5344CB8AC3E}">
        <p14:creationId xmlns:p14="http://schemas.microsoft.com/office/powerpoint/2010/main" val="34743041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57DB20-2E87-4E5B-9441-63DB909E25DD}" type="slidenum">
              <a:rPr lang="zh-CN" altLang="en-US" smtClean="0"/>
              <a:t>1</a:t>
            </a:fld>
            <a:endParaRPr lang="zh-CN" altLang="en-US"/>
          </a:p>
        </p:txBody>
      </p:sp>
    </p:spTree>
    <p:extLst>
      <p:ext uri="{BB962C8B-B14F-4D97-AF65-F5344CB8AC3E}">
        <p14:creationId xmlns:p14="http://schemas.microsoft.com/office/powerpoint/2010/main" val="43406816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57DB20-2E87-4E5B-9441-63DB909E25DD}" type="slidenum">
              <a:rPr lang="zh-CN" altLang="en-US" smtClean="0"/>
              <a:t>2</a:t>
            </a:fld>
            <a:endParaRPr lang="zh-CN" altLang="en-US"/>
          </a:p>
        </p:txBody>
      </p:sp>
    </p:spTree>
    <p:extLst>
      <p:ext uri="{BB962C8B-B14F-4D97-AF65-F5344CB8AC3E}">
        <p14:creationId xmlns:p14="http://schemas.microsoft.com/office/powerpoint/2010/main" val="28722378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57DB20-2E87-4E5B-9441-63DB909E25DD}" type="slidenum">
              <a:rPr lang="zh-CN" altLang="en-US" smtClean="0"/>
              <a:t>3</a:t>
            </a:fld>
            <a:endParaRPr lang="zh-CN" altLang="en-US"/>
          </a:p>
        </p:txBody>
      </p:sp>
    </p:spTree>
    <p:extLst>
      <p:ext uri="{BB962C8B-B14F-4D97-AF65-F5344CB8AC3E}">
        <p14:creationId xmlns:p14="http://schemas.microsoft.com/office/powerpoint/2010/main" val="153069146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F357DB20-2E87-4E5B-9441-63DB909E25DD}" type="slidenum">
              <a:rPr lang="zh-CN" altLang="en-US" smtClean="0"/>
              <a:t>4</a:t>
            </a:fld>
            <a:endParaRPr lang="zh-CN" altLang="en-US"/>
          </a:p>
        </p:txBody>
      </p:sp>
    </p:spTree>
    <p:extLst>
      <p:ext uri="{BB962C8B-B14F-4D97-AF65-F5344CB8AC3E}">
        <p14:creationId xmlns:p14="http://schemas.microsoft.com/office/powerpoint/2010/main" val="356772011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57DB20-2E87-4E5B-9441-63DB909E25DD}" type="slidenum">
              <a:rPr lang="zh-CN" altLang="en-US" smtClean="0"/>
              <a:t>5</a:t>
            </a:fld>
            <a:endParaRPr lang="zh-CN" altLang="en-US"/>
          </a:p>
        </p:txBody>
      </p:sp>
    </p:spTree>
    <p:extLst>
      <p:ext uri="{BB962C8B-B14F-4D97-AF65-F5344CB8AC3E}">
        <p14:creationId xmlns:p14="http://schemas.microsoft.com/office/powerpoint/2010/main" val="185664311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57DB20-2E87-4E5B-9441-63DB909E25DD}" type="slidenum">
              <a:rPr lang="zh-CN" altLang="en-US" smtClean="0"/>
              <a:t>6</a:t>
            </a:fld>
            <a:endParaRPr lang="zh-CN" altLang="en-US"/>
          </a:p>
        </p:txBody>
      </p:sp>
    </p:spTree>
    <p:extLst>
      <p:ext uri="{BB962C8B-B14F-4D97-AF65-F5344CB8AC3E}">
        <p14:creationId xmlns:p14="http://schemas.microsoft.com/office/powerpoint/2010/main" val="339523121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57DB20-2E87-4E5B-9441-63DB909E25DD}" type="slidenum">
              <a:rPr lang="zh-CN" altLang="en-US" smtClean="0"/>
              <a:t>7</a:t>
            </a:fld>
            <a:endParaRPr lang="zh-CN" altLang="en-US"/>
          </a:p>
        </p:txBody>
      </p:sp>
    </p:spTree>
    <p:extLst>
      <p:ext uri="{BB962C8B-B14F-4D97-AF65-F5344CB8AC3E}">
        <p14:creationId xmlns:p14="http://schemas.microsoft.com/office/powerpoint/2010/main" val="86672114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57DB20-2E87-4E5B-9441-63DB909E25DD}" type="slidenum">
              <a:rPr lang="zh-CN" altLang="en-US" smtClean="0"/>
              <a:t>8</a:t>
            </a:fld>
            <a:endParaRPr lang="zh-CN" altLang="en-US"/>
          </a:p>
        </p:txBody>
      </p:sp>
    </p:spTree>
    <p:extLst>
      <p:ext uri="{BB962C8B-B14F-4D97-AF65-F5344CB8AC3E}">
        <p14:creationId xmlns:p14="http://schemas.microsoft.com/office/powerpoint/2010/main" val="718936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57DB20-2E87-4E5B-9441-63DB909E25DD}" type="slidenum">
              <a:rPr lang="zh-CN" altLang="en-US" smtClean="0"/>
              <a:t>9</a:t>
            </a:fld>
            <a:endParaRPr lang="zh-CN" altLang="en-US"/>
          </a:p>
        </p:txBody>
      </p:sp>
    </p:spTree>
    <p:extLst>
      <p:ext uri="{BB962C8B-B14F-4D97-AF65-F5344CB8AC3E}">
        <p14:creationId xmlns:p14="http://schemas.microsoft.com/office/powerpoint/2010/main" val="140777169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57DB20-2E87-4E5B-9441-63DB909E25DD}" type="slidenum">
              <a:rPr lang="zh-CN" altLang="en-US" smtClean="0"/>
              <a:t>10</a:t>
            </a:fld>
            <a:endParaRPr lang="zh-CN" altLang="en-US"/>
          </a:p>
        </p:txBody>
      </p:sp>
    </p:spTree>
    <p:extLst>
      <p:ext uri="{BB962C8B-B14F-4D97-AF65-F5344CB8AC3E}">
        <p14:creationId xmlns:p14="http://schemas.microsoft.com/office/powerpoint/2010/main" val="21004388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57DB20-2E87-4E5B-9441-63DB909E25DD}" type="slidenum">
              <a:rPr lang="zh-CN" altLang="en-US" smtClean="0"/>
              <a:t>11</a:t>
            </a:fld>
            <a:endParaRPr lang="zh-CN" altLang="en-US"/>
          </a:p>
        </p:txBody>
      </p:sp>
    </p:spTree>
    <p:extLst>
      <p:ext uri="{BB962C8B-B14F-4D97-AF65-F5344CB8AC3E}">
        <p14:creationId xmlns:p14="http://schemas.microsoft.com/office/powerpoint/2010/main" val="303123731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57DB20-2E87-4E5B-9441-63DB909E25DD}" type="slidenum">
              <a:rPr lang="zh-CN" altLang="en-US" smtClean="0"/>
              <a:t>12</a:t>
            </a:fld>
            <a:endParaRPr lang="zh-CN" altLang="en-US"/>
          </a:p>
        </p:txBody>
      </p:sp>
    </p:spTree>
    <p:extLst>
      <p:ext uri="{BB962C8B-B14F-4D97-AF65-F5344CB8AC3E}">
        <p14:creationId xmlns:p14="http://schemas.microsoft.com/office/powerpoint/2010/main" val="94610251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57DB20-2E87-4E5B-9441-63DB909E25DD}" type="slidenum">
              <a:rPr lang="zh-CN" altLang="en-US" smtClean="0"/>
              <a:t>13</a:t>
            </a:fld>
            <a:endParaRPr lang="zh-CN" altLang="en-US"/>
          </a:p>
        </p:txBody>
      </p:sp>
    </p:spTree>
    <p:extLst>
      <p:ext uri="{BB962C8B-B14F-4D97-AF65-F5344CB8AC3E}">
        <p14:creationId xmlns:p14="http://schemas.microsoft.com/office/powerpoint/2010/main" val="27538202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57DB20-2E87-4E5B-9441-63DB909E25DD}" type="slidenum">
              <a:rPr lang="zh-CN" altLang="en-US" smtClean="0"/>
              <a:t>14</a:t>
            </a:fld>
            <a:endParaRPr lang="zh-CN" altLang="en-US"/>
          </a:p>
        </p:txBody>
      </p:sp>
    </p:spTree>
    <p:extLst>
      <p:ext uri="{BB962C8B-B14F-4D97-AF65-F5344CB8AC3E}">
        <p14:creationId xmlns:p14="http://schemas.microsoft.com/office/powerpoint/2010/main" val="53161778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57DB20-2E87-4E5B-9441-63DB909E25DD}" type="slidenum">
              <a:rPr lang="zh-CN" altLang="en-US" smtClean="0"/>
              <a:t>15</a:t>
            </a:fld>
            <a:endParaRPr lang="zh-CN" altLang="en-US"/>
          </a:p>
        </p:txBody>
      </p:sp>
    </p:spTree>
    <p:extLst>
      <p:ext uri="{BB962C8B-B14F-4D97-AF65-F5344CB8AC3E}">
        <p14:creationId xmlns:p14="http://schemas.microsoft.com/office/powerpoint/2010/main" val="259143215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57DB20-2E87-4E5B-9441-63DB909E25DD}" type="slidenum">
              <a:rPr lang="zh-CN" altLang="en-US" smtClean="0"/>
              <a:t>16</a:t>
            </a:fld>
            <a:endParaRPr lang="zh-CN" altLang="en-US"/>
          </a:p>
        </p:txBody>
      </p:sp>
    </p:spTree>
    <p:extLst>
      <p:ext uri="{BB962C8B-B14F-4D97-AF65-F5344CB8AC3E}">
        <p14:creationId xmlns:p14="http://schemas.microsoft.com/office/powerpoint/2010/main" val="218251498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57DB20-2E87-4E5B-9441-63DB909E25DD}" type="slidenum">
              <a:rPr lang="zh-CN" altLang="en-US" smtClean="0"/>
              <a:t>17</a:t>
            </a:fld>
            <a:endParaRPr lang="zh-CN" altLang="en-US"/>
          </a:p>
        </p:txBody>
      </p:sp>
    </p:spTree>
    <p:extLst>
      <p:ext uri="{BB962C8B-B14F-4D97-AF65-F5344CB8AC3E}">
        <p14:creationId xmlns:p14="http://schemas.microsoft.com/office/powerpoint/2010/main" val="429069750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57DB20-2E87-4E5B-9441-63DB909E25DD}" type="slidenum">
              <a:rPr lang="zh-CN" altLang="en-US" smtClean="0"/>
              <a:t>18</a:t>
            </a:fld>
            <a:endParaRPr lang="zh-CN" altLang="en-US"/>
          </a:p>
        </p:txBody>
      </p:sp>
    </p:spTree>
    <p:extLst>
      <p:ext uri="{BB962C8B-B14F-4D97-AF65-F5344CB8AC3E}">
        <p14:creationId xmlns:p14="http://schemas.microsoft.com/office/powerpoint/2010/main" val="13167338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57DB20-2E87-4E5B-9441-63DB909E25DD}" type="slidenum">
              <a:rPr lang="zh-CN" altLang="en-US" smtClean="0"/>
              <a:t>19</a:t>
            </a:fld>
            <a:endParaRPr lang="zh-CN" altLang="en-US"/>
          </a:p>
        </p:txBody>
      </p:sp>
    </p:spTree>
    <p:extLst>
      <p:ext uri="{BB962C8B-B14F-4D97-AF65-F5344CB8AC3E}">
        <p14:creationId xmlns:p14="http://schemas.microsoft.com/office/powerpoint/2010/main" val="119168120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57DB20-2E87-4E5B-9441-63DB909E25DD}" type="slidenum">
              <a:rPr lang="zh-CN" altLang="en-US" smtClean="0"/>
              <a:t>20</a:t>
            </a:fld>
            <a:endParaRPr lang="zh-CN" altLang="en-US"/>
          </a:p>
        </p:txBody>
      </p:sp>
    </p:spTree>
    <p:extLst>
      <p:ext uri="{BB962C8B-B14F-4D97-AF65-F5344CB8AC3E}">
        <p14:creationId xmlns:p14="http://schemas.microsoft.com/office/powerpoint/2010/main" val="183550788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57DB20-2E87-4E5B-9441-63DB909E25DD}" type="slidenum">
              <a:rPr lang="zh-CN" altLang="en-US" smtClean="0"/>
              <a:t>21</a:t>
            </a:fld>
            <a:endParaRPr lang="zh-CN" altLang="en-US"/>
          </a:p>
        </p:txBody>
      </p:sp>
    </p:spTree>
    <p:extLst>
      <p:ext uri="{BB962C8B-B14F-4D97-AF65-F5344CB8AC3E}">
        <p14:creationId xmlns:p14="http://schemas.microsoft.com/office/powerpoint/2010/main" val="323136527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57DB20-2E87-4E5B-9441-63DB909E25DD}" type="slidenum">
              <a:rPr lang="zh-CN" altLang="en-US" smtClean="0"/>
              <a:t>22</a:t>
            </a:fld>
            <a:endParaRPr lang="zh-CN" altLang="en-US"/>
          </a:p>
        </p:txBody>
      </p:sp>
    </p:spTree>
    <p:extLst>
      <p:ext uri="{BB962C8B-B14F-4D97-AF65-F5344CB8AC3E}">
        <p14:creationId xmlns:p14="http://schemas.microsoft.com/office/powerpoint/2010/main" val="153097032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57DB20-2E87-4E5B-9441-63DB909E25DD}" type="slidenum">
              <a:rPr lang="zh-CN" altLang="en-US" smtClean="0"/>
              <a:t>23</a:t>
            </a:fld>
            <a:endParaRPr lang="zh-CN" altLang="en-US"/>
          </a:p>
        </p:txBody>
      </p:sp>
    </p:spTree>
    <p:extLst>
      <p:ext uri="{BB962C8B-B14F-4D97-AF65-F5344CB8AC3E}">
        <p14:creationId xmlns:p14="http://schemas.microsoft.com/office/powerpoint/2010/main" val="154145466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57DB20-2E87-4E5B-9441-63DB909E25DD}" type="slidenum">
              <a:rPr lang="zh-CN" altLang="en-US" smtClean="0"/>
              <a:t>24</a:t>
            </a:fld>
            <a:endParaRPr lang="zh-CN" altLang="en-US"/>
          </a:p>
        </p:txBody>
      </p:sp>
    </p:spTree>
    <p:extLst>
      <p:ext uri="{BB962C8B-B14F-4D97-AF65-F5344CB8AC3E}">
        <p14:creationId xmlns:p14="http://schemas.microsoft.com/office/powerpoint/2010/main" val="64164939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57DB20-2E87-4E5B-9441-63DB909E25DD}" type="slidenum">
              <a:rPr lang="zh-CN" altLang="en-US" smtClean="0"/>
              <a:t>25</a:t>
            </a:fld>
            <a:endParaRPr lang="zh-CN" altLang="en-US"/>
          </a:p>
        </p:txBody>
      </p:sp>
    </p:spTree>
    <p:extLst>
      <p:ext uri="{BB962C8B-B14F-4D97-AF65-F5344CB8AC3E}">
        <p14:creationId xmlns:p14="http://schemas.microsoft.com/office/powerpoint/2010/main" val="163115888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57DB20-2E87-4E5B-9441-63DB909E25DD}" type="slidenum">
              <a:rPr lang="zh-CN" altLang="en-US" smtClean="0"/>
              <a:t>26</a:t>
            </a:fld>
            <a:endParaRPr lang="zh-CN" altLang="en-US"/>
          </a:p>
        </p:txBody>
      </p:sp>
    </p:spTree>
    <p:extLst>
      <p:ext uri="{BB962C8B-B14F-4D97-AF65-F5344CB8AC3E}">
        <p14:creationId xmlns:p14="http://schemas.microsoft.com/office/powerpoint/2010/main" val="31531107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57DB20-2E87-4E5B-9441-63DB909E25DD}" type="slidenum">
              <a:rPr lang="zh-CN" altLang="en-US" smtClean="0"/>
              <a:t>27</a:t>
            </a:fld>
            <a:endParaRPr lang="zh-CN" altLang="en-US"/>
          </a:p>
        </p:txBody>
      </p:sp>
    </p:spTree>
    <p:extLst>
      <p:ext uri="{BB962C8B-B14F-4D97-AF65-F5344CB8AC3E}">
        <p14:creationId xmlns:p14="http://schemas.microsoft.com/office/powerpoint/2010/main" val="100135009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57DB20-2E87-4E5B-9441-63DB909E25DD}" type="slidenum">
              <a:rPr lang="zh-CN" altLang="en-US" smtClean="0"/>
              <a:t>28</a:t>
            </a:fld>
            <a:endParaRPr lang="zh-CN" altLang="en-US"/>
          </a:p>
        </p:txBody>
      </p:sp>
    </p:spTree>
    <p:extLst>
      <p:ext uri="{BB962C8B-B14F-4D97-AF65-F5344CB8AC3E}">
        <p14:creationId xmlns:p14="http://schemas.microsoft.com/office/powerpoint/2010/main" val="169453516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57DB20-2E87-4E5B-9441-63DB909E25DD}" type="slidenum">
              <a:rPr lang="zh-CN" altLang="en-US" smtClean="0"/>
              <a:t>29</a:t>
            </a:fld>
            <a:endParaRPr lang="zh-CN" altLang="en-US"/>
          </a:p>
        </p:txBody>
      </p:sp>
    </p:spTree>
    <p:extLst>
      <p:ext uri="{BB962C8B-B14F-4D97-AF65-F5344CB8AC3E}">
        <p14:creationId xmlns:p14="http://schemas.microsoft.com/office/powerpoint/2010/main" val="344888218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57DB20-2E87-4E5B-9441-63DB909E25DD}" type="slidenum">
              <a:rPr lang="zh-CN" altLang="en-US" smtClean="0"/>
              <a:t>30</a:t>
            </a:fld>
            <a:endParaRPr lang="zh-CN" altLang="en-US"/>
          </a:p>
        </p:txBody>
      </p:sp>
    </p:spTree>
    <p:extLst>
      <p:ext uri="{BB962C8B-B14F-4D97-AF65-F5344CB8AC3E}">
        <p14:creationId xmlns:p14="http://schemas.microsoft.com/office/powerpoint/2010/main" val="319679846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57DB20-2E87-4E5B-9441-63DB909E25DD}" type="slidenum">
              <a:rPr lang="zh-CN" altLang="en-US" smtClean="0"/>
              <a:t>31</a:t>
            </a:fld>
            <a:endParaRPr lang="zh-CN" altLang="en-US"/>
          </a:p>
        </p:txBody>
      </p:sp>
    </p:spTree>
    <p:extLst>
      <p:ext uri="{BB962C8B-B14F-4D97-AF65-F5344CB8AC3E}">
        <p14:creationId xmlns:p14="http://schemas.microsoft.com/office/powerpoint/2010/main" val="363203413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57DB20-2E87-4E5B-9441-63DB909E25DD}" type="slidenum">
              <a:rPr lang="zh-CN" altLang="en-US" smtClean="0"/>
              <a:t>32</a:t>
            </a:fld>
            <a:endParaRPr lang="zh-CN" altLang="en-US"/>
          </a:p>
        </p:txBody>
      </p:sp>
    </p:spTree>
    <p:extLst>
      <p:ext uri="{BB962C8B-B14F-4D97-AF65-F5344CB8AC3E}">
        <p14:creationId xmlns:p14="http://schemas.microsoft.com/office/powerpoint/2010/main" val="100466826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57DB20-2E87-4E5B-9441-63DB909E25DD}" type="slidenum">
              <a:rPr lang="zh-CN" altLang="en-US" smtClean="0"/>
              <a:t>33</a:t>
            </a:fld>
            <a:endParaRPr lang="zh-CN" altLang="en-US"/>
          </a:p>
        </p:txBody>
      </p:sp>
    </p:spTree>
    <p:extLst>
      <p:ext uri="{BB962C8B-B14F-4D97-AF65-F5344CB8AC3E}">
        <p14:creationId xmlns:p14="http://schemas.microsoft.com/office/powerpoint/2010/main" val="330799923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57DB20-2E87-4E5B-9441-63DB909E25DD}" type="slidenum">
              <a:rPr lang="zh-CN" altLang="en-US" smtClean="0"/>
              <a:t>34</a:t>
            </a:fld>
            <a:endParaRPr lang="zh-CN" altLang="en-US"/>
          </a:p>
        </p:txBody>
      </p:sp>
    </p:spTree>
    <p:extLst>
      <p:ext uri="{BB962C8B-B14F-4D97-AF65-F5344CB8AC3E}">
        <p14:creationId xmlns:p14="http://schemas.microsoft.com/office/powerpoint/2010/main" val="381190145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57DB20-2E87-4E5B-9441-63DB909E25DD}" type="slidenum">
              <a:rPr lang="zh-CN" altLang="en-US" smtClean="0"/>
              <a:t>35</a:t>
            </a:fld>
            <a:endParaRPr lang="zh-CN" altLang="en-US"/>
          </a:p>
        </p:txBody>
      </p:sp>
    </p:spTree>
    <p:extLst>
      <p:ext uri="{BB962C8B-B14F-4D97-AF65-F5344CB8AC3E}">
        <p14:creationId xmlns:p14="http://schemas.microsoft.com/office/powerpoint/2010/main" val="63025689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57DB20-2E87-4E5B-9441-63DB909E25DD}" type="slidenum">
              <a:rPr lang="zh-CN" altLang="en-US" smtClean="0"/>
              <a:t>36</a:t>
            </a:fld>
            <a:endParaRPr lang="zh-CN" altLang="en-US"/>
          </a:p>
        </p:txBody>
      </p:sp>
    </p:spTree>
    <p:extLst>
      <p:ext uri="{BB962C8B-B14F-4D97-AF65-F5344CB8AC3E}">
        <p14:creationId xmlns:p14="http://schemas.microsoft.com/office/powerpoint/2010/main" val="55877959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57DB20-2E87-4E5B-9441-63DB909E25DD}" type="slidenum">
              <a:rPr lang="zh-CN" altLang="en-US" smtClean="0"/>
              <a:t>37</a:t>
            </a:fld>
            <a:endParaRPr lang="zh-CN" altLang="en-US"/>
          </a:p>
        </p:txBody>
      </p:sp>
    </p:spTree>
    <p:extLst>
      <p:ext uri="{BB962C8B-B14F-4D97-AF65-F5344CB8AC3E}">
        <p14:creationId xmlns:p14="http://schemas.microsoft.com/office/powerpoint/2010/main" val="137579079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defRPr/>
            </a:lvl1pPr>
          </a:lstStyle>
          <a:p>
            <a:pPr>
              <a:defRPr/>
            </a:pPr>
            <a:endParaRPr lang="zh-CN" altLang="zh-CN"/>
          </a:p>
        </p:txBody>
      </p:sp>
      <p:sp>
        <p:nvSpPr>
          <p:cNvPr id="3" name="Rectangle 5"/>
          <p:cNvSpPr>
            <a:spLocks noGrp="1" noChangeArrowheads="1"/>
          </p:cNvSpPr>
          <p:nvPr>
            <p:ph type="ftr" sz="quarter" idx="11"/>
          </p:nvPr>
        </p:nvSpPr>
        <p:spPr/>
        <p:txBody>
          <a:bodyPr/>
          <a:lstStyle>
            <a:lvl1pPr>
              <a:defRPr/>
            </a:lvl1pPr>
          </a:lstStyle>
          <a:p>
            <a:pPr>
              <a:defRPr/>
            </a:pPr>
            <a:endParaRPr lang="zh-CN" altLang="zh-CN"/>
          </a:p>
        </p:txBody>
      </p:sp>
      <p:sp>
        <p:nvSpPr>
          <p:cNvPr id="4" name="Rectangle 6"/>
          <p:cNvSpPr>
            <a:spLocks noGrp="1" noChangeArrowheads="1"/>
          </p:cNvSpPr>
          <p:nvPr>
            <p:ph type="sldNum" sz="quarter" idx="12"/>
          </p:nvPr>
        </p:nvSpPr>
        <p:spPr>
          <a:xfrm>
            <a:off x="6553200" y="4683125"/>
            <a:ext cx="2133600" cy="357188"/>
          </a:xfrm>
          <a:prstGeom prst="rect">
            <a:avLst/>
          </a:prstGeom>
        </p:spPr>
        <p:txBody>
          <a:bodyPr/>
          <a:lstStyle>
            <a:lvl1pPr>
              <a:defRPr/>
            </a:lvl1pPr>
          </a:lstStyle>
          <a:p>
            <a:pPr>
              <a:defRPr/>
            </a:pPr>
            <a:fld id="{07D04115-C947-4B3B-8BC9-A0E76F31C3BF}" type="slidenum">
              <a:rPr lang="zh-CN" altLang="zh-CN"/>
              <a:t>‹#›</a:t>
            </a:fld>
            <a:endParaRPr lang="zh-CN" altLang="zh-CN"/>
          </a:p>
        </p:txBody>
      </p:sp>
    </p:spTree>
  </p:cSld>
  <p:clrMapOvr>
    <a:masterClrMapping/>
  </p:clrMapOvr>
  <mc:AlternateContent xmlns:mc="http://schemas.openxmlformats.org/markup-compatibility/2006" xmlns:p14="http://schemas.microsoft.com/office/powerpoint/2010/main">
    <mc:Choice Requires="p14">
      <p:transition spd="med" p14:dur="700" advClick="0" advTm="3000">
        <p:fade/>
      </p:transition>
    </mc:Choice>
    <mc:Fallback xmlns="">
      <p:transition spd="med" advClick="0" advTm="3000">
        <p:fade/>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cSld name="封面">
    <p:spTree>
      <p:nvGrpSpPr>
        <p:cNvPr id="1" name=""/>
        <p:cNvGrpSpPr/>
        <p:nvPr/>
      </p:nvGrpSpPr>
      <p:grpSpPr>
        <a:xfrm>
          <a:off x="0" y="0"/>
          <a:ext cx="0" cy="0"/>
          <a:chOff x="0" y="0"/>
          <a:chExt cx="0" cy="0"/>
        </a:xfrm>
      </p:grpSpPr>
      <p:sp>
        <p:nvSpPr>
          <p:cNvPr id="12" name="图片占位符 11"/>
          <p:cNvSpPr>
            <a:spLocks noGrp="1"/>
          </p:cNvSpPr>
          <p:nvPr>
            <p:ph type="pic" sz="quarter" idx="10"/>
          </p:nvPr>
        </p:nvSpPr>
        <p:spPr>
          <a:xfrm>
            <a:off x="0" y="0"/>
            <a:ext cx="9144000" cy="5141913"/>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0"/>
                </a:lnTo>
                <a:lnTo>
                  <a:pt x="12192000" y="6858000"/>
                </a:lnTo>
                <a:lnTo>
                  <a:pt x="0" y="6858000"/>
                </a:lnTo>
                <a:close/>
              </a:path>
            </a:pathLst>
          </a:custGeom>
        </p:spPr>
        <p:txBody>
          <a:bodyPr wrap="square">
            <a:noAutofit/>
          </a:bodyPr>
          <a:lstStyle/>
          <a:p>
            <a:r>
              <a:rPr lang="zh-CN" altLang="en-US"/>
              <a:t>单击图标添加图片</a:t>
            </a:r>
          </a:p>
        </p:txBody>
      </p:sp>
    </p:spTree>
  </p:cSld>
  <p:clrMapOvr>
    <a:masterClrMapping/>
  </p:clrMapOvr>
  <mc:AlternateContent xmlns:mc="http://schemas.openxmlformats.org/markup-compatibility/2006" xmlns:p14="http://schemas.microsoft.com/office/powerpoint/2010/main">
    <mc:Choice Requires="p14">
      <p:transition spd="med" p14:dur="700" advClick="0" advTm="3000">
        <p:fade/>
      </p:transition>
    </mc:Choice>
    <mc:Fallback xmlns="">
      <p:transition spd="med" advClick="0" advTm="3000">
        <p:fade/>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defRPr/>
            </a:lvl1pPr>
          </a:lstStyle>
          <a:p>
            <a:pPr>
              <a:defRPr/>
            </a:pPr>
            <a:endParaRPr lang="zh-CN" altLang="zh-CN"/>
          </a:p>
        </p:txBody>
      </p:sp>
      <p:sp>
        <p:nvSpPr>
          <p:cNvPr id="3" name="Rectangle 5"/>
          <p:cNvSpPr>
            <a:spLocks noGrp="1" noChangeArrowheads="1"/>
          </p:cNvSpPr>
          <p:nvPr>
            <p:ph type="ftr" sz="quarter" idx="11"/>
          </p:nvPr>
        </p:nvSpPr>
        <p:spPr/>
        <p:txBody>
          <a:bodyPr/>
          <a:lstStyle>
            <a:lvl1pPr>
              <a:defRPr/>
            </a:lvl1pPr>
          </a:lstStyle>
          <a:p>
            <a:pPr>
              <a:defRPr/>
            </a:pPr>
            <a:endParaRPr lang="zh-CN" altLang="zh-CN"/>
          </a:p>
        </p:txBody>
      </p:sp>
      <p:sp>
        <p:nvSpPr>
          <p:cNvPr id="4" name="Rectangle 6"/>
          <p:cNvSpPr>
            <a:spLocks noGrp="1" noChangeArrowheads="1"/>
          </p:cNvSpPr>
          <p:nvPr>
            <p:ph type="sldNum" sz="quarter" idx="12"/>
          </p:nvPr>
        </p:nvSpPr>
        <p:spPr/>
        <p:txBody>
          <a:bodyPr/>
          <a:lstStyle>
            <a:lvl1pPr>
              <a:defRPr/>
            </a:lvl1pPr>
          </a:lstStyle>
          <a:p>
            <a:pPr>
              <a:defRPr/>
            </a:pPr>
            <a:fld id="{9353CA06-B455-459A-804D-50343EDCBDEF}" type="slidenum">
              <a:rPr lang="zh-CN" altLang="zh-CN"/>
              <a:t>‹#›</a:t>
            </a:fld>
            <a:endParaRPr lang="zh-CN" altLang="zh-CN"/>
          </a:p>
        </p:txBody>
      </p:sp>
    </p:spTree>
  </p:cSld>
  <p:clrMapOvr>
    <a:masterClrMapping/>
  </p:clrMapOvr>
  <mc:AlternateContent xmlns:mc="http://schemas.openxmlformats.org/markup-compatibility/2006" xmlns:p14="http://schemas.microsoft.com/office/powerpoint/2010/main">
    <mc:Choice Requires="p14">
      <p:transition spd="med" p14:dur="700" advClick="0" advTm="3000">
        <p:fade/>
      </p:transition>
    </mc:Choice>
    <mc:Fallback xmlns="">
      <p:transition spd="med" advClick="0" advTm="3000">
        <p:fade/>
      </p:transition>
    </mc:Fallback>
  </mc:AlternateContent>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objAndTwoObj" preserve="1">
  <p:cSld name="标题，一项大型内容和两项小型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p:spPr>
        <p:txBody>
          <a:bodyPr/>
          <a:lstStyle/>
          <a:p>
            <a:r>
              <a:rPr lang="zh-CN" altLang="en-US"/>
              <a:t>单击此处编辑母版标题样式</a:t>
            </a:r>
          </a:p>
        </p:txBody>
      </p:sp>
      <p:sp>
        <p:nvSpPr>
          <p:cNvPr id="3" name="内容占位符 2"/>
          <p:cNvSpPr>
            <a:spLocks noGrp="1"/>
          </p:cNvSpPr>
          <p:nvPr>
            <p:ph sz="half" idx="1"/>
          </p:nvPr>
        </p:nvSpPr>
        <p:spPr>
          <a:xfrm>
            <a:off x="457200" y="1200150"/>
            <a:ext cx="4038600" cy="33924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quarter" idx="2"/>
          </p:nvPr>
        </p:nvSpPr>
        <p:spPr>
          <a:xfrm>
            <a:off x="4648200" y="1200150"/>
            <a:ext cx="4038600" cy="1619250"/>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内容占位符 4"/>
          <p:cNvSpPr>
            <a:spLocks noGrp="1"/>
          </p:cNvSpPr>
          <p:nvPr>
            <p:ph sz="quarter" idx="3"/>
          </p:nvPr>
        </p:nvSpPr>
        <p:spPr>
          <a:xfrm>
            <a:off x="4648200" y="2971800"/>
            <a:ext cx="4038600" cy="16208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Rectangle 4"/>
          <p:cNvSpPr>
            <a:spLocks noGrp="1" noChangeArrowheads="1"/>
          </p:cNvSpPr>
          <p:nvPr>
            <p:ph type="dt" sz="half" idx="10"/>
          </p:nvPr>
        </p:nvSpPr>
        <p:spPr/>
        <p:txBody>
          <a:bodyPr/>
          <a:lstStyle>
            <a:lvl1pPr>
              <a:defRPr/>
            </a:lvl1pPr>
          </a:lstStyle>
          <a:p>
            <a:pPr>
              <a:defRPr/>
            </a:pPr>
            <a:endParaRPr lang="zh-CN" altLang="zh-CN"/>
          </a:p>
        </p:txBody>
      </p:sp>
      <p:sp>
        <p:nvSpPr>
          <p:cNvPr id="7" name="Rectangle 5"/>
          <p:cNvSpPr>
            <a:spLocks noGrp="1" noChangeArrowheads="1"/>
          </p:cNvSpPr>
          <p:nvPr>
            <p:ph type="ftr" sz="quarter" idx="11"/>
          </p:nvPr>
        </p:nvSpPr>
        <p:spPr/>
        <p:txBody>
          <a:bodyPr/>
          <a:lstStyle>
            <a:lvl1pPr>
              <a:defRPr/>
            </a:lvl1pPr>
          </a:lstStyle>
          <a:p>
            <a:pPr>
              <a:defRPr/>
            </a:pPr>
            <a:endParaRPr lang="zh-CN" altLang="zh-CN"/>
          </a:p>
        </p:txBody>
      </p:sp>
      <p:sp>
        <p:nvSpPr>
          <p:cNvPr id="8" name="Rectangle 6"/>
          <p:cNvSpPr>
            <a:spLocks noGrp="1" noChangeArrowheads="1"/>
          </p:cNvSpPr>
          <p:nvPr>
            <p:ph type="sldNum" sz="quarter" idx="12"/>
          </p:nvPr>
        </p:nvSpPr>
        <p:spPr/>
        <p:txBody>
          <a:bodyPr/>
          <a:lstStyle>
            <a:lvl1pPr>
              <a:defRPr/>
            </a:lvl1pPr>
          </a:lstStyle>
          <a:p>
            <a:pPr>
              <a:defRPr/>
            </a:pPr>
            <a:fld id="{58423B1B-3B57-4F5A-83B2-F06C57B18BAE}" type="slidenum">
              <a:rPr lang="zh-CN" altLang="zh-CN"/>
              <a:t>‹#›</a:t>
            </a:fld>
            <a:endParaRPr lang="zh-CN" altLang="zh-CN"/>
          </a:p>
        </p:txBody>
      </p:sp>
    </p:spTree>
  </p:cSld>
  <p:clrMapOvr>
    <a:masterClrMapping/>
  </p:clrMapOvr>
  <mc:AlternateContent xmlns:mc="http://schemas.openxmlformats.org/markup-compatibility/2006" xmlns:p14="http://schemas.microsoft.com/office/powerpoint/2010/main">
    <mc:Choice Requires="p14">
      <p:transition spd="med" p14:dur="700" advClick="0" advTm="3000">
        <p:fade/>
      </p:transition>
    </mc:Choice>
    <mc:Fallback xmlns="">
      <p:transition spd="med" advClick="0" advTm="3000">
        <p:fade/>
      </p:transition>
    </mc:Fallback>
  </mc:AlternateContent>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cSld name="封面">
    <p:spTree>
      <p:nvGrpSpPr>
        <p:cNvPr id="1" name=""/>
        <p:cNvGrpSpPr/>
        <p:nvPr/>
      </p:nvGrpSpPr>
      <p:grpSpPr>
        <a:xfrm>
          <a:off x="0" y="0"/>
          <a:ext cx="0" cy="0"/>
          <a:chOff x="0" y="0"/>
          <a:chExt cx="0" cy="0"/>
        </a:xfrm>
      </p:grpSpPr>
      <p:sp>
        <p:nvSpPr>
          <p:cNvPr id="12" name="图片占位符 11"/>
          <p:cNvSpPr>
            <a:spLocks noGrp="1"/>
          </p:cNvSpPr>
          <p:nvPr>
            <p:ph type="pic" sz="quarter" idx="10"/>
          </p:nvPr>
        </p:nvSpPr>
        <p:spPr>
          <a:xfrm>
            <a:off x="0" y="0"/>
            <a:ext cx="9144000" cy="5141913"/>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0"/>
                </a:lnTo>
                <a:lnTo>
                  <a:pt x="12192000" y="6858000"/>
                </a:lnTo>
                <a:lnTo>
                  <a:pt x="0" y="6858000"/>
                </a:lnTo>
                <a:close/>
              </a:path>
            </a:pathLst>
          </a:custGeom>
        </p:spPr>
        <p:txBody>
          <a:bodyPr wrap="square">
            <a:noAutofit/>
          </a:bodyPr>
          <a:lstStyle/>
          <a:p>
            <a:r>
              <a:rPr lang="zh-CN" altLang="en-US"/>
              <a:t>单击图标添加图片</a:t>
            </a:r>
          </a:p>
        </p:txBody>
      </p:sp>
    </p:spTree>
  </p:cSld>
  <p:clrMapOvr>
    <a:masterClrMapping/>
  </p:clrMapOvr>
  <mc:AlternateContent xmlns:mc="http://schemas.openxmlformats.org/markup-compatibility/2006" xmlns:p14="http://schemas.microsoft.com/office/powerpoint/2010/main">
    <mc:Choice Requires="p14">
      <p:transition spd="med" p14:dur="700" advClick="0" advTm="3000">
        <p:fade/>
      </p:transition>
    </mc:Choice>
    <mc:Fallback xmlns="">
      <p:transition spd="med" advClick="0" advTm="3000">
        <p:fade/>
      </p:transition>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slideLayout" Target="../slideLayouts/slideLayout4.xml"/><Relationship Id="rId1" Type="http://schemas.openxmlformats.org/officeDocument/2006/relationships/slideLayout" Target="../slideLayouts/slideLayout3.xml"/><Relationship Id="rId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06375"/>
            <a:ext cx="8229600" cy="857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lstStyle/>
          <a:p>
            <a:pPr lvl="0"/>
            <a:r>
              <a:rPr lang="zh-CN"/>
              <a:t>单击此处编辑母版标题样式</a:t>
            </a:r>
          </a:p>
        </p:txBody>
      </p:sp>
      <p:sp>
        <p:nvSpPr>
          <p:cNvPr id="1027" name="Rectangle 3"/>
          <p:cNvSpPr>
            <a:spLocks noGrp="1" noChangeArrowheads="1"/>
          </p:cNvSpPr>
          <p:nvPr>
            <p:ph type="body" idx="1"/>
          </p:nvPr>
        </p:nvSpPr>
        <p:spPr bwMode="auto">
          <a:xfrm>
            <a:off x="457200" y="1200150"/>
            <a:ext cx="8229600" cy="33924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p>
            <a:pPr lvl="0"/>
            <a:r>
              <a:rPr lang="zh-CN"/>
              <a:t>单击此处编辑母版文本样式</a:t>
            </a:r>
          </a:p>
          <a:p>
            <a:pPr lvl="1"/>
            <a:r>
              <a:rPr lang="zh-CN"/>
              <a:t>第二级</a:t>
            </a:r>
          </a:p>
          <a:p>
            <a:pPr lvl="2"/>
            <a:r>
              <a:rPr lang="zh-CN"/>
              <a:t>第三级</a:t>
            </a:r>
          </a:p>
          <a:p>
            <a:pPr lvl="3"/>
            <a:r>
              <a:rPr lang="zh-CN"/>
              <a:t>第四级</a:t>
            </a:r>
          </a:p>
          <a:p>
            <a:pPr lvl="4"/>
            <a:r>
              <a:rPr lang="zh-CN"/>
              <a:t>第五级</a:t>
            </a:r>
          </a:p>
        </p:txBody>
      </p:sp>
      <p:sp>
        <p:nvSpPr>
          <p:cNvPr id="1028" name="Rectangle 4"/>
          <p:cNvSpPr>
            <a:spLocks noGrp="1" noChangeArrowheads="1"/>
          </p:cNvSpPr>
          <p:nvPr>
            <p:ph type="dt" sz="half" idx="2"/>
          </p:nvPr>
        </p:nvSpPr>
        <p:spPr bwMode="auto">
          <a:xfrm>
            <a:off x="457200" y="4683125"/>
            <a:ext cx="2133600"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buFont typeface="Arial" panose="020B0604020202020204" pitchFamily="34" charset="0"/>
              <a:buNone/>
              <a:defRPr sz="1400" smtClean="0">
                <a:latin typeface="Arial" panose="020B0604020202020204" pitchFamily="34" charset="0"/>
                <a:ea typeface="宋体" panose="02010600030101010101" pitchFamily="2" charset="-122"/>
              </a:defRPr>
            </a:lvl1pPr>
          </a:lstStyle>
          <a:p>
            <a:pPr>
              <a:defRPr/>
            </a:pPr>
            <a:endParaRPr lang="zh-CN" altLang="zh-CN"/>
          </a:p>
        </p:txBody>
      </p:sp>
      <p:sp>
        <p:nvSpPr>
          <p:cNvPr id="1029" name="Rectangle 5"/>
          <p:cNvSpPr>
            <a:spLocks noGrp="1" noChangeArrowheads="1"/>
          </p:cNvSpPr>
          <p:nvPr>
            <p:ph type="ftr" sz="quarter" idx="3"/>
          </p:nvPr>
        </p:nvSpPr>
        <p:spPr bwMode="auto">
          <a:xfrm>
            <a:off x="3124200" y="4683125"/>
            <a:ext cx="2895600"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lgn="ctr">
              <a:buFont typeface="Arial" panose="020B0604020202020204" pitchFamily="34" charset="0"/>
              <a:buNone/>
              <a:defRPr sz="1400" smtClean="0">
                <a:latin typeface="Arial" panose="020B0604020202020204" pitchFamily="34" charset="0"/>
                <a:ea typeface="宋体" panose="02010600030101010101" pitchFamily="2" charset="-122"/>
              </a:defRPr>
            </a:lvl1pPr>
          </a:lstStyle>
          <a:p>
            <a:pPr>
              <a:defRPr/>
            </a:pPr>
            <a:endParaRPr lang="zh-CN" altLang="zh-CN"/>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Lst>
  <mc:AlternateContent xmlns:mc="http://schemas.openxmlformats.org/markup-compatibility/2006" xmlns:p14="http://schemas.microsoft.com/office/powerpoint/2010/main">
    <mc:Choice Requires="p14">
      <p:transition spd="med" p14:dur="700" advClick="0" advTm="3000">
        <p:fade/>
      </p:transition>
    </mc:Choice>
    <mc:Fallback xmlns="">
      <p:transition spd="med" advClick="0" advTm="3000">
        <p:fade/>
      </p:transition>
    </mc:Fallback>
  </mc:AlternateContent>
  <p:timing>
    <p:tnLst>
      <p:par>
        <p:cTn id="1" dur="indefinite" restart="never" nodeType="tmRoot"/>
      </p:par>
    </p:tnLst>
  </p:timing>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2pPr>
      <a:lvl3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3pPr>
      <a:lvl4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4pPr>
      <a:lvl5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5pPr>
      <a:lvl6pPr marL="4572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6pPr>
      <a:lvl7pPr marL="9144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7pPr>
      <a:lvl8pPr marL="13716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8pPr>
      <a:lvl9pPr marL="18288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bwMode="auto">
          <a:xfrm>
            <a:off x="457200" y="206375"/>
            <a:ext cx="8229600" cy="857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lstStyle/>
          <a:p>
            <a:pPr lvl="0"/>
            <a:r>
              <a:rPr lang="zh-CN"/>
              <a:t>单击此处编辑母版标题样式</a:t>
            </a:r>
          </a:p>
        </p:txBody>
      </p:sp>
      <p:sp>
        <p:nvSpPr>
          <p:cNvPr id="2051" name="Rectangle 3"/>
          <p:cNvSpPr>
            <a:spLocks noGrp="1" noChangeArrowheads="1"/>
          </p:cNvSpPr>
          <p:nvPr>
            <p:ph type="body" idx="1"/>
          </p:nvPr>
        </p:nvSpPr>
        <p:spPr bwMode="auto">
          <a:xfrm>
            <a:off x="457200" y="1200150"/>
            <a:ext cx="8229600" cy="33924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p>
            <a:pPr lvl="0"/>
            <a:r>
              <a:rPr lang="zh-CN"/>
              <a:t>单击此处编辑母版文本样式</a:t>
            </a:r>
          </a:p>
          <a:p>
            <a:pPr lvl="1"/>
            <a:r>
              <a:rPr lang="zh-CN"/>
              <a:t>第二级</a:t>
            </a:r>
          </a:p>
          <a:p>
            <a:pPr lvl="2"/>
            <a:r>
              <a:rPr lang="zh-CN"/>
              <a:t>第三级</a:t>
            </a:r>
          </a:p>
          <a:p>
            <a:pPr lvl="3"/>
            <a:r>
              <a:rPr lang="zh-CN"/>
              <a:t>第四级</a:t>
            </a:r>
          </a:p>
          <a:p>
            <a:pPr lvl="4"/>
            <a:r>
              <a:rPr lang="zh-CN"/>
              <a:t>第五级</a:t>
            </a:r>
          </a:p>
        </p:txBody>
      </p:sp>
      <p:sp>
        <p:nvSpPr>
          <p:cNvPr id="2052" name="Rectangle 4"/>
          <p:cNvSpPr>
            <a:spLocks noGrp="1" noChangeArrowheads="1"/>
          </p:cNvSpPr>
          <p:nvPr>
            <p:ph type="dt" sz="half" idx="2"/>
          </p:nvPr>
        </p:nvSpPr>
        <p:spPr bwMode="auto">
          <a:xfrm>
            <a:off x="457200" y="4683125"/>
            <a:ext cx="2133600"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buFont typeface="Arial" panose="020B0604020202020204" pitchFamily="34" charset="0"/>
              <a:buNone/>
              <a:defRPr sz="1400" smtClean="0">
                <a:latin typeface="Arial" panose="020B0604020202020204" pitchFamily="34" charset="0"/>
                <a:ea typeface="宋体" panose="02010600030101010101" pitchFamily="2" charset="-122"/>
              </a:defRPr>
            </a:lvl1pPr>
          </a:lstStyle>
          <a:p>
            <a:pPr>
              <a:defRPr/>
            </a:pPr>
            <a:endParaRPr lang="zh-CN" altLang="zh-CN"/>
          </a:p>
        </p:txBody>
      </p:sp>
      <p:sp>
        <p:nvSpPr>
          <p:cNvPr id="2053" name="Rectangle 5"/>
          <p:cNvSpPr>
            <a:spLocks noGrp="1" noChangeArrowheads="1"/>
          </p:cNvSpPr>
          <p:nvPr>
            <p:ph type="ftr" sz="quarter" idx="3"/>
          </p:nvPr>
        </p:nvSpPr>
        <p:spPr bwMode="auto">
          <a:xfrm>
            <a:off x="3124200" y="4683125"/>
            <a:ext cx="2895600"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lgn="ctr">
              <a:buFont typeface="Arial" panose="020B0604020202020204" pitchFamily="34" charset="0"/>
              <a:buNone/>
              <a:defRPr sz="1400" smtClean="0">
                <a:latin typeface="Arial" panose="020B0604020202020204" pitchFamily="34" charset="0"/>
                <a:ea typeface="宋体" panose="02010600030101010101" pitchFamily="2" charset="-122"/>
              </a:defRPr>
            </a:lvl1pPr>
          </a:lstStyle>
          <a:p>
            <a:pPr>
              <a:defRPr/>
            </a:pPr>
            <a:endParaRPr lang="zh-CN" altLang="zh-CN"/>
          </a:p>
        </p:txBody>
      </p:sp>
      <p:sp>
        <p:nvSpPr>
          <p:cNvPr id="2054" name="Rectangle 6"/>
          <p:cNvSpPr>
            <a:spLocks noGrp="1" noChangeArrowheads="1"/>
          </p:cNvSpPr>
          <p:nvPr>
            <p:ph type="sldNum" sz="quarter" idx="4"/>
          </p:nvPr>
        </p:nvSpPr>
        <p:spPr bwMode="auto">
          <a:xfrm>
            <a:off x="6553200" y="4683125"/>
            <a:ext cx="2133600"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lgn="r">
              <a:buFont typeface="Arial" panose="020B0604020202020204" pitchFamily="34" charset="0"/>
              <a:buNone/>
              <a:defRPr sz="1400" smtClean="0">
                <a:latin typeface="Arial" panose="020B0604020202020204" pitchFamily="34" charset="0"/>
                <a:ea typeface="宋体" panose="02010600030101010101" pitchFamily="2" charset="-122"/>
              </a:defRPr>
            </a:lvl1pPr>
          </a:lstStyle>
          <a:p>
            <a:pPr>
              <a:defRPr/>
            </a:pPr>
            <a:fld id="{0C18D2F1-48B6-467B-B212-24FB78A7EC95}" type="slidenum">
              <a:rPr lang="zh-CN" altLang="zh-CN"/>
              <a:t>‹#›</a:t>
            </a:fld>
            <a:endParaRPr lang="zh-CN" altLang="zh-CN"/>
          </a:p>
        </p:txBody>
      </p:sp>
    </p:spTree>
  </p:cSld>
  <p:clrMap bg1="lt1" tx1="dk1" bg2="lt2" tx2="dk2" accent1="accent1" accent2="accent2" accent3="accent3" accent4="accent4" accent5="accent5" accent6="accent6" hlink="hlink" folHlink="folHlink"/>
  <p:sldLayoutIdLst>
    <p:sldLayoutId id="2147483652" r:id="rId1"/>
    <p:sldLayoutId id="2147483653" r:id="rId2"/>
    <p:sldLayoutId id="2147483654" r:id="rId3"/>
  </p:sldLayoutIdLst>
  <mc:AlternateContent xmlns:mc="http://schemas.openxmlformats.org/markup-compatibility/2006" xmlns:p14="http://schemas.microsoft.com/office/powerpoint/2010/main">
    <mc:Choice Requires="p14">
      <p:transition spd="med" p14:dur="700" advClick="0" advTm="3000">
        <p:fade/>
      </p:transition>
    </mc:Choice>
    <mc:Fallback xmlns="">
      <p:transition spd="med" advClick="0" advTm="3000">
        <p:fade/>
      </p:transition>
    </mc:Fallback>
  </mc:AlternateContent>
  <p:timing>
    <p:tnLst>
      <p:par>
        <p:cTn id="1" dur="indefinite" restart="never" nodeType="tmRoot"/>
      </p:par>
    </p:tnLst>
  </p:timing>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2pPr>
      <a:lvl3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3pPr>
      <a:lvl4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4pPr>
      <a:lvl5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5pPr>
      <a:lvl6pPr marL="4572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6pPr>
      <a:lvl7pPr marL="9144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7pPr>
      <a:lvl8pPr marL="13716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8pPr>
      <a:lvl9pPr marL="18288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1.jpg"/><Relationship Id="rId3" Type="http://schemas.openxmlformats.org/officeDocument/2006/relationships/tags" Target="../tags/tag4.xml"/><Relationship Id="rId7" Type="http://schemas.openxmlformats.org/officeDocument/2006/relationships/notesSlide" Target="../notesSlides/notesSlide1.xml"/><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slideLayout" Target="../slideLayouts/slideLayout2.xml"/><Relationship Id="rId5" Type="http://schemas.openxmlformats.org/officeDocument/2006/relationships/audio" Target="../media/media1.wma"/><Relationship Id="rId4" Type="http://schemas.microsoft.com/office/2007/relationships/media" Target="../media/media1.wma"/><Relationship Id="rId9"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7.xml"/><Relationship Id="rId1" Type="http://schemas.openxmlformats.org/officeDocument/2006/relationships/slideLayout" Target="../slideLayouts/slideLayout3.xml"/><Relationship Id="rId4" Type="http://schemas.openxmlformats.org/officeDocument/2006/relationships/image" Target="../media/image7.jpeg"/></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3.xml"/><Relationship Id="rId4" Type="http://schemas.openxmlformats.org/officeDocument/2006/relationships/image" Target="../media/image9.png"/></Relationships>
</file>

<file path=ppt/slides/_rels/slide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9.xml"/><Relationship Id="rId1" Type="http://schemas.openxmlformats.org/officeDocument/2006/relationships/slideLayout" Target="../slideLayouts/slideLayout3.xml"/><Relationship Id="rId6" Type="http://schemas.openxmlformats.org/officeDocument/2006/relationships/image" Target="../media/image13.jpeg"/><Relationship Id="rId5" Type="http://schemas.openxmlformats.org/officeDocument/2006/relationships/image" Target="../media/image12.jpeg"/><Relationship Id="rId4" Type="http://schemas.openxmlformats.org/officeDocument/2006/relationships/image" Target="../media/image11.jpeg"/></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3.xml"/><Relationship Id="rId1" Type="http://schemas.openxmlformats.org/officeDocument/2006/relationships/slideLayout" Target="../slideLayouts/slideLayout3.xml"/><Relationship Id="rId6" Type="http://schemas.openxmlformats.org/officeDocument/2006/relationships/image" Target="../media/image18.jpeg"/><Relationship Id="rId5" Type="http://schemas.openxmlformats.org/officeDocument/2006/relationships/image" Target="../media/image17.png"/><Relationship Id="rId4" Type="http://schemas.openxmlformats.org/officeDocument/2006/relationships/image" Target="../media/image16.jpe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5.xml"/><Relationship Id="rId1" Type="http://schemas.openxmlformats.org/officeDocument/2006/relationships/slideLayout" Target="../slideLayouts/slideLayout3.xml"/><Relationship Id="rId6" Type="http://schemas.openxmlformats.org/officeDocument/2006/relationships/image" Target="../media/image22.jpeg"/><Relationship Id="rId5" Type="http://schemas.openxmlformats.org/officeDocument/2006/relationships/image" Target="../media/image21.jpeg"/><Relationship Id="rId4" Type="http://schemas.openxmlformats.org/officeDocument/2006/relationships/image" Target="../media/image20.jpe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8.xml"/><Relationship Id="rId1" Type="http://schemas.openxmlformats.org/officeDocument/2006/relationships/slideLayout" Target="../slideLayouts/slideLayout3.xml"/><Relationship Id="rId5" Type="http://schemas.openxmlformats.org/officeDocument/2006/relationships/image" Target="../media/image25.png"/><Relationship Id="rId4" Type="http://schemas.openxmlformats.org/officeDocument/2006/relationships/image" Target="../media/image24.png"/></Relationships>
</file>

<file path=ppt/slides/_rels/slide1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9.xml"/><Relationship Id="rId1" Type="http://schemas.openxmlformats.org/officeDocument/2006/relationships/slideLayout" Target="../slideLayouts/slideLayout3.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7.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7.xml"/><Relationship Id="rId1" Type="http://schemas.openxmlformats.org/officeDocument/2006/relationships/slideLayout" Target="../slideLayouts/slideLayout3.xml"/><Relationship Id="rId5" Type="http://schemas.openxmlformats.org/officeDocument/2006/relationships/image" Target="../media/image33.jpeg"/><Relationship Id="rId4" Type="http://schemas.openxmlformats.org/officeDocument/2006/relationships/image" Target="../media/image32.png"/></Relationships>
</file>

<file path=ppt/slides/_rels/slide28.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30.xml"/><Relationship Id="rId1" Type="http://schemas.openxmlformats.org/officeDocument/2006/relationships/slideLayout" Target="../slideLayouts/slideLayout3.xml"/><Relationship Id="rId4" Type="http://schemas.openxmlformats.org/officeDocument/2006/relationships/image" Target="../media/image36.jpeg"/></Relationships>
</file>

<file path=ppt/slides/_rels/slide3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33.xml"/><Relationship Id="rId1" Type="http://schemas.openxmlformats.org/officeDocument/2006/relationships/slideLayout" Target="../slideLayouts/slideLayout4.xml"/><Relationship Id="rId4" Type="http://schemas.openxmlformats.org/officeDocument/2006/relationships/image" Target="../media/image38.jpeg"/></Relationships>
</file>

<file path=ppt/slides/_rels/slide34.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34.xml"/><Relationship Id="rId1" Type="http://schemas.openxmlformats.org/officeDocument/2006/relationships/slideLayout" Target="../slideLayouts/slideLayout3.xml"/><Relationship Id="rId5" Type="http://schemas.openxmlformats.org/officeDocument/2006/relationships/image" Target="../media/image41.jpeg"/><Relationship Id="rId4" Type="http://schemas.openxmlformats.org/officeDocument/2006/relationships/image" Target="../media/image40.jpeg"/></Relationships>
</file>

<file path=ppt/slides/_rels/slide35.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35.xml"/><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8" Type="http://schemas.openxmlformats.org/officeDocument/2006/relationships/image" Target="../media/image46.png"/><Relationship Id="rId3" Type="http://schemas.openxmlformats.org/officeDocument/2006/relationships/image" Target="../media/image43.png"/><Relationship Id="rId7" Type="http://schemas.openxmlformats.org/officeDocument/2006/relationships/image" Target="../media/image45.png"/><Relationship Id="rId2" Type="http://schemas.openxmlformats.org/officeDocument/2006/relationships/notesSlide" Target="../notesSlides/notesSlide36.xml"/><Relationship Id="rId1" Type="http://schemas.openxmlformats.org/officeDocument/2006/relationships/slideLayout" Target="../slideLayouts/slideLayout3.xml"/><Relationship Id="rId6" Type="http://schemas.microsoft.com/office/2007/relationships/hdphoto" Target="../media/hdphoto2.wdp"/><Relationship Id="rId11" Type="http://schemas.openxmlformats.org/officeDocument/2006/relationships/image" Target="../media/image49.png"/><Relationship Id="rId5" Type="http://schemas.openxmlformats.org/officeDocument/2006/relationships/image" Target="../media/image44.png"/><Relationship Id="rId10" Type="http://schemas.openxmlformats.org/officeDocument/2006/relationships/image" Target="../media/image48.png"/><Relationship Id="rId4" Type="http://schemas.microsoft.com/office/2007/relationships/hdphoto" Target="../media/hdphoto1.wdp"/><Relationship Id="rId9" Type="http://schemas.openxmlformats.org/officeDocument/2006/relationships/image" Target="../media/image47.png"/></Relationships>
</file>

<file path=ppt/slides/_rels/slide37.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audio" Target="../media/media1.wma"/><Relationship Id="rId1" Type="http://schemas.microsoft.com/office/2007/relationships/media" Target="../media/media1.wma"/><Relationship Id="rId6" Type="http://schemas.openxmlformats.org/officeDocument/2006/relationships/image" Target="../media/image2.png"/><Relationship Id="rId5" Type="http://schemas.openxmlformats.org/officeDocument/2006/relationships/image" Target="../media/image1.jpg"/><Relationship Id="rId4" Type="http://schemas.openxmlformats.org/officeDocument/2006/relationships/notesSlide" Target="../notesSlides/notesSlide37.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8">
            <a:lum/>
          </a:blip>
          <a:srcRect/>
          <a:stretch>
            <a:fillRect t="-9000" b="-9000"/>
          </a:stretch>
        </a:blipFill>
        <a:effectLst/>
      </p:bgPr>
    </p:bg>
    <p:spTree>
      <p:nvGrpSpPr>
        <p:cNvPr id="1" name=""/>
        <p:cNvGrpSpPr/>
        <p:nvPr/>
      </p:nvGrpSpPr>
      <p:grpSpPr>
        <a:xfrm>
          <a:off x="0" y="0"/>
          <a:ext cx="0" cy="0"/>
          <a:chOff x="0" y="0"/>
          <a:chExt cx="0" cy="0"/>
        </a:xfrm>
      </p:grpSpPr>
      <p:grpSp>
        <p:nvGrpSpPr>
          <p:cNvPr id="31" name="PA_组合 30"/>
          <p:cNvGrpSpPr/>
          <p:nvPr>
            <p:custDataLst>
              <p:tags r:id="rId1"/>
            </p:custDataLst>
          </p:nvPr>
        </p:nvGrpSpPr>
        <p:grpSpPr>
          <a:xfrm>
            <a:off x="-685661" y="0"/>
            <a:ext cx="7218812" cy="5238135"/>
            <a:chOff x="1" y="0"/>
            <a:chExt cx="8710862" cy="6986336"/>
          </a:xfrm>
          <a:solidFill>
            <a:srgbClr val="0066CC">
              <a:alpha val="82000"/>
            </a:srgbClr>
          </a:solidFill>
        </p:grpSpPr>
        <p:sp>
          <p:nvSpPr>
            <p:cNvPr id="23" name="任意多边形 22"/>
            <p:cNvSpPr/>
            <p:nvPr/>
          </p:nvSpPr>
          <p:spPr>
            <a:xfrm>
              <a:off x="1" y="0"/>
              <a:ext cx="8449973" cy="6858000"/>
            </a:xfrm>
            <a:custGeom>
              <a:avLst/>
              <a:gdLst>
                <a:gd name="connsiteX0" fmla="*/ 0 w 8449973"/>
                <a:gd name="connsiteY0" fmla="*/ 0 h 6858000"/>
                <a:gd name="connsiteX1" fmla="*/ 6092632 w 8449973"/>
                <a:gd name="connsiteY1" fmla="*/ 0 h 6858000"/>
                <a:gd name="connsiteX2" fmla="*/ 8449973 w 8449973"/>
                <a:gd name="connsiteY2" fmla="*/ 4304051 h 6858000"/>
                <a:gd name="connsiteX3" fmla="*/ 3786954 w 8449973"/>
                <a:gd name="connsiteY3" fmla="*/ 6858000 h 6858000"/>
                <a:gd name="connsiteX4" fmla="*/ 0 w 8449973"/>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49973" h="6858000">
                  <a:moveTo>
                    <a:pt x="0" y="0"/>
                  </a:moveTo>
                  <a:lnTo>
                    <a:pt x="6092632" y="0"/>
                  </a:lnTo>
                  <a:lnTo>
                    <a:pt x="8449973" y="4304051"/>
                  </a:lnTo>
                  <a:lnTo>
                    <a:pt x="3786954" y="6858000"/>
                  </a:lnTo>
                  <a:lnTo>
                    <a:pt x="0" y="685800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2576B5"/>
                </a:solidFill>
                <a:latin typeface="微软雅黑" panose="020B0503020204020204" charset="-122"/>
                <a:ea typeface="微软雅黑" panose="020B0503020204020204" charset="-122"/>
                <a:cs typeface="+mn-ea"/>
                <a:sym typeface="微软雅黑" panose="020B0503020204020204" charset="-122"/>
              </a:endParaRPr>
            </a:p>
          </p:txBody>
        </p:sp>
        <p:grpSp>
          <p:nvGrpSpPr>
            <p:cNvPr id="30" name="组合 29"/>
            <p:cNvGrpSpPr/>
            <p:nvPr/>
          </p:nvGrpSpPr>
          <p:grpSpPr>
            <a:xfrm>
              <a:off x="3994484" y="0"/>
              <a:ext cx="4716379" cy="6986336"/>
              <a:chOff x="3994484" y="0"/>
              <a:chExt cx="4716379" cy="6986336"/>
            </a:xfrm>
            <a:grpFill/>
          </p:grpSpPr>
          <p:cxnSp>
            <p:nvCxnSpPr>
              <p:cNvPr id="25" name="直接连接符 24"/>
              <p:cNvCxnSpPr/>
              <p:nvPr/>
            </p:nvCxnSpPr>
            <p:spPr>
              <a:xfrm>
                <a:off x="6309310" y="0"/>
                <a:ext cx="2396064" cy="4395536"/>
              </a:xfrm>
              <a:prstGeom prst="line">
                <a:avLst/>
              </a:prstGeom>
              <a:grpFill/>
              <a:ln>
                <a:solidFill>
                  <a:srgbClr val="0066CC"/>
                </a:solidFill>
              </a:ln>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nvCxnSpPr>
            <p:spPr>
              <a:xfrm flipH="1">
                <a:off x="3994484" y="4395536"/>
                <a:ext cx="4716379" cy="2590800"/>
              </a:xfrm>
              <a:prstGeom prst="line">
                <a:avLst/>
              </a:prstGeom>
              <a:grpFill/>
              <a:ln>
                <a:solidFill>
                  <a:srgbClr val="0066CC"/>
                </a:solidFill>
              </a:ln>
            </p:spPr>
            <p:style>
              <a:lnRef idx="1">
                <a:schemeClr val="accent1"/>
              </a:lnRef>
              <a:fillRef idx="0">
                <a:schemeClr val="accent1"/>
              </a:fillRef>
              <a:effectRef idx="0">
                <a:schemeClr val="accent1"/>
              </a:effectRef>
              <a:fontRef idx="minor">
                <a:schemeClr val="tx1"/>
              </a:fontRef>
            </p:style>
          </p:cxnSp>
        </p:grpSp>
      </p:grpSp>
      <p:sp>
        <p:nvSpPr>
          <p:cNvPr id="32" name="PA_文本框 31"/>
          <p:cNvSpPr txBox="1"/>
          <p:nvPr>
            <p:custDataLst>
              <p:tags r:id="rId2"/>
            </p:custDataLst>
          </p:nvPr>
        </p:nvSpPr>
        <p:spPr>
          <a:xfrm>
            <a:off x="228714" y="589808"/>
            <a:ext cx="3168169" cy="1546575"/>
          </a:xfrm>
          <a:prstGeom prst="rect">
            <a:avLst/>
          </a:prstGeom>
          <a:noFill/>
        </p:spPr>
        <p:txBody>
          <a:bodyPr wrap="none" lIns="68577" tIns="34289" rIns="68577" bIns="34289" rtlCol="0">
            <a:spAutoFit/>
          </a:bodyPr>
          <a:lstStyle/>
          <a:p>
            <a:r>
              <a:rPr lang="en-US" altLang="zh-CN" sz="9600" dirty="0" smtClean="0">
                <a:solidFill>
                  <a:schemeClr val="bg1"/>
                </a:solidFill>
                <a:latin typeface="微软雅黑" panose="020B0503020204020204" charset="-122"/>
                <a:ea typeface="微软雅黑" panose="020B0503020204020204" charset="-122"/>
                <a:cs typeface="+mn-ea"/>
                <a:sym typeface="微软雅黑" panose="020B0503020204020204" charset="-122"/>
              </a:rPr>
              <a:t>20XX</a:t>
            </a:r>
            <a:endParaRPr lang="zh-CN" altLang="en-US" sz="9600" dirty="0">
              <a:solidFill>
                <a:schemeClr val="bg1"/>
              </a:solidFill>
              <a:latin typeface="微软雅黑" panose="020B0503020204020204" charset="-122"/>
              <a:ea typeface="微软雅黑" panose="020B0503020204020204" charset="-122"/>
              <a:cs typeface="+mn-ea"/>
              <a:sym typeface="微软雅黑" panose="020B0503020204020204" charset="-122"/>
            </a:endParaRPr>
          </a:p>
        </p:txBody>
      </p:sp>
      <p:sp>
        <p:nvSpPr>
          <p:cNvPr id="33" name="PA_文本框 32"/>
          <p:cNvSpPr txBox="1"/>
          <p:nvPr>
            <p:custDataLst>
              <p:tags r:id="rId3"/>
            </p:custDataLst>
          </p:nvPr>
        </p:nvSpPr>
        <p:spPr>
          <a:xfrm>
            <a:off x="228714" y="2015713"/>
            <a:ext cx="5583895" cy="623246"/>
          </a:xfrm>
          <a:prstGeom prst="rect">
            <a:avLst/>
          </a:prstGeom>
          <a:noFill/>
        </p:spPr>
        <p:txBody>
          <a:bodyPr wrap="none" lIns="68577" tIns="34289" rIns="68577" bIns="34289" rtlCol="0">
            <a:spAutoFit/>
          </a:bodyPr>
          <a:lstStyle/>
          <a:p>
            <a:r>
              <a:rPr lang="zh-CN" altLang="en-US" sz="3600" dirty="0">
                <a:solidFill>
                  <a:schemeClr val="bg1"/>
                </a:solidFill>
                <a:latin typeface="+mn-ea"/>
                <a:ea typeface="+mn-ea"/>
                <a:cs typeface="+mn-ea"/>
                <a:sym typeface="微软雅黑" panose="020B0503020204020204" charset="-122"/>
              </a:rPr>
              <a:t>医院财务年终总</a:t>
            </a:r>
            <a:r>
              <a:rPr lang="zh-CN" altLang="en-US" sz="3600" dirty="0" smtClean="0">
                <a:solidFill>
                  <a:schemeClr val="bg1"/>
                </a:solidFill>
                <a:latin typeface="+mn-ea"/>
                <a:ea typeface="+mn-ea"/>
                <a:cs typeface="+mn-ea"/>
                <a:sym typeface="微软雅黑" panose="020B0503020204020204" charset="-122"/>
              </a:rPr>
              <a:t>结</a:t>
            </a:r>
            <a:r>
              <a:rPr lang="en-US" altLang="zh-CN" sz="3600" dirty="0" smtClean="0">
                <a:solidFill>
                  <a:schemeClr val="bg1"/>
                </a:solidFill>
                <a:latin typeface="+mn-ea"/>
                <a:ea typeface="+mn-ea"/>
                <a:cs typeface="+mn-ea"/>
                <a:sym typeface="微软雅黑" panose="020B0503020204020204" charset="-122"/>
              </a:rPr>
              <a:t>PPT</a:t>
            </a:r>
            <a:r>
              <a:rPr lang="zh-CN" altLang="en-US" sz="3600" dirty="0" smtClean="0">
                <a:solidFill>
                  <a:schemeClr val="bg1"/>
                </a:solidFill>
                <a:latin typeface="+mn-ea"/>
                <a:ea typeface="+mn-ea"/>
                <a:cs typeface="+mn-ea"/>
                <a:sym typeface="微软雅黑" panose="020B0503020204020204" charset="-122"/>
              </a:rPr>
              <a:t>模</a:t>
            </a:r>
            <a:r>
              <a:rPr lang="zh-CN" altLang="en-US" sz="3600" dirty="0">
                <a:solidFill>
                  <a:schemeClr val="bg1"/>
                </a:solidFill>
                <a:latin typeface="+mn-ea"/>
                <a:ea typeface="+mn-ea"/>
                <a:cs typeface="+mn-ea"/>
                <a:sym typeface="微软雅黑" panose="020B0503020204020204" charset="-122"/>
              </a:rPr>
              <a:t>板</a:t>
            </a:r>
          </a:p>
        </p:txBody>
      </p:sp>
      <p:pic>
        <p:nvPicPr>
          <p:cNvPr id="2" name="PA_toogyong.mp3">
            <a:hlinkClick r:id="" action="ppaction://media"/>
          </p:cNvPr>
          <p:cNvPicPr>
            <a:picLocks noChangeAspect="1"/>
          </p:cNvPicPr>
          <p:nvPr>
            <a:audioFile r:link="rId5"/>
            <p:extLst>
              <p:ext uri="{DAA4B4D4-6D71-4841-9C94-3DE7FCFB9230}">
                <p14:media xmlns:p14="http://schemas.microsoft.com/office/powerpoint/2010/main" r:embed="rId4"/>
              </p:ext>
            </p:extLst>
          </p:nvPr>
        </p:nvPicPr>
        <p:blipFill>
          <a:blip r:embed="rId9"/>
          <a:stretch>
            <a:fillRect/>
          </a:stretch>
        </p:blipFill>
        <p:spPr>
          <a:xfrm>
            <a:off x="8381900" y="132620"/>
            <a:ext cx="609600" cy="6096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advClick="0" advTm="3000">
        <p:fade/>
      </p:transition>
    </mc:Choice>
    <mc:Fallback xmlns="">
      <p:transition spd="med" advClick="0" advTm="300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par>
                                    <p:cTn id="7" presetID="2" presetClass="entr" presetSubtype="8" accel="13000" fill="hold" nodeType="withEffect" p14:presetBounceEnd="42000">
                                      <p:stCondLst>
                                        <p:cond delay="0"/>
                                      </p:stCondLst>
                                      <p:childTnLst>
                                        <p:set>
                                          <p:cBhvr>
                                            <p:cTn id="8" dur="1" fill="hold">
                                              <p:stCondLst>
                                                <p:cond delay="0"/>
                                              </p:stCondLst>
                                            </p:cTn>
                                            <p:tgtEl>
                                              <p:spTgt spid="31"/>
                                            </p:tgtEl>
                                            <p:attrNameLst>
                                              <p:attrName>style.visibility</p:attrName>
                                            </p:attrNameLst>
                                          </p:cBhvr>
                                          <p:to>
                                            <p:strVal val="visible"/>
                                          </p:to>
                                        </p:set>
                                        <p:anim calcmode="lin" valueType="num" p14:bounceEnd="42000">
                                          <p:cBhvr additive="base">
                                            <p:cTn id="9" dur="1000" fill="hold"/>
                                            <p:tgtEl>
                                              <p:spTgt spid="31"/>
                                            </p:tgtEl>
                                            <p:attrNameLst>
                                              <p:attrName>ppt_x</p:attrName>
                                            </p:attrNameLst>
                                          </p:cBhvr>
                                          <p:tavLst>
                                            <p:tav tm="0">
                                              <p:val>
                                                <p:strVal val="0-#ppt_w/2"/>
                                              </p:val>
                                            </p:tav>
                                            <p:tav tm="100000">
                                              <p:val>
                                                <p:strVal val="#ppt_x"/>
                                              </p:val>
                                            </p:tav>
                                          </p:tavLst>
                                        </p:anim>
                                        <p:anim calcmode="lin" valueType="num" p14:bounceEnd="42000">
                                          <p:cBhvr additive="base">
                                            <p:cTn id="10" dur="1000" fill="hold"/>
                                            <p:tgtEl>
                                              <p:spTgt spid="31"/>
                                            </p:tgtEl>
                                            <p:attrNameLst>
                                              <p:attrName>ppt_y</p:attrName>
                                            </p:attrNameLst>
                                          </p:cBhvr>
                                          <p:tavLst>
                                            <p:tav tm="0">
                                              <p:val>
                                                <p:strVal val="#ppt_y"/>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2" presetClass="entr" presetSubtype="8" fill="hold" grpId="0" nodeType="clickEffect" p14:presetBounceEnd="45000">
                                      <p:stCondLst>
                                        <p:cond delay="0"/>
                                      </p:stCondLst>
                                      <p:childTnLst>
                                        <p:set>
                                          <p:cBhvr>
                                            <p:cTn id="14" dur="1" fill="hold">
                                              <p:stCondLst>
                                                <p:cond delay="0"/>
                                              </p:stCondLst>
                                            </p:cTn>
                                            <p:tgtEl>
                                              <p:spTgt spid="32"/>
                                            </p:tgtEl>
                                            <p:attrNameLst>
                                              <p:attrName>style.visibility</p:attrName>
                                            </p:attrNameLst>
                                          </p:cBhvr>
                                          <p:to>
                                            <p:strVal val="visible"/>
                                          </p:to>
                                        </p:set>
                                        <p:anim calcmode="lin" valueType="num" p14:bounceEnd="45000">
                                          <p:cBhvr additive="base">
                                            <p:cTn id="15" dur="1000" fill="hold"/>
                                            <p:tgtEl>
                                              <p:spTgt spid="32"/>
                                            </p:tgtEl>
                                            <p:attrNameLst>
                                              <p:attrName>ppt_x</p:attrName>
                                            </p:attrNameLst>
                                          </p:cBhvr>
                                          <p:tavLst>
                                            <p:tav tm="0">
                                              <p:val>
                                                <p:strVal val="0-#ppt_w/2"/>
                                              </p:val>
                                            </p:tav>
                                            <p:tav tm="100000">
                                              <p:val>
                                                <p:strVal val="#ppt_x"/>
                                              </p:val>
                                            </p:tav>
                                          </p:tavLst>
                                        </p:anim>
                                        <p:anim calcmode="lin" valueType="num" p14:bounceEnd="45000">
                                          <p:cBhvr additive="base">
                                            <p:cTn id="16" dur="1000" fill="hold"/>
                                            <p:tgtEl>
                                              <p:spTgt spid="32"/>
                                            </p:tgtEl>
                                            <p:attrNameLst>
                                              <p:attrName>ppt_y</p:attrName>
                                            </p:attrNameLst>
                                          </p:cBhvr>
                                          <p:tavLst>
                                            <p:tav tm="0">
                                              <p:val>
                                                <p:strVal val="#ppt_y"/>
                                              </p:val>
                                            </p:tav>
                                            <p:tav tm="100000">
                                              <p:val>
                                                <p:strVal val="#ppt_y"/>
                                              </p:val>
                                            </p:tav>
                                          </p:tavLst>
                                        </p:anim>
                                      </p:childTnLst>
                                    </p:cTn>
                                  </p:par>
                                  <p:par>
                                    <p:cTn id="17" presetID="2" presetClass="entr" presetSubtype="2" fill="hold" grpId="0" nodeType="withEffect" p14:presetBounceEnd="46000">
                                      <p:stCondLst>
                                        <p:cond delay="0"/>
                                      </p:stCondLst>
                                      <p:childTnLst>
                                        <p:set>
                                          <p:cBhvr>
                                            <p:cTn id="18" dur="1" fill="hold">
                                              <p:stCondLst>
                                                <p:cond delay="0"/>
                                              </p:stCondLst>
                                            </p:cTn>
                                            <p:tgtEl>
                                              <p:spTgt spid="33"/>
                                            </p:tgtEl>
                                            <p:attrNameLst>
                                              <p:attrName>style.visibility</p:attrName>
                                            </p:attrNameLst>
                                          </p:cBhvr>
                                          <p:to>
                                            <p:strVal val="visible"/>
                                          </p:to>
                                        </p:set>
                                        <p:anim calcmode="lin" valueType="num" p14:bounceEnd="46000">
                                          <p:cBhvr additive="base">
                                            <p:cTn id="19" dur="1000" fill="hold"/>
                                            <p:tgtEl>
                                              <p:spTgt spid="33"/>
                                            </p:tgtEl>
                                            <p:attrNameLst>
                                              <p:attrName>ppt_x</p:attrName>
                                            </p:attrNameLst>
                                          </p:cBhvr>
                                          <p:tavLst>
                                            <p:tav tm="0">
                                              <p:val>
                                                <p:strVal val="1+#ppt_w/2"/>
                                              </p:val>
                                            </p:tav>
                                            <p:tav tm="100000">
                                              <p:val>
                                                <p:strVal val="#ppt_x"/>
                                              </p:val>
                                            </p:tav>
                                          </p:tavLst>
                                        </p:anim>
                                        <p:anim calcmode="lin" valueType="num" p14:bounceEnd="46000">
                                          <p:cBhvr additive="base">
                                            <p:cTn id="20" dur="1000" fill="hold"/>
                                            <p:tgtEl>
                                              <p:spTgt spid="3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21" repeatCount="indefinite" fill="remove" display="0">
                      <p:stCondLst>
                        <p:cond delay="indefinite"/>
                      </p:stCondLst>
                      <p:endCondLst>
                        <p:cond evt="onStopAudio" delay="0">
                          <p:tgtEl>
                            <p:sldTgt/>
                          </p:tgtEl>
                        </p:cond>
                      </p:endCondLst>
                    </p:cTn>
                    <p:tgtEl>
                      <p:spTgt spid="2"/>
                    </p:tgtEl>
                  </p:cMediaNode>
                </p:audio>
              </p:childTnLst>
            </p:cTn>
          </p:par>
        </p:tnLst>
        <p:bldLst>
          <p:bldP spid="32" grpId="0"/>
          <p:bldP spid="33"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par>
                                    <p:cTn id="7" presetID="2" presetClass="entr" presetSubtype="8" accel="13000" fill="hold" nodeType="withEffect">
                                      <p:stCondLst>
                                        <p:cond delay="0"/>
                                      </p:stCondLst>
                                      <p:childTnLst>
                                        <p:set>
                                          <p:cBhvr>
                                            <p:cTn id="8" dur="1" fill="hold">
                                              <p:stCondLst>
                                                <p:cond delay="0"/>
                                              </p:stCondLst>
                                            </p:cTn>
                                            <p:tgtEl>
                                              <p:spTgt spid="31"/>
                                            </p:tgtEl>
                                            <p:attrNameLst>
                                              <p:attrName>style.visibility</p:attrName>
                                            </p:attrNameLst>
                                          </p:cBhvr>
                                          <p:to>
                                            <p:strVal val="visible"/>
                                          </p:to>
                                        </p:set>
                                        <p:anim calcmode="lin" valueType="num">
                                          <p:cBhvr additive="base">
                                            <p:cTn id="9" dur="1000" fill="hold"/>
                                            <p:tgtEl>
                                              <p:spTgt spid="31"/>
                                            </p:tgtEl>
                                            <p:attrNameLst>
                                              <p:attrName>ppt_x</p:attrName>
                                            </p:attrNameLst>
                                          </p:cBhvr>
                                          <p:tavLst>
                                            <p:tav tm="0">
                                              <p:val>
                                                <p:strVal val="0-#ppt_w/2"/>
                                              </p:val>
                                            </p:tav>
                                            <p:tav tm="100000">
                                              <p:val>
                                                <p:strVal val="#ppt_x"/>
                                              </p:val>
                                            </p:tav>
                                          </p:tavLst>
                                        </p:anim>
                                        <p:anim calcmode="lin" valueType="num">
                                          <p:cBhvr additive="base">
                                            <p:cTn id="10" dur="1000" fill="hold"/>
                                            <p:tgtEl>
                                              <p:spTgt spid="31"/>
                                            </p:tgtEl>
                                            <p:attrNameLst>
                                              <p:attrName>ppt_y</p:attrName>
                                            </p:attrNameLst>
                                          </p:cBhvr>
                                          <p:tavLst>
                                            <p:tav tm="0">
                                              <p:val>
                                                <p:strVal val="#ppt_y"/>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2" presetClass="entr" presetSubtype="8" fill="hold" grpId="0" nodeType="clickEffect">
                                      <p:stCondLst>
                                        <p:cond delay="0"/>
                                      </p:stCondLst>
                                      <p:childTnLst>
                                        <p:set>
                                          <p:cBhvr>
                                            <p:cTn id="14" dur="1" fill="hold">
                                              <p:stCondLst>
                                                <p:cond delay="0"/>
                                              </p:stCondLst>
                                            </p:cTn>
                                            <p:tgtEl>
                                              <p:spTgt spid="32"/>
                                            </p:tgtEl>
                                            <p:attrNameLst>
                                              <p:attrName>style.visibility</p:attrName>
                                            </p:attrNameLst>
                                          </p:cBhvr>
                                          <p:to>
                                            <p:strVal val="visible"/>
                                          </p:to>
                                        </p:set>
                                        <p:anim calcmode="lin" valueType="num">
                                          <p:cBhvr additive="base">
                                            <p:cTn id="15" dur="1000" fill="hold"/>
                                            <p:tgtEl>
                                              <p:spTgt spid="32"/>
                                            </p:tgtEl>
                                            <p:attrNameLst>
                                              <p:attrName>ppt_x</p:attrName>
                                            </p:attrNameLst>
                                          </p:cBhvr>
                                          <p:tavLst>
                                            <p:tav tm="0">
                                              <p:val>
                                                <p:strVal val="0-#ppt_w/2"/>
                                              </p:val>
                                            </p:tav>
                                            <p:tav tm="100000">
                                              <p:val>
                                                <p:strVal val="#ppt_x"/>
                                              </p:val>
                                            </p:tav>
                                          </p:tavLst>
                                        </p:anim>
                                        <p:anim calcmode="lin" valueType="num">
                                          <p:cBhvr additive="base">
                                            <p:cTn id="16" dur="1000" fill="hold"/>
                                            <p:tgtEl>
                                              <p:spTgt spid="32"/>
                                            </p:tgtEl>
                                            <p:attrNameLst>
                                              <p:attrName>ppt_y</p:attrName>
                                            </p:attrNameLst>
                                          </p:cBhvr>
                                          <p:tavLst>
                                            <p:tav tm="0">
                                              <p:val>
                                                <p:strVal val="#ppt_y"/>
                                              </p:val>
                                            </p:tav>
                                            <p:tav tm="100000">
                                              <p:val>
                                                <p:strVal val="#ppt_y"/>
                                              </p:val>
                                            </p:tav>
                                          </p:tavLst>
                                        </p:anim>
                                      </p:childTnLst>
                                    </p:cTn>
                                  </p:par>
                                  <p:par>
                                    <p:cTn id="17" presetID="2" presetClass="entr" presetSubtype="2" fill="hold" grpId="0" nodeType="withEffect">
                                      <p:stCondLst>
                                        <p:cond delay="0"/>
                                      </p:stCondLst>
                                      <p:childTnLst>
                                        <p:set>
                                          <p:cBhvr>
                                            <p:cTn id="18" dur="1" fill="hold">
                                              <p:stCondLst>
                                                <p:cond delay="0"/>
                                              </p:stCondLst>
                                            </p:cTn>
                                            <p:tgtEl>
                                              <p:spTgt spid="33"/>
                                            </p:tgtEl>
                                            <p:attrNameLst>
                                              <p:attrName>style.visibility</p:attrName>
                                            </p:attrNameLst>
                                          </p:cBhvr>
                                          <p:to>
                                            <p:strVal val="visible"/>
                                          </p:to>
                                        </p:set>
                                        <p:anim calcmode="lin" valueType="num">
                                          <p:cBhvr additive="base">
                                            <p:cTn id="19" dur="1000" fill="hold"/>
                                            <p:tgtEl>
                                              <p:spTgt spid="33"/>
                                            </p:tgtEl>
                                            <p:attrNameLst>
                                              <p:attrName>ppt_x</p:attrName>
                                            </p:attrNameLst>
                                          </p:cBhvr>
                                          <p:tavLst>
                                            <p:tav tm="0">
                                              <p:val>
                                                <p:strVal val="1+#ppt_w/2"/>
                                              </p:val>
                                            </p:tav>
                                            <p:tav tm="100000">
                                              <p:val>
                                                <p:strVal val="#ppt_x"/>
                                              </p:val>
                                            </p:tav>
                                          </p:tavLst>
                                        </p:anim>
                                        <p:anim calcmode="lin" valueType="num">
                                          <p:cBhvr additive="base">
                                            <p:cTn id="20" dur="1000" fill="hold"/>
                                            <p:tgtEl>
                                              <p:spTgt spid="3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21" repeatCount="indefinite" fill="remove" display="0">
                      <p:stCondLst>
                        <p:cond delay="indefinite"/>
                      </p:stCondLst>
                      <p:endCondLst>
                        <p:cond evt="onStopAudio" delay="0">
                          <p:tgtEl>
                            <p:sldTgt/>
                          </p:tgtEl>
                        </p:cond>
                      </p:endCondLst>
                    </p:cTn>
                    <p:tgtEl>
                      <p:spTgt spid="2"/>
                    </p:tgtEl>
                  </p:cMediaNode>
                </p:audio>
              </p:childTnLst>
            </p:cTn>
          </p:par>
        </p:tnLst>
        <p:bldLst>
          <p:bldP spid="32" grpId="0"/>
          <p:bldP spid="33" grpId="0"/>
        </p:bldLst>
      </p:timing>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Rectangle 2"/>
          <p:cNvSpPr>
            <a:spLocks noChangeArrowheads="1"/>
          </p:cNvSpPr>
          <p:nvPr/>
        </p:nvSpPr>
        <p:spPr bwMode="auto">
          <a:xfrm>
            <a:off x="0" y="0"/>
            <a:ext cx="4267208" cy="5141913"/>
          </a:xfrm>
          <a:prstGeom prst="rect">
            <a:avLst/>
          </a:prstGeom>
          <a:blipFill dpi="0" rotWithShape="1">
            <a:blip r:embed="rId3"/>
            <a:srcRect/>
            <a:stretch>
              <a:fillRect b="-2254"/>
            </a:stretch>
          </a:blip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buFont typeface="Arial" panose="020B0604020202020204" pitchFamily="34" charset="0"/>
              <a:buNone/>
              <a:defRPr/>
            </a:pPr>
            <a:endParaRPr lang="zh-CN" altLang="en-US">
              <a:latin typeface="微软雅黑" panose="020B0503020204020204" charset="-122"/>
              <a:ea typeface="微软雅黑" panose="020B0503020204020204" charset="-122"/>
              <a:cs typeface="+mn-ea"/>
              <a:sym typeface="微软雅黑" panose="020B0503020204020204" charset="-122"/>
            </a:endParaRPr>
          </a:p>
        </p:txBody>
      </p:sp>
      <p:sp>
        <p:nvSpPr>
          <p:cNvPr id="33" name="Rectangle 3"/>
          <p:cNvSpPr>
            <a:spLocks noChangeArrowheads="1"/>
          </p:cNvSpPr>
          <p:nvPr/>
        </p:nvSpPr>
        <p:spPr bwMode="auto">
          <a:xfrm>
            <a:off x="0" y="1998812"/>
            <a:ext cx="4267208" cy="1319799"/>
          </a:xfrm>
          <a:prstGeom prst="rect">
            <a:avLst/>
          </a:prstGeom>
          <a:solidFill>
            <a:srgbClr val="0070C0">
              <a:alpha val="85000"/>
            </a:srgbClr>
          </a:solidFill>
          <a:ln>
            <a:noFill/>
          </a:ln>
          <a:effectLst/>
        </p:spPr>
        <p:txBody>
          <a:bodyPr wrap="none" anchor="ctr"/>
          <a:lstStyle/>
          <a:p>
            <a:endParaRPr lang="zh-CN" altLang="en-US">
              <a:latin typeface="微软雅黑" panose="020B0503020204020204" charset="-122"/>
              <a:ea typeface="微软雅黑" panose="020B0503020204020204" charset="-122"/>
              <a:cs typeface="+mn-ea"/>
              <a:sym typeface="微软雅黑" panose="020B0503020204020204" charset="-122"/>
            </a:endParaRPr>
          </a:p>
        </p:txBody>
      </p:sp>
      <p:sp>
        <p:nvSpPr>
          <p:cNvPr id="34" name="Line 29"/>
          <p:cNvSpPr>
            <a:spLocks noChangeShapeType="1"/>
          </p:cNvSpPr>
          <p:nvPr/>
        </p:nvSpPr>
        <p:spPr bwMode="auto">
          <a:xfrm>
            <a:off x="838298" y="2113768"/>
            <a:ext cx="2286000" cy="0"/>
          </a:xfrm>
          <a:prstGeom prst="line">
            <a:avLst/>
          </a:prstGeom>
          <a:noFill/>
          <a:ln w="6350">
            <a:solidFill>
              <a:schemeClr val="bg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latin typeface="微软雅黑" panose="020B0503020204020204" charset="-122"/>
              <a:ea typeface="微软雅黑" panose="020B0503020204020204" charset="-122"/>
              <a:cs typeface="+mn-ea"/>
              <a:sym typeface="微软雅黑" panose="020B0503020204020204" charset="-122"/>
            </a:endParaRPr>
          </a:p>
        </p:txBody>
      </p:sp>
      <p:sp>
        <p:nvSpPr>
          <p:cNvPr id="35" name="Line 32"/>
          <p:cNvSpPr>
            <a:spLocks noChangeShapeType="1"/>
          </p:cNvSpPr>
          <p:nvPr/>
        </p:nvSpPr>
        <p:spPr bwMode="auto">
          <a:xfrm>
            <a:off x="838238" y="3069895"/>
            <a:ext cx="2286000" cy="0"/>
          </a:xfrm>
          <a:prstGeom prst="line">
            <a:avLst/>
          </a:prstGeom>
          <a:noFill/>
          <a:ln w="6350">
            <a:solidFill>
              <a:schemeClr val="bg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latin typeface="微软雅黑" panose="020B0503020204020204" charset="-122"/>
              <a:ea typeface="微软雅黑" panose="020B0503020204020204" charset="-122"/>
              <a:cs typeface="+mn-ea"/>
              <a:sym typeface="微软雅黑" panose="020B0503020204020204" charset="-122"/>
            </a:endParaRPr>
          </a:p>
        </p:txBody>
      </p:sp>
      <p:sp>
        <p:nvSpPr>
          <p:cNvPr id="36" name="TextBox 35"/>
          <p:cNvSpPr txBox="1"/>
          <p:nvPr/>
        </p:nvSpPr>
        <p:spPr>
          <a:xfrm>
            <a:off x="942009" y="2113768"/>
            <a:ext cx="1877437" cy="769441"/>
          </a:xfrm>
          <a:prstGeom prst="rect">
            <a:avLst/>
          </a:prstGeom>
          <a:noFill/>
        </p:spPr>
        <p:txBody>
          <a:bodyPr wrap="none" rtlCol="0">
            <a:spAutoFit/>
          </a:bodyPr>
          <a:lstStyle>
            <a:defPPr>
              <a:defRPr lang="zh-CN"/>
            </a:defPPr>
            <a:lvl1pPr>
              <a:defRPr sz="4000" b="1">
                <a:solidFill>
                  <a:schemeClr val="bg1"/>
                </a:solidFill>
                <a:latin typeface="微软雅黑" panose="020B0503020204020204" charset="-122"/>
                <a:ea typeface="微软雅黑" panose="020B0503020204020204" charset="-122"/>
              </a:defRPr>
            </a:lvl1pPr>
          </a:lstStyle>
          <a:p>
            <a:r>
              <a:rPr lang="zh-CN" altLang="en-US" sz="4400" dirty="0">
                <a:latin typeface="微软雅黑" panose="020B0503020204020204" charset="-122"/>
                <a:ea typeface="微软雅黑" panose="020B0503020204020204" charset="-122"/>
                <a:cs typeface="+mn-ea"/>
                <a:sym typeface="微软雅黑" panose="020B0503020204020204" charset="-122"/>
              </a:rPr>
              <a:t>目录页</a:t>
            </a:r>
          </a:p>
        </p:txBody>
      </p:sp>
      <p:sp>
        <p:nvSpPr>
          <p:cNvPr id="37" name="TextBox 36"/>
          <p:cNvSpPr txBox="1"/>
          <p:nvPr/>
        </p:nvSpPr>
        <p:spPr>
          <a:xfrm rot="21560070">
            <a:off x="992764" y="2722003"/>
            <a:ext cx="2241811" cy="36933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algn="ctr">
              <a:defRPr>
                <a:solidFill>
                  <a:schemeClr val="lt1"/>
                </a:solidFill>
                <a:latin typeface="+mn-lt"/>
                <a:ea typeface="+mn-ea"/>
              </a:defRPr>
            </a:lvl1pPr>
            <a:lvl2pPr>
              <a:defRPr>
                <a:solidFill>
                  <a:schemeClr val="lt1"/>
                </a:solidFill>
                <a:latin typeface="+mn-lt"/>
                <a:ea typeface="+mn-ea"/>
              </a:defRPr>
            </a:lvl2pPr>
            <a:lvl3pPr>
              <a:defRPr>
                <a:solidFill>
                  <a:schemeClr val="lt1"/>
                </a:solidFill>
                <a:latin typeface="+mn-lt"/>
                <a:ea typeface="+mn-ea"/>
              </a:defRPr>
            </a:lvl3pPr>
            <a:lvl4pPr>
              <a:defRPr>
                <a:solidFill>
                  <a:schemeClr val="lt1"/>
                </a:solidFill>
                <a:latin typeface="+mn-lt"/>
                <a:ea typeface="+mn-ea"/>
              </a:defRPr>
            </a:lvl4pPr>
            <a:lvl5pPr>
              <a:defRPr>
                <a:solidFill>
                  <a:schemeClr val="lt1"/>
                </a:solidFill>
                <a:latin typeface="+mn-lt"/>
                <a:ea typeface="+mn-ea"/>
              </a:defRPr>
            </a:lvl5pPr>
            <a:lvl6pPr>
              <a:defRPr>
                <a:solidFill>
                  <a:schemeClr val="lt1"/>
                </a:solidFill>
                <a:latin typeface="+mn-lt"/>
                <a:ea typeface="+mn-ea"/>
              </a:defRPr>
            </a:lvl6pPr>
            <a:lvl7pPr>
              <a:defRPr>
                <a:solidFill>
                  <a:schemeClr val="lt1"/>
                </a:solidFill>
                <a:latin typeface="+mn-lt"/>
                <a:ea typeface="+mn-ea"/>
              </a:defRPr>
            </a:lvl7pPr>
            <a:lvl8pPr>
              <a:defRPr>
                <a:solidFill>
                  <a:schemeClr val="lt1"/>
                </a:solidFill>
                <a:latin typeface="+mn-lt"/>
                <a:ea typeface="+mn-ea"/>
              </a:defRPr>
            </a:lvl8pPr>
            <a:lvl9pPr>
              <a:defRPr>
                <a:solidFill>
                  <a:schemeClr val="lt1"/>
                </a:solidFill>
                <a:latin typeface="+mn-lt"/>
                <a:ea typeface="+mn-ea"/>
              </a:defRPr>
            </a:lvl9pPr>
          </a:lstStyle>
          <a:p>
            <a:pPr algn="l"/>
            <a:r>
              <a:rPr lang="en-US" altLang="zh-CN" sz="1400" b="1" dirty="0">
                <a:solidFill>
                  <a:schemeClr val="bg1"/>
                </a:solidFill>
                <a:latin typeface="微软雅黑" panose="020B0503020204020204" charset="-122"/>
                <a:ea typeface="微软雅黑" panose="020B0503020204020204" charset="-122"/>
                <a:cs typeface="+mn-ea"/>
                <a:sym typeface="微软雅黑" panose="020B0503020204020204" charset="-122"/>
              </a:rPr>
              <a:t>CONTENTS   PAGE </a:t>
            </a:r>
          </a:p>
        </p:txBody>
      </p:sp>
      <p:sp>
        <p:nvSpPr>
          <p:cNvPr id="41" name="Text Box 24"/>
          <p:cNvSpPr txBox="1">
            <a:spLocks noChangeArrowheads="1"/>
          </p:cNvSpPr>
          <p:nvPr/>
        </p:nvSpPr>
        <p:spPr bwMode="auto">
          <a:xfrm>
            <a:off x="4762211" y="1155207"/>
            <a:ext cx="502061" cy="400110"/>
          </a:xfrm>
          <a:prstGeom prst="rect">
            <a:avLst/>
          </a:prstGeom>
          <a:noFill/>
          <a:ln w="22225">
            <a:solidFill>
              <a:srgbClr val="2576B5"/>
            </a:solidFill>
            <a:miter lim="800000"/>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zh-CN" sz="2000" b="1" dirty="0">
                <a:solidFill>
                  <a:srgbClr val="0070C0"/>
                </a:solidFill>
                <a:latin typeface="微软雅黑" panose="020B0503020204020204" charset="-122"/>
                <a:ea typeface="微软雅黑" panose="020B0503020204020204" charset="-122"/>
                <a:cs typeface="+mn-ea"/>
                <a:sym typeface="微软雅黑" panose="020B0503020204020204" charset="-122"/>
              </a:rPr>
              <a:t>01</a:t>
            </a:r>
          </a:p>
        </p:txBody>
      </p:sp>
      <p:sp>
        <p:nvSpPr>
          <p:cNvPr id="42" name="TextBox 41"/>
          <p:cNvSpPr txBox="1"/>
          <p:nvPr/>
        </p:nvSpPr>
        <p:spPr>
          <a:xfrm>
            <a:off x="5375531" y="1185984"/>
            <a:ext cx="1939597" cy="338554"/>
          </a:xfrm>
          <a:prstGeom prst="rect">
            <a:avLst/>
          </a:prstGeom>
          <a:noFill/>
          <a:ln>
            <a:solidFill>
              <a:srgbClr val="2576B5"/>
            </a:solidFill>
          </a:ln>
          <a:effectLst/>
        </p:spPr>
        <p:txBody>
          <a:bodyPr wrap="square" rtlCol="0">
            <a:spAutoFit/>
          </a:bodyPr>
          <a:lstStyle/>
          <a:p>
            <a:r>
              <a:rPr lang="zh-CN" altLang="en-US" sz="1600" b="1" dirty="0">
                <a:solidFill>
                  <a:srgbClr val="2576B5"/>
                </a:solidFill>
                <a:latin typeface="微软雅黑" panose="020B0503020204020204" charset="-122"/>
                <a:ea typeface="微软雅黑" panose="020B0503020204020204" charset="-122"/>
                <a:cs typeface="+mn-ea"/>
                <a:sym typeface="微软雅黑" panose="020B0503020204020204" charset="-122"/>
              </a:rPr>
              <a:t>上一年度工作总结</a:t>
            </a:r>
          </a:p>
        </p:txBody>
      </p:sp>
      <p:sp>
        <p:nvSpPr>
          <p:cNvPr id="50" name="Text Box 24"/>
          <p:cNvSpPr txBox="1">
            <a:spLocks noChangeArrowheads="1"/>
          </p:cNvSpPr>
          <p:nvPr/>
        </p:nvSpPr>
        <p:spPr bwMode="auto">
          <a:xfrm>
            <a:off x="4762211" y="1839996"/>
            <a:ext cx="502061" cy="400110"/>
          </a:xfrm>
          <a:prstGeom prst="rect">
            <a:avLst/>
          </a:prstGeom>
          <a:noFill/>
          <a:ln w="22225">
            <a:solidFill>
              <a:srgbClr val="2576B5"/>
            </a:solidFill>
            <a:miter lim="800000"/>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zh-CN"/>
            </a:defPPr>
            <a:lvl1pPr eaLnBrk="1" hangingPunct="1">
              <a:defRPr sz="2000" b="1">
                <a:solidFill>
                  <a:srgbClr val="0070C0"/>
                </a:solidFill>
              </a:defRPr>
            </a:lvl1pPr>
            <a:lvl2pPr marL="742950" indent="-285750" eaLnBrk="0" hangingPunct="0"/>
            <a:lvl3pPr marL="1143000" indent="-228600" eaLnBrk="0" hangingPunct="0"/>
            <a:lvl4pPr marL="1600200" indent="-228600" eaLnBrk="0" hangingPunct="0"/>
            <a:lvl5pPr marL="2057400" indent="-228600" eaLnBrk="0" hangingPunct="0"/>
            <a:lvl6pPr marL="2514600" indent="-228600" eaLnBrk="0" fontAlgn="base" hangingPunct="0">
              <a:spcBef>
                <a:spcPct val="0"/>
              </a:spcBef>
              <a:spcAft>
                <a:spcPct val="0"/>
              </a:spcAft>
              <a:buFont typeface="Arial" panose="020B0604020202020204" pitchFamily="34" charset="0"/>
            </a:lvl6pPr>
            <a:lvl7pPr marL="2971800" indent="-228600" eaLnBrk="0" fontAlgn="base" hangingPunct="0">
              <a:spcBef>
                <a:spcPct val="0"/>
              </a:spcBef>
              <a:spcAft>
                <a:spcPct val="0"/>
              </a:spcAft>
              <a:buFont typeface="Arial" panose="020B0604020202020204" pitchFamily="34" charset="0"/>
            </a:lvl7pPr>
            <a:lvl8pPr marL="3429000" indent="-228600" eaLnBrk="0" fontAlgn="base" hangingPunct="0">
              <a:spcBef>
                <a:spcPct val="0"/>
              </a:spcBef>
              <a:spcAft>
                <a:spcPct val="0"/>
              </a:spcAft>
              <a:buFont typeface="Arial" panose="020B0604020202020204" pitchFamily="34" charset="0"/>
            </a:lvl8pPr>
            <a:lvl9pPr marL="3886200" indent="-228600" eaLnBrk="0" fontAlgn="base" hangingPunct="0">
              <a:spcBef>
                <a:spcPct val="0"/>
              </a:spcBef>
              <a:spcAft>
                <a:spcPct val="0"/>
              </a:spcAft>
              <a:buFont typeface="Arial" panose="020B0604020202020204" pitchFamily="34" charset="0"/>
            </a:lvl9pPr>
          </a:lstStyle>
          <a:p>
            <a:r>
              <a:rPr lang="en-US" altLang="zh-CN" dirty="0">
                <a:latin typeface="微软雅黑" panose="020B0503020204020204" charset="-122"/>
                <a:ea typeface="微软雅黑" panose="020B0503020204020204" charset="-122"/>
                <a:cs typeface="+mn-ea"/>
                <a:sym typeface="微软雅黑" panose="020B0503020204020204" charset="-122"/>
              </a:rPr>
              <a:t>02</a:t>
            </a:r>
            <a:endParaRPr lang="zh-CN" altLang="zh-CN" dirty="0">
              <a:latin typeface="微软雅黑" panose="020B0503020204020204" charset="-122"/>
              <a:ea typeface="微软雅黑" panose="020B0503020204020204" charset="-122"/>
              <a:cs typeface="+mn-ea"/>
              <a:sym typeface="微软雅黑" panose="020B0503020204020204" charset="-122"/>
            </a:endParaRPr>
          </a:p>
        </p:txBody>
      </p:sp>
      <p:sp>
        <p:nvSpPr>
          <p:cNvPr id="51" name="TextBox 50"/>
          <p:cNvSpPr txBox="1"/>
          <p:nvPr/>
        </p:nvSpPr>
        <p:spPr>
          <a:xfrm>
            <a:off x="5375531" y="1870774"/>
            <a:ext cx="1939597" cy="338554"/>
          </a:xfrm>
          <a:prstGeom prst="rect">
            <a:avLst/>
          </a:prstGeom>
          <a:noFill/>
          <a:ln>
            <a:solidFill>
              <a:srgbClr val="2576B5"/>
            </a:solidFill>
          </a:ln>
          <a:effectLst/>
        </p:spPr>
        <p:txBody>
          <a:bodyPr wrap="square" rtlCol="0">
            <a:spAutoFit/>
          </a:bodyPr>
          <a:lstStyle/>
          <a:p>
            <a:r>
              <a:rPr lang="zh-CN" altLang="en-US" sz="1600" b="1" dirty="0">
                <a:solidFill>
                  <a:srgbClr val="2576B5"/>
                </a:solidFill>
                <a:latin typeface="微软雅黑" panose="020B0503020204020204" charset="-122"/>
                <a:ea typeface="微软雅黑" panose="020B0503020204020204" charset="-122"/>
                <a:cs typeface="+mn-ea"/>
                <a:sym typeface="微软雅黑" panose="020B0503020204020204" charset="-122"/>
              </a:rPr>
              <a:t>具体工作完成情况</a:t>
            </a:r>
          </a:p>
        </p:txBody>
      </p:sp>
      <p:sp>
        <p:nvSpPr>
          <p:cNvPr id="54" name="Text Box 24"/>
          <p:cNvSpPr txBox="1">
            <a:spLocks noChangeArrowheads="1"/>
          </p:cNvSpPr>
          <p:nvPr/>
        </p:nvSpPr>
        <p:spPr bwMode="auto">
          <a:xfrm>
            <a:off x="4762211" y="2560900"/>
            <a:ext cx="502061" cy="400110"/>
          </a:xfrm>
          <a:prstGeom prst="rect">
            <a:avLst/>
          </a:prstGeom>
          <a:noFill/>
          <a:ln w="22225">
            <a:solidFill>
              <a:srgbClr val="2576B5"/>
            </a:solidFill>
            <a:miter lim="800000"/>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zh-CN"/>
            </a:defPPr>
            <a:lvl1pPr eaLnBrk="1" hangingPunct="1">
              <a:defRPr sz="2000" b="1">
                <a:solidFill>
                  <a:srgbClr val="0070C0"/>
                </a:solidFill>
              </a:defRPr>
            </a:lvl1pPr>
            <a:lvl2pPr marL="742950" indent="-285750" eaLnBrk="0" hangingPunct="0"/>
            <a:lvl3pPr marL="1143000" indent="-228600" eaLnBrk="0" hangingPunct="0"/>
            <a:lvl4pPr marL="1600200" indent="-228600" eaLnBrk="0" hangingPunct="0"/>
            <a:lvl5pPr marL="2057400" indent="-228600" eaLnBrk="0" hangingPunct="0"/>
            <a:lvl6pPr marL="2514600" indent="-228600" eaLnBrk="0" fontAlgn="base" hangingPunct="0">
              <a:spcBef>
                <a:spcPct val="0"/>
              </a:spcBef>
              <a:spcAft>
                <a:spcPct val="0"/>
              </a:spcAft>
              <a:buFont typeface="Arial" panose="020B0604020202020204" pitchFamily="34" charset="0"/>
            </a:lvl6pPr>
            <a:lvl7pPr marL="2971800" indent="-228600" eaLnBrk="0" fontAlgn="base" hangingPunct="0">
              <a:spcBef>
                <a:spcPct val="0"/>
              </a:spcBef>
              <a:spcAft>
                <a:spcPct val="0"/>
              </a:spcAft>
              <a:buFont typeface="Arial" panose="020B0604020202020204" pitchFamily="34" charset="0"/>
            </a:lvl7pPr>
            <a:lvl8pPr marL="3429000" indent="-228600" eaLnBrk="0" fontAlgn="base" hangingPunct="0">
              <a:spcBef>
                <a:spcPct val="0"/>
              </a:spcBef>
              <a:spcAft>
                <a:spcPct val="0"/>
              </a:spcAft>
              <a:buFont typeface="Arial" panose="020B0604020202020204" pitchFamily="34" charset="0"/>
            </a:lvl8pPr>
            <a:lvl9pPr marL="3886200" indent="-228600" eaLnBrk="0" fontAlgn="base" hangingPunct="0">
              <a:spcBef>
                <a:spcPct val="0"/>
              </a:spcBef>
              <a:spcAft>
                <a:spcPct val="0"/>
              </a:spcAft>
              <a:buFont typeface="Arial" panose="020B0604020202020204" pitchFamily="34" charset="0"/>
            </a:lvl9pPr>
          </a:lstStyle>
          <a:p>
            <a:r>
              <a:rPr lang="zh-CN" altLang="zh-CN" dirty="0">
                <a:latin typeface="微软雅黑" panose="020B0503020204020204" charset="-122"/>
                <a:ea typeface="微软雅黑" panose="020B0503020204020204" charset="-122"/>
                <a:cs typeface="+mn-ea"/>
                <a:sym typeface="微软雅黑" panose="020B0503020204020204" charset="-122"/>
              </a:rPr>
              <a:t>0</a:t>
            </a:r>
            <a:r>
              <a:rPr lang="en-US" altLang="zh-CN" dirty="0">
                <a:latin typeface="微软雅黑" panose="020B0503020204020204" charset="-122"/>
                <a:ea typeface="微软雅黑" panose="020B0503020204020204" charset="-122"/>
                <a:cs typeface="+mn-ea"/>
                <a:sym typeface="微软雅黑" panose="020B0503020204020204" charset="-122"/>
              </a:rPr>
              <a:t>3</a:t>
            </a:r>
            <a:endParaRPr lang="zh-CN" altLang="zh-CN" dirty="0">
              <a:latin typeface="微软雅黑" panose="020B0503020204020204" charset="-122"/>
              <a:ea typeface="微软雅黑" panose="020B0503020204020204" charset="-122"/>
              <a:cs typeface="+mn-ea"/>
              <a:sym typeface="微软雅黑" panose="020B0503020204020204" charset="-122"/>
            </a:endParaRPr>
          </a:p>
        </p:txBody>
      </p:sp>
      <p:sp>
        <p:nvSpPr>
          <p:cNvPr id="55" name="TextBox 54"/>
          <p:cNvSpPr txBox="1"/>
          <p:nvPr/>
        </p:nvSpPr>
        <p:spPr>
          <a:xfrm>
            <a:off x="5375531" y="2591678"/>
            <a:ext cx="1939597" cy="338554"/>
          </a:xfrm>
          <a:prstGeom prst="rect">
            <a:avLst/>
          </a:prstGeom>
          <a:noFill/>
          <a:ln>
            <a:solidFill>
              <a:srgbClr val="2576B5"/>
            </a:solidFill>
          </a:ln>
          <a:effectLst/>
        </p:spPr>
        <p:txBody>
          <a:bodyPr wrap="square" rtlCol="0">
            <a:spAutoFit/>
          </a:bodyPr>
          <a:lstStyle/>
          <a:p>
            <a:r>
              <a:rPr lang="zh-CN" altLang="en-US" sz="1600" b="1" dirty="0">
                <a:solidFill>
                  <a:srgbClr val="2576B5"/>
                </a:solidFill>
                <a:latin typeface="微软雅黑" panose="020B0503020204020204" charset="-122"/>
                <a:ea typeface="微软雅黑" panose="020B0503020204020204" charset="-122"/>
                <a:cs typeface="+mn-ea"/>
                <a:sym typeface="微软雅黑" panose="020B0503020204020204" charset="-122"/>
              </a:rPr>
              <a:t>工作中的不足分析</a:t>
            </a:r>
          </a:p>
        </p:txBody>
      </p:sp>
      <p:sp>
        <p:nvSpPr>
          <p:cNvPr id="58" name="Text Box 24"/>
          <p:cNvSpPr txBox="1">
            <a:spLocks noChangeArrowheads="1"/>
          </p:cNvSpPr>
          <p:nvPr/>
        </p:nvSpPr>
        <p:spPr bwMode="auto">
          <a:xfrm>
            <a:off x="4762211" y="3281804"/>
            <a:ext cx="502061" cy="400110"/>
          </a:xfrm>
          <a:prstGeom prst="rect">
            <a:avLst/>
          </a:prstGeom>
          <a:noFill/>
          <a:ln w="22225">
            <a:solidFill>
              <a:srgbClr val="2576B5"/>
            </a:solidFill>
            <a:miter lim="800000"/>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zh-CN"/>
            </a:defPPr>
            <a:lvl1pPr eaLnBrk="1" hangingPunct="1">
              <a:defRPr sz="2000" b="1">
                <a:solidFill>
                  <a:srgbClr val="0070C0"/>
                </a:solidFill>
              </a:defRPr>
            </a:lvl1pPr>
            <a:lvl2pPr marL="742950" indent="-285750" eaLnBrk="0" hangingPunct="0"/>
            <a:lvl3pPr marL="1143000" indent="-228600" eaLnBrk="0" hangingPunct="0"/>
            <a:lvl4pPr marL="1600200" indent="-228600" eaLnBrk="0" hangingPunct="0"/>
            <a:lvl5pPr marL="2057400" indent="-228600" eaLnBrk="0" hangingPunct="0"/>
            <a:lvl6pPr marL="2514600" indent="-228600" eaLnBrk="0" fontAlgn="base" hangingPunct="0">
              <a:spcBef>
                <a:spcPct val="0"/>
              </a:spcBef>
              <a:spcAft>
                <a:spcPct val="0"/>
              </a:spcAft>
              <a:buFont typeface="Arial" panose="020B0604020202020204" pitchFamily="34" charset="0"/>
            </a:lvl6pPr>
            <a:lvl7pPr marL="2971800" indent="-228600" eaLnBrk="0" fontAlgn="base" hangingPunct="0">
              <a:spcBef>
                <a:spcPct val="0"/>
              </a:spcBef>
              <a:spcAft>
                <a:spcPct val="0"/>
              </a:spcAft>
              <a:buFont typeface="Arial" panose="020B0604020202020204" pitchFamily="34" charset="0"/>
            </a:lvl7pPr>
            <a:lvl8pPr marL="3429000" indent="-228600" eaLnBrk="0" fontAlgn="base" hangingPunct="0">
              <a:spcBef>
                <a:spcPct val="0"/>
              </a:spcBef>
              <a:spcAft>
                <a:spcPct val="0"/>
              </a:spcAft>
              <a:buFont typeface="Arial" panose="020B0604020202020204" pitchFamily="34" charset="0"/>
            </a:lvl8pPr>
            <a:lvl9pPr marL="3886200" indent="-228600" eaLnBrk="0" fontAlgn="base" hangingPunct="0">
              <a:spcBef>
                <a:spcPct val="0"/>
              </a:spcBef>
              <a:spcAft>
                <a:spcPct val="0"/>
              </a:spcAft>
              <a:buFont typeface="Arial" panose="020B0604020202020204" pitchFamily="34" charset="0"/>
            </a:lvl9pPr>
          </a:lstStyle>
          <a:p>
            <a:r>
              <a:rPr lang="en-US" altLang="zh-CN" dirty="0">
                <a:latin typeface="微软雅黑" panose="020B0503020204020204" charset="-122"/>
                <a:ea typeface="微软雅黑" panose="020B0503020204020204" charset="-122"/>
                <a:cs typeface="+mn-ea"/>
                <a:sym typeface="微软雅黑" panose="020B0503020204020204" charset="-122"/>
              </a:rPr>
              <a:t>04</a:t>
            </a:r>
            <a:endParaRPr lang="zh-CN" altLang="zh-CN" dirty="0">
              <a:latin typeface="微软雅黑" panose="020B0503020204020204" charset="-122"/>
              <a:ea typeface="微软雅黑" panose="020B0503020204020204" charset="-122"/>
              <a:cs typeface="+mn-ea"/>
              <a:sym typeface="微软雅黑" panose="020B0503020204020204" charset="-122"/>
            </a:endParaRPr>
          </a:p>
        </p:txBody>
      </p:sp>
      <p:sp>
        <p:nvSpPr>
          <p:cNvPr id="59" name="TextBox 58"/>
          <p:cNvSpPr txBox="1"/>
          <p:nvPr/>
        </p:nvSpPr>
        <p:spPr>
          <a:xfrm>
            <a:off x="5375531" y="3312582"/>
            <a:ext cx="1939597" cy="338554"/>
          </a:xfrm>
          <a:prstGeom prst="rect">
            <a:avLst/>
          </a:prstGeom>
          <a:noFill/>
          <a:ln>
            <a:solidFill>
              <a:srgbClr val="2576B5"/>
            </a:solidFill>
          </a:ln>
          <a:effectLst/>
        </p:spPr>
        <p:txBody>
          <a:bodyPr wrap="square" rtlCol="0">
            <a:spAutoFit/>
          </a:bodyPr>
          <a:lstStyle/>
          <a:p>
            <a:r>
              <a:rPr lang="zh-CN" altLang="en-US" sz="1600" b="1" dirty="0">
                <a:solidFill>
                  <a:srgbClr val="2576B5"/>
                </a:solidFill>
                <a:latin typeface="微软雅黑" panose="020B0503020204020204" charset="-122"/>
                <a:ea typeface="微软雅黑" panose="020B0503020204020204" charset="-122"/>
                <a:cs typeface="+mn-ea"/>
                <a:sym typeface="微软雅黑" panose="020B0503020204020204" charset="-122"/>
              </a:rPr>
              <a:t>目前市场情况分析</a:t>
            </a:r>
          </a:p>
        </p:txBody>
      </p:sp>
      <p:sp>
        <p:nvSpPr>
          <p:cNvPr id="63" name="Text Box 24"/>
          <p:cNvSpPr txBox="1">
            <a:spLocks noChangeArrowheads="1"/>
          </p:cNvSpPr>
          <p:nvPr/>
        </p:nvSpPr>
        <p:spPr bwMode="auto">
          <a:xfrm>
            <a:off x="4762211" y="4002708"/>
            <a:ext cx="502061" cy="400110"/>
          </a:xfrm>
          <a:prstGeom prst="rect">
            <a:avLst/>
          </a:prstGeom>
          <a:noFill/>
          <a:ln w="22225">
            <a:solidFill>
              <a:srgbClr val="2576B5"/>
            </a:solidFill>
            <a:miter lim="800000"/>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zh-CN"/>
            </a:defPPr>
            <a:lvl1pPr eaLnBrk="1" hangingPunct="1">
              <a:defRPr sz="2000" b="1">
                <a:solidFill>
                  <a:srgbClr val="0070C0"/>
                </a:solidFill>
              </a:defRPr>
            </a:lvl1pPr>
            <a:lvl2pPr marL="742950" indent="-285750" eaLnBrk="0" hangingPunct="0"/>
            <a:lvl3pPr marL="1143000" indent="-228600" eaLnBrk="0" hangingPunct="0"/>
            <a:lvl4pPr marL="1600200" indent="-228600" eaLnBrk="0" hangingPunct="0"/>
            <a:lvl5pPr marL="2057400" indent="-228600" eaLnBrk="0" hangingPunct="0"/>
            <a:lvl6pPr marL="2514600" indent="-228600" eaLnBrk="0" fontAlgn="base" hangingPunct="0">
              <a:spcBef>
                <a:spcPct val="0"/>
              </a:spcBef>
              <a:spcAft>
                <a:spcPct val="0"/>
              </a:spcAft>
              <a:buFont typeface="Arial" panose="020B0604020202020204" pitchFamily="34" charset="0"/>
            </a:lvl6pPr>
            <a:lvl7pPr marL="2971800" indent="-228600" eaLnBrk="0" fontAlgn="base" hangingPunct="0">
              <a:spcBef>
                <a:spcPct val="0"/>
              </a:spcBef>
              <a:spcAft>
                <a:spcPct val="0"/>
              </a:spcAft>
              <a:buFont typeface="Arial" panose="020B0604020202020204" pitchFamily="34" charset="0"/>
            </a:lvl7pPr>
            <a:lvl8pPr marL="3429000" indent="-228600" eaLnBrk="0" fontAlgn="base" hangingPunct="0">
              <a:spcBef>
                <a:spcPct val="0"/>
              </a:spcBef>
              <a:spcAft>
                <a:spcPct val="0"/>
              </a:spcAft>
              <a:buFont typeface="Arial" panose="020B0604020202020204" pitchFamily="34" charset="0"/>
            </a:lvl8pPr>
            <a:lvl9pPr marL="3886200" indent="-228600" eaLnBrk="0" fontAlgn="base" hangingPunct="0">
              <a:spcBef>
                <a:spcPct val="0"/>
              </a:spcBef>
              <a:spcAft>
                <a:spcPct val="0"/>
              </a:spcAft>
              <a:buFont typeface="Arial" panose="020B0604020202020204" pitchFamily="34" charset="0"/>
            </a:lvl9pPr>
          </a:lstStyle>
          <a:p>
            <a:r>
              <a:rPr lang="en-US" altLang="zh-CN" dirty="0">
                <a:latin typeface="微软雅黑" panose="020B0503020204020204" charset="-122"/>
                <a:ea typeface="微软雅黑" panose="020B0503020204020204" charset="-122"/>
                <a:cs typeface="+mn-ea"/>
                <a:sym typeface="微软雅黑" panose="020B0503020204020204" charset="-122"/>
              </a:rPr>
              <a:t>05</a:t>
            </a:r>
            <a:endParaRPr lang="zh-CN" altLang="zh-CN" dirty="0">
              <a:latin typeface="微软雅黑" panose="020B0503020204020204" charset="-122"/>
              <a:ea typeface="微软雅黑" panose="020B0503020204020204" charset="-122"/>
              <a:cs typeface="+mn-ea"/>
              <a:sym typeface="微软雅黑" panose="020B0503020204020204" charset="-122"/>
            </a:endParaRPr>
          </a:p>
        </p:txBody>
      </p:sp>
      <p:sp>
        <p:nvSpPr>
          <p:cNvPr id="64" name="TextBox 63"/>
          <p:cNvSpPr txBox="1"/>
          <p:nvPr/>
        </p:nvSpPr>
        <p:spPr>
          <a:xfrm>
            <a:off x="5375531" y="4033486"/>
            <a:ext cx="1939597" cy="338554"/>
          </a:xfrm>
          <a:prstGeom prst="rect">
            <a:avLst/>
          </a:prstGeom>
          <a:noFill/>
          <a:ln>
            <a:solidFill>
              <a:srgbClr val="2576B5"/>
            </a:solidFill>
          </a:ln>
          <a:effectLst/>
        </p:spPr>
        <p:txBody>
          <a:bodyPr wrap="square" rtlCol="0">
            <a:spAutoFit/>
          </a:bodyPr>
          <a:lstStyle/>
          <a:p>
            <a:r>
              <a:rPr lang="zh-CN" altLang="en-US" sz="1600" b="1" dirty="0">
                <a:solidFill>
                  <a:srgbClr val="2576B5"/>
                </a:solidFill>
                <a:latin typeface="微软雅黑" panose="020B0503020204020204" charset="-122"/>
                <a:ea typeface="微软雅黑" panose="020B0503020204020204" charset="-122"/>
                <a:cs typeface="+mn-ea"/>
                <a:sym typeface="微软雅黑" panose="020B0503020204020204" charset="-122"/>
              </a:rPr>
              <a:t>下一年度工作总结</a:t>
            </a:r>
          </a:p>
        </p:txBody>
      </p:sp>
    </p:spTree>
  </p:cSld>
  <p:clrMapOvr>
    <a:masterClrMapping/>
  </p:clrMapOvr>
  <mc:AlternateContent xmlns:mc="http://schemas.openxmlformats.org/markup-compatibility/2006" xmlns:p14="http://schemas.microsoft.com/office/powerpoint/2010/main">
    <mc:Choice Requires="p14">
      <p:transition spd="med" p14:dur="700" advClick="0" advTm="3000">
        <p:fade/>
      </p:transition>
    </mc:Choice>
    <mc:Fallback xmlns="">
      <p:transition spd="med"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cBhvr additive="base">
                                        <p:cTn id="7" dur="500" fill="hold"/>
                                        <p:tgtEl>
                                          <p:spTgt spid="31"/>
                                        </p:tgtEl>
                                        <p:attrNameLst>
                                          <p:attrName>ppt_x</p:attrName>
                                        </p:attrNameLst>
                                      </p:cBhvr>
                                      <p:tavLst>
                                        <p:tav tm="0">
                                          <p:val>
                                            <p:strVal val="0-#ppt_w/2"/>
                                          </p:val>
                                        </p:tav>
                                        <p:tav tm="100000">
                                          <p:val>
                                            <p:strVal val="#ppt_x"/>
                                          </p:val>
                                        </p:tav>
                                      </p:tavLst>
                                    </p:anim>
                                    <p:anim calcmode="lin" valueType="num">
                                      <p:cBhvr additive="base">
                                        <p:cTn id="8" dur="500" fill="hold"/>
                                        <p:tgtEl>
                                          <p:spTgt spid="31"/>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33"/>
                                        </p:tgtEl>
                                        <p:attrNameLst>
                                          <p:attrName>style.visibility</p:attrName>
                                        </p:attrNameLst>
                                      </p:cBhvr>
                                      <p:to>
                                        <p:strVal val="visible"/>
                                      </p:to>
                                    </p:set>
                                    <p:animEffect transition="in" filter="fade">
                                      <p:cBhvr>
                                        <p:cTn id="13" dur="500"/>
                                        <p:tgtEl>
                                          <p:spTgt spid="33"/>
                                        </p:tgtEl>
                                      </p:cBhvr>
                                    </p:animEffect>
                                  </p:childTnLst>
                                </p:cTn>
                              </p:par>
                            </p:childTnLst>
                          </p:cTn>
                        </p:par>
                        <p:par>
                          <p:cTn id="14" fill="hold">
                            <p:stCondLst>
                              <p:cond delay="500"/>
                            </p:stCondLst>
                            <p:childTnLst>
                              <p:par>
                                <p:cTn id="15" presetID="2" presetClass="entr" presetSubtype="2" fill="hold" grpId="0" nodeType="afterEffect">
                                  <p:stCondLst>
                                    <p:cond delay="0"/>
                                  </p:stCondLst>
                                  <p:childTnLst>
                                    <p:set>
                                      <p:cBhvr>
                                        <p:cTn id="16" dur="1" fill="hold">
                                          <p:stCondLst>
                                            <p:cond delay="0"/>
                                          </p:stCondLst>
                                        </p:cTn>
                                        <p:tgtEl>
                                          <p:spTgt spid="34"/>
                                        </p:tgtEl>
                                        <p:attrNameLst>
                                          <p:attrName>style.visibility</p:attrName>
                                        </p:attrNameLst>
                                      </p:cBhvr>
                                      <p:to>
                                        <p:strVal val="visible"/>
                                      </p:to>
                                    </p:set>
                                    <p:anim calcmode="lin" valueType="num">
                                      <p:cBhvr additive="base">
                                        <p:cTn id="17" dur="500" fill="hold"/>
                                        <p:tgtEl>
                                          <p:spTgt spid="34"/>
                                        </p:tgtEl>
                                        <p:attrNameLst>
                                          <p:attrName>ppt_x</p:attrName>
                                        </p:attrNameLst>
                                      </p:cBhvr>
                                      <p:tavLst>
                                        <p:tav tm="0">
                                          <p:val>
                                            <p:strVal val="1+#ppt_w/2"/>
                                          </p:val>
                                        </p:tav>
                                        <p:tav tm="100000">
                                          <p:val>
                                            <p:strVal val="#ppt_x"/>
                                          </p:val>
                                        </p:tav>
                                      </p:tavLst>
                                    </p:anim>
                                    <p:anim calcmode="lin" valueType="num">
                                      <p:cBhvr additive="base">
                                        <p:cTn id="18" dur="500" fill="hold"/>
                                        <p:tgtEl>
                                          <p:spTgt spid="34"/>
                                        </p:tgtEl>
                                        <p:attrNameLst>
                                          <p:attrName>ppt_y</p:attrName>
                                        </p:attrNameLst>
                                      </p:cBhvr>
                                      <p:tavLst>
                                        <p:tav tm="0">
                                          <p:val>
                                            <p:strVal val="#ppt_y"/>
                                          </p:val>
                                        </p:tav>
                                        <p:tav tm="100000">
                                          <p:val>
                                            <p:strVal val="#ppt_y"/>
                                          </p:val>
                                        </p:tav>
                                      </p:tavLst>
                                    </p:anim>
                                  </p:childTnLst>
                                </p:cTn>
                              </p:par>
                              <p:par>
                                <p:cTn id="19" presetID="2" presetClass="entr" presetSubtype="8" fill="hold" grpId="0" nodeType="withEffect">
                                  <p:stCondLst>
                                    <p:cond delay="0"/>
                                  </p:stCondLst>
                                  <p:childTnLst>
                                    <p:set>
                                      <p:cBhvr>
                                        <p:cTn id="20" dur="1" fill="hold">
                                          <p:stCondLst>
                                            <p:cond delay="0"/>
                                          </p:stCondLst>
                                        </p:cTn>
                                        <p:tgtEl>
                                          <p:spTgt spid="35"/>
                                        </p:tgtEl>
                                        <p:attrNameLst>
                                          <p:attrName>style.visibility</p:attrName>
                                        </p:attrNameLst>
                                      </p:cBhvr>
                                      <p:to>
                                        <p:strVal val="visible"/>
                                      </p:to>
                                    </p:set>
                                    <p:anim calcmode="lin" valueType="num">
                                      <p:cBhvr additive="base">
                                        <p:cTn id="21" dur="500" fill="hold"/>
                                        <p:tgtEl>
                                          <p:spTgt spid="35"/>
                                        </p:tgtEl>
                                        <p:attrNameLst>
                                          <p:attrName>ppt_x</p:attrName>
                                        </p:attrNameLst>
                                      </p:cBhvr>
                                      <p:tavLst>
                                        <p:tav tm="0">
                                          <p:val>
                                            <p:strVal val="0-#ppt_w/2"/>
                                          </p:val>
                                        </p:tav>
                                        <p:tav tm="100000">
                                          <p:val>
                                            <p:strVal val="#ppt_x"/>
                                          </p:val>
                                        </p:tav>
                                      </p:tavLst>
                                    </p:anim>
                                    <p:anim calcmode="lin" valueType="num">
                                      <p:cBhvr additive="base">
                                        <p:cTn id="22" dur="500" fill="hold"/>
                                        <p:tgtEl>
                                          <p:spTgt spid="35"/>
                                        </p:tgtEl>
                                        <p:attrNameLst>
                                          <p:attrName>ppt_y</p:attrName>
                                        </p:attrNameLst>
                                      </p:cBhvr>
                                      <p:tavLst>
                                        <p:tav tm="0">
                                          <p:val>
                                            <p:strVal val="#ppt_y"/>
                                          </p:val>
                                        </p:tav>
                                        <p:tav tm="100000">
                                          <p:val>
                                            <p:strVal val="#ppt_y"/>
                                          </p:val>
                                        </p:tav>
                                      </p:tavLst>
                                    </p:anim>
                                  </p:childTnLst>
                                </p:cTn>
                              </p:par>
                            </p:childTnLst>
                          </p:cTn>
                        </p:par>
                        <p:par>
                          <p:cTn id="23" fill="hold">
                            <p:stCondLst>
                              <p:cond delay="1000"/>
                            </p:stCondLst>
                            <p:childTnLst>
                              <p:par>
                                <p:cTn id="24" presetID="2" presetClass="entr" presetSubtype="1" fill="hold" grpId="0" nodeType="afterEffect">
                                  <p:stCondLst>
                                    <p:cond delay="0"/>
                                  </p:stCondLst>
                                  <p:iterate type="lt">
                                    <p:tmPct val="10000"/>
                                  </p:iterate>
                                  <p:childTnLst>
                                    <p:set>
                                      <p:cBhvr>
                                        <p:cTn id="25" dur="1" fill="hold">
                                          <p:stCondLst>
                                            <p:cond delay="0"/>
                                          </p:stCondLst>
                                        </p:cTn>
                                        <p:tgtEl>
                                          <p:spTgt spid="36"/>
                                        </p:tgtEl>
                                        <p:attrNameLst>
                                          <p:attrName>style.visibility</p:attrName>
                                        </p:attrNameLst>
                                      </p:cBhvr>
                                      <p:to>
                                        <p:strVal val="visible"/>
                                      </p:to>
                                    </p:set>
                                    <p:anim calcmode="lin" valueType="num">
                                      <p:cBhvr additive="base">
                                        <p:cTn id="26" dur="500" fill="hold"/>
                                        <p:tgtEl>
                                          <p:spTgt spid="36"/>
                                        </p:tgtEl>
                                        <p:attrNameLst>
                                          <p:attrName>ppt_x</p:attrName>
                                        </p:attrNameLst>
                                      </p:cBhvr>
                                      <p:tavLst>
                                        <p:tav tm="0">
                                          <p:val>
                                            <p:strVal val="#ppt_x"/>
                                          </p:val>
                                        </p:tav>
                                        <p:tav tm="100000">
                                          <p:val>
                                            <p:strVal val="#ppt_x"/>
                                          </p:val>
                                        </p:tav>
                                      </p:tavLst>
                                    </p:anim>
                                    <p:anim calcmode="lin" valueType="num">
                                      <p:cBhvr additive="base">
                                        <p:cTn id="27" dur="500" fill="hold"/>
                                        <p:tgtEl>
                                          <p:spTgt spid="36"/>
                                        </p:tgtEl>
                                        <p:attrNameLst>
                                          <p:attrName>ppt_y</p:attrName>
                                        </p:attrNameLst>
                                      </p:cBhvr>
                                      <p:tavLst>
                                        <p:tav tm="0">
                                          <p:val>
                                            <p:strVal val="0-#ppt_h/2"/>
                                          </p:val>
                                        </p:tav>
                                        <p:tav tm="100000">
                                          <p:val>
                                            <p:strVal val="#ppt_y"/>
                                          </p:val>
                                        </p:tav>
                                      </p:tavLst>
                                    </p:anim>
                                  </p:childTnLst>
                                </p:cTn>
                              </p:par>
                            </p:childTnLst>
                          </p:cTn>
                        </p:par>
                        <p:par>
                          <p:cTn id="28" fill="hold">
                            <p:stCondLst>
                              <p:cond delay="1600"/>
                            </p:stCondLst>
                            <p:childTnLst>
                              <p:par>
                                <p:cTn id="29" presetID="2" presetClass="entr" presetSubtype="9" fill="hold" grpId="0" nodeType="afterEffect">
                                  <p:stCondLst>
                                    <p:cond delay="0"/>
                                  </p:stCondLst>
                                  <p:iterate type="lt">
                                    <p:tmPct val="10000"/>
                                  </p:iterate>
                                  <p:childTnLst>
                                    <p:set>
                                      <p:cBhvr>
                                        <p:cTn id="30" dur="1" fill="hold">
                                          <p:stCondLst>
                                            <p:cond delay="0"/>
                                          </p:stCondLst>
                                        </p:cTn>
                                        <p:tgtEl>
                                          <p:spTgt spid="37"/>
                                        </p:tgtEl>
                                        <p:attrNameLst>
                                          <p:attrName>style.visibility</p:attrName>
                                        </p:attrNameLst>
                                      </p:cBhvr>
                                      <p:to>
                                        <p:strVal val="visible"/>
                                      </p:to>
                                    </p:set>
                                    <p:anim calcmode="lin" valueType="num">
                                      <p:cBhvr additive="base">
                                        <p:cTn id="31" dur="500" fill="hold"/>
                                        <p:tgtEl>
                                          <p:spTgt spid="37"/>
                                        </p:tgtEl>
                                        <p:attrNameLst>
                                          <p:attrName>ppt_x</p:attrName>
                                        </p:attrNameLst>
                                      </p:cBhvr>
                                      <p:tavLst>
                                        <p:tav tm="0">
                                          <p:val>
                                            <p:strVal val="0-#ppt_w/2"/>
                                          </p:val>
                                        </p:tav>
                                        <p:tav tm="100000">
                                          <p:val>
                                            <p:strVal val="#ppt_x"/>
                                          </p:val>
                                        </p:tav>
                                      </p:tavLst>
                                    </p:anim>
                                    <p:anim calcmode="lin" valueType="num">
                                      <p:cBhvr additive="base">
                                        <p:cTn id="32" dur="500" fill="hold"/>
                                        <p:tgtEl>
                                          <p:spTgt spid="37"/>
                                        </p:tgtEl>
                                        <p:attrNameLst>
                                          <p:attrName>ppt_y</p:attrName>
                                        </p:attrNameLst>
                                      </p:cBhvr>
                                      <p:tavLst>
                                        <p:tav tm="0">
                                          <p:val>
                                            <p:strVal val="0-#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41"/>
                                        </p:tgtEl>
                                        <p:attrNameLst>
                                          <p:attrName>style.visibility</p:attrName>
                                        </p:attrNameLst>
                                      </p:cBhvr>
                                      <p:to>
                                        <p:strVal val="visible"/>
                                      </p:to>
                                    </p:set>
                                    <p:anim calcmode="lin" valueType="num">
                                      <p:cBhvr additive="base">
                                        <p:cTn id="37" dur="500" fill="hold"/>
                                        <p:tgtEl>
                                          <p:spTgt spid="41"/>
                                        </p:tgtEl>
                                        <p:attrNameLst>
                                          <p:attrName>ppt_x</p:attrName>
                                        </p:attrNameLst>
                                      </p:cBhvr>
                                      <p:tavLst>
                                        <p:tav tm="0">
                                          <p:val>
                                            <p:strVal val="#ppt_x"/>
                                          </p:val>
                                        </p:tav>
                                        <p:tav tm="100000">
                                          <p:val>
                                            <p:strVal val="#ppt_x"/>
                                          </p:val>
                                        </p:tav>
                                      </p:tavLst>
                                    </p:anim>
                                    <p:anim calcmode="lin" valueType="num">
                                      <p:cBhvr additive="base">
                                        <p:cTn id="38" dur="500" fill="hold"/>
                                        <p:tgtEl>
                                          <p:spTgt spid="41"/>
                                        </p:tgtEl>
                                        <p:attrNameLst>
                                          <p:attrName>ppt_y</p:attrName>
                                        </p:attrNameLst>
                                      </p:cBhvr>
                                      <p:tavLst>
                                        <p:tav tm="0">
                                          <p:val>
                                            <p:strVal val="1+#ppt_h/2"/>
                                          </p:val>
                                        </p:tav>
                                        <p:tav tm="100000">
                                          <p:val>
                                            <p:strVal val="#ppt_y"/>
                                          </p:val>
                                        </p:tav>
                                      </p:tavLst>
                                    </p:anim>
                                  </p:childTnLst>
                                </p:cTn>
                              </p:par>
                              <p:par>
                                <p:cTn id="39" presetID="47" presetClass="entr" presetSubtype="0" fill="hold" grpId="0" nodeType="withEffect">
                                  <p:stCondLst>
                                    <p:cond delay="0"/>
                                  </p:stCondLst>
                                  <p:childTnLst>
                                    <p:set>
                                      <p:cBhvr>
                                        <p:cTn id="40" dur="1" fill="hold">
                                          <p:stCondLst>
                                            <p:cond delay="0"/>
                                          </p:stCondLst>
                                        </p:cTn>
                                        <p:tgtEl>
                                          <p:spTgt spid="42"/>
                                        </p:tgtEl>
                                        <p:attrNameLst>
                                          <p:attrName>style.visibility</p:attrName>
                                        </p:attrNameLst>
                                      </p:cBhvr>
                                      <p:to>
                                        <p:strVal val="visible"/>
                                      </p:to>
                                    </p:set>
                                    <p:animEffect transition="in" filter="fade">
                                      <p:cBhvr>
                                        <p:cTn id="41" dur="1000"/>
                                        <p:tgtEl>
                                          <p:spTgt spid="42"/>
                                        </p:tgtEl>
                                      </p:cBhvr>
                                    </p:animEffect>
                                    <p:anim calcmode="lin" valueType="num">
                                      <p:cBhvr>
                                        <p:cTn id="42" dur="1000" fill="hold"/>
                                        <p:tgtEl>
                                          <p:spTgt spid="42"/>
                                        </p:tgtEl>
                                        <p:attrNameLst>
                                          <p:attrName>ppt_x</p:attrName>
                                        </p:attrNameLst>
                                      </p:cBhvr>
                                      <p:tavLst>
                                        <p:tav tm="0">
                                          <p:val>
                                            <p:strVal val="#ppt_x"/>
                                          </p:val>
                                        </p:tav>
                                        <p:tav tm="100000">
                                          <p:val>
                                            <p:strVal val="#ppt_x"/>
                                          </p:val>
                                        </p:tav>
                                      </p:tavLst>
                                    </p:anim>
                                    <p:anim calcmode="lin" valueType="num">
                                      <p:cBhvr>
                                        <p:cTn id="43" dur="1000" fill="hold"/>
                                        <p:tgtEl>
                                          <p:spTgt spid="42"/>
                                        </p:tgtEl>
                                        <p:attrNameLst>
                                          <p:attrName>ppt_y</p:attrName>
                                        </p:attrNameLst>
                                      </p:cBhvr>
                                      <p:tavLst>
                                        <p:tav tm="0">
                                          <p:val>
                                            <p:strVal val="#ppt_y-.1"/>
                                          </p:val>
                                        </p:tav>
                                        <p:tav tm="100000">
                                          <p:val>
                                            <p:strVal val="#ppt_y"/>
                                          </p:val>
                                        </p:tav>
                                      </p:tavLst>
                                    </p:anim>
                                  </p:childTnLst>
                                </p:cTn>
                              </p:par>
                            </p:childTnLst>
                          </p:cTn>
                        </p:par>
                        <p:par>
                          <p:cTn id="44" fill="hold">
                            <p:stCondLst>
                              <p:cond delay="500"/>
                            </p:stCondLst>
                            <p:childTnLst>
                              <p:par>
                                <p:cTn id="45" presetID="42" presetClass="entr" presetSubtype="0" fill="hold" grpId="0" nodeType="afterEffect">
                                  <p:stCondLst>
                                    <p:cond delay="0"/>
                                  </p:stCondLst>
                                  <p:childTnLst>
                                    <p:set>
                                      <p:cBhvr>
                                        <p:cTn id="46" dur="1" fill="hold">
                                          <p:stCondLst>
                                            <p:cond delay="0"/>
                                          </p:stCondLst>
                                        </p:cTn>
                                        <p:tgtEl>
                                          <p:spTgt spid="50"/>
                                        </p:tgtEl>
                                        <p:attrNameLst>
                                          <p:attrName>style.visibility</p:attrName>
                                        </p:attrNameLst>
                                      </p:cBhvr>
                                      <p:to>
                                        <p:strVal val="visible"/>
                                      </p:to>
                                    </p:set>
                                    <p:animEffect transition="in" filter="fade">
                                      <p:cBhvr>
                                        <p:cTn id="47" dur="1000"/>
                                        <p:tgtEl>
                                          <p:spTgt spid="50"/>
                                        </p:tgtEl>
                                      </p:cBhvr>
                                    </p:animEffect>
                                    <p:anim calcmode="lin" valueType="num">
                                      <p:cBhvr>
                                        <p:cTn id="48" dur="1000" fill="hold"/>
                                        <p:tgtEl>
                                          <p:spTgt spid="50"/>
                                        </p:tgtEl>
                                        <p:attrNameLst>
                                          <p:attrName>ppt_x</p:attrName>
                                        </p:attrNameLst>
                                      </p:cBhvr>
                                      <p:tavLst>
                                        <p:tav tm="0">
                                          <p:val>
                                            <p:strVal val="#ppt_x"/>
                                          </p:val>
                                        </p:tav>
                                        <p:tav tm="100000">
                                          <p:val>
                                            <p:strVal val="#ppt_x"/>
                                          </p:val>
                                        </p:tav>
                                      </p:tavLst>
                                    </p:anim>
                                    <p:anim calcmode="lin" valueType="num">
                                      <p:cBhvr>
                                        <p:cTn id="49" dur="1000" fill="hold"/>
                                        <p:tgtEl>
                                          <p:spTgt spid="50"/>
                                        </p:tgtEl>
                                        <p:attrNameLst>
                                          <p:attrName>ppt_y</p:attrName>
                                        </p:attrNameLst>
                                      </p:cBhvr>
                                      <p:tavLst>
                                        <p:tav tm="0">
                                          <p:val>
                                            <p:strVal val="#ppt_y+.1"/>
                                          </p:val>
                                        </p:tav>
                                        <p:tav tm="100000">
                                          <p:val>
                                            <p:strVal val="#ppt_y"/>
                                          </p:val>
                                        </p:tav>
                                      </p:tavLst>
                                    </p:anim>
                                  </p:childTnLst>
                                </p:cTn>
                              </p:par>
                              <p:par>
                                <p:cTn id="50" presetID="47" presetClass="entr" presetSubtype="0" fill="hold" grpId="0" nodeType="withEffect">
                                  <p:stCondLst>
                                    <p:cond delay="0"/>
                                  </p:stCondLst>
                                  <p:childTnLst>
                                    <p:set>
                                      <p:cBhvr>
                                        <p:cTn id="51" dur="1" fill="hold">
                                          <p:stCondLst>
                                            <p:cond delay="0"/>
                                          </p:stCondLst>
                                        </p:cTn>
                                        <p:tgtEl>
                                          <p:spTgt spid="51"/>
                                        </p:tgtEl>
                                        <p:attrNameLst>
                                          <p:attrName>style.visibility</p:attrName>
                                        </p:attrNameLst>
                                      </p:cBhvr>
                                      <p:to>
                                        <p:strVal val="visible"/>
                                      </p:to>
                                    </p:set>
                                    <p:animEffect transition="in" filter="fade">
                                      <p:cBhvr>
                                        <p:cTn id="52" dur="1000"/>
                                        <p:tgtEl>
                                          <p:spTgt spid="51"/>
                                        </p:tgtEl>
                                      </p:cBhvr>
                                    </p:animEffect>
                                    <p:anim calcmode="lin" valueType="num">
                                      <p:cBhvr>
                                        <p:cTn id="53" dur="1000" fill="hold"/>
                                        <p:tgtEl>
                                          <p:spTgt spid="51"/>
                                        </p:tgtEl>
                                        <p:attrNameLst>
                                          <p:attrName>ppt_x</p:attrName>
                                        </p:attrNameLst>
                                      </p:cBhvr>
                                      <p:tavLst>
                                        <p:tav tm="0">
                                          <p:val>
                                            <p:strVal val="#ppt_x"/>
                                          </p:val>
                                        </p:tav>
                                        <p:tav tm="100000">
                                          <p:val>
                                            <p:strVal val="#ppt_x"/>
                                          </p:val>
                                        </p:tav>
                                      </p:tavLst>
                                    </p:anim>
                                    <p:anim calcmode="lin" valueType="num">
                                      <p:cBhvr>
                                        <p:cTn id="54" dur="1000" fill="hold"/>
                                        <p:tgtEl>
                                          <p:spTgt spid="51"/>
                                        </p:tgtEl>
                                        <p:attrNameLst>
                                          <p:attrName>ppt_y</p:attrName>
                                        </p:attrNameLst>
                                      </p:cBhvr>
                                      <p:tavLst>
                                        <p:tav tm="0">
                                          <p:val>
                                            <p:strVal val="#ppt_y-.1"/>
                                          </p:val>
                                        </p:tav>
                                        <p:tav tm="100000">
                                          <p:val>
                                            <p:strVal val="#ppt_y"/>
                                          </p:val>
                                        </p:tav>
                                      </p:tavLst>
                                    </p:anim>
                                  </p:childTnLst>
                                </p:cTn>
                              </p:par>
                            </p:childTnLst>
                          </p:cTn>
                        </p:par>
                        <p:par>
                          <p:cTn id="55" fill="hold">
                            <p:stCondLst>
                              <p:cond delay="1500"/>
                            </p:stCondLst>
                            <p:childTnLst>
                              <p:par>
                                <p:cTn id="56" presetID="42" presetClass="entr" presetSubtype="0" fill="hold" grpId="0" nodeType="afterEffect">
                                  <p:stCondLst>
                                    <p:cond delay="0"/>
                                  </p:stCondLst>
                                  <p:childTnLst>
                                    <p:set>
                                      <p:cBhvr>
                                        <p:cTn id="57" dur="1" fill="hold">
                                          <p:stCondLst>
                                            <p:cond delay="0"/>
                                          </p:stCondLst>
                                        </p:cTn>
                                        <p:tgtEl>
                                          <p:spTgt spid="54"/>
                                        </p:tgtEl>
                                        <p:attrNameLst>
                                          <p:attrName>style.visibility</p:attrName>
                                        </p:attrNameLst>
                                      </p:cBhvr>
                                      <p:to>
                                        <p:strVal val="visible"/>
                                      </p:to>
                                    </p:set>
                                    <p:animEffect transition="in" filter="fade">
                                      <p:cBhvr>
                                        <p:cTn id="58" dur="1000"/>
                                        <p:tgtEl>
                                          <p:spTgt spid="54"/>
                                        </p:tgtEl>
                                      </p:cBhvr>
                                    </p:animEffect>
                                    <p:anim calcmode="lin" valueType="num">
                                      <p:cBhvr>
                                        <p:cTn id="59" dur="1000" fill="hold"/>
                                        <p:tgtEl>
                                          <p:spTgt spid="54"/>
                                        </p:tgtEl>
                                        <p:attrNameLst>
                                          <p:attrName>ppt_x</p:attrName>
                                        </p:attrNameLst>
                                      </p:cBhvr>
                                      <p:tavLst>
                                        <p:tav tm="0">
                                          <p:val>
                                            <p:strVal val="#ppt_x"/>
                                          </p:val>
                                        </p:tav>
                                        <p:tav tm="100000">
                                          <p:val>
                                            <p:strVal val="#ppt_x"/>
                                          </p:val>
                                        </p:tav>
                                      </p:tavLst>
                                    </p:anim>
                                    <p:anim calcmode="lin" valueType="num">
                                      <p:cBhvr>
                                        <p:cTn id="60" dur="1000" fill="hold"/>
                                        <p:tgtEl>
                                          <p:spTgt spid="54"/>
                                        </p:tgtEl>
                                        <p:attrNameLst>
                                          <p:attrName>ppt_y</p:attrName>
                                        </p:attrNameLst>
                                      </p:cBhvr>
                                      <p:tavLst>
                                        <p:tav tm="0">
                                          <p:val>
                                            <p:strVal val="#ppt_y+.1"/>
                                          </p:val>
                                        </p:tav>
                                        <p:tav tm="100000">
                                          <p:val>
                                            <p:strVal val="#ppt_y"/>
                                          </p:val>
                                        </p:tav>
                                      </p:tavLst>
                                    </p:anim>
                                  </p:childTnLst>
                                </p:cTn>
                              </p:par>
                              <p:par>
                                <p:cTn id="61" presetID="47" presetClass="entr" presetSubtype="0" fill="hold" grpId="0" nodeType="withEffect">
                                  <p:stCondLst>
                                    <p:cond delay="0"/>
                                  </p:stCondLst>
                                  <p:childTnLst>
                                    <p:set>
                                      <p:cBhvr>
                                        <p:cTn id="62" dur="1" fill="hold">
                                          <p:stCondLst>
                                            <p:cond delay="0"/>
                                          </p:stCondLst>
                                        </p:cTn>
                                        <p:tgtEl>
                                          <p:spTgt spid="55"/>
                                        </p:tgtEl>
                                        <p:attrNameLst>
                                          <p:attrName>style.visibility</p:attrName>
                                        </p:attrNameLst>
                                      </p:cBhvr>
                                      <p:to>
                                        <p:strVal val="visible"/>
                                      </p:to>
                                    </p:set>
                                    <p:animEffect transition="in" filter="fade">
                                      <p:cBhvr>
                                        <p:cTn id="63" dur="1000"/>
                                        <p:tgtEl>
                                          <p:spTgt spid="55"/>
                                        </p:tgtEl>
                                      </p:cBhvr>
                                    </p:animEffect>
                                    <p:anim calcmode="lin" valueType="num">
                                      <p:cBhvr>
                                        <p:cTn id="64" dur="1000" fill="hold"/>
                                        <p:tgtEl>
                                          <p:spTgt spid="55"/>
                                        </p:tgtEl>
                                        <p:attrNameLst>
                                          <p:attrName>ppt_x</p:attrName>
                                        </p:attrNameLst>
                                      </p:cBhvr>
                                      <p:tavLst>
                                        <p:tav tm="0">
                                          <p:val>
                                            <p:strVal val="#ppt_x"/>
                                          </p:val>
                                        </p:tav>
                                        <p:tav tm="100000">
                                          <p:val>
                                            <p:strVal val="#ppt_x"/>
                                          </p:val>
                                        </p:tav>
                                      </p:tavLst>
                                    </p:anim>
                                    <p:anim calcmode="lin" valueType="num">
                                      <p:cBhvr>
                                        <p:cTn id="65" dur="1000" fill="hold"/>
                                        <p:tgtEl>
                                          <p:spTgt spid="55"/>
                                        </p:tgtEl>
                                        <p:attrNameLst>
                                          <p:attrName>ppt_y</p:attrName>
                                        </p:attrNameLst>
                                      </p:cBhvr>
                                      <p:tavLst>
                                        <p:tav tm="0">
                                          <p:val>
                                            <p:strVal val="#ppt_y-.1"/>
                                          </p:val>
                                        </p:tav>
                                        <p:tav tm="100000">
                                          <p:val>
                                            <p:strVal val="#ppt_y"/>
                                          </p:val>
                                        </p:tav>
                                      </p:tavLst>
                                    </p:anim>
                                  </p:childTnLst>
                                </p:cTn>
                              </p:par>
                            </p:childTnLst>
                          </p:cTn>
                        </p:par>
                        <p:par>
                          <p:cTn id="66" fill="hold">
                            <p:stCondLst>
                              <p:cond delay="2500"/>
                            </p:stCondLst>
                            <p:childTnLst>
                              <p:par>
                                <p:cTn id="67" presetID="42" presetClass="entr" presetSubtype="0" fill="hold" grpId="0" nodeType="afterEffect">
                                  <p:stCondLst>
                                    <p:cond delay="0"/>
                                  </p:stCondLst>
                                  <p:childTnLst>
                                    <p:set>
                                      <p:cBhvr>
                                        <p:cTn id="68" dur="1" fill="hold">
                                          <p:stCondLst>
                                            <p:cond delay="0"/>
                                          </p:stCondLst>
                                        </p:cTn>
                                        <p:tgtEl>
                                          <p:spTgt spid="58"/>
                                        </p:tgtEl>
                                        <p:attrNameLst>
                                          <p:attrName>style.visibility</p:attrName>
                                        </p:attrNameLst>
                                      </p:cBhvr>
                                      <p:to>
                                        <p:strVal val="visible"/>
                                      </p:to>
                                    </p:set>
                                    <p:animEffect transition="in" filter="fade">
                                      <p:cBhvr>
                                        <p:cTn id="69" dur="1000"/>
                                        <p:tgtEl>
                                          <p:spTgt spid="58"/>
                                        </p:tgtEl>
                                      </p:cBhvr>
                                    </p:animEffect>
                                    <p:anim calcmode="lin" valueType="num">
                                      <p:cBhvr>
                                        <p:cTn id="70" dur="1000" fill="hold"/>
                                        <p:tgtEl>
                                          <p:spTgt spid="58"/>
                                        </p:tgtEl>
                                        <p:attrNameLst>
                                          <p:attrName>ppt_x</p:attrName>
                                        </p:attrNameLst>
                                      </p:cBhvr>
                                      <p:tavLst>
                                        <p:tav tm="0">
                                          <p:val>
                                            <p:strVal val="#ppt_x"/>
                                          </p:val>
                                        </p:tav>
                                        <p:tav tm="100000">
                                          <p:val>
                                            <p:strVal val="#ppt_x"/>
                                          </p:val>
                                        </p:tav>
                                      </p:tavLst>
                                    </p:anim>
                                    <p:anim calcmode="lin" valueType="num">
                                      <p:cBhvr>
                                        <p:cTn id="71" dur="1000" fill="hold"/>
                                        <p:tgtEl>
                                          <p:spTgt spid="58"/>
                                        </p:tgtEl>
                                        <p:attrNameLst>
                                          <p:attrName>ppt_y</p:attrName>
                                        </p:attrNameLst>
                                      </p:cBhvr>
                                      <p:tavLst>
                                        <p:tav tm="0">
                                          <p:val>
                                            <p:strVal val="#ppt_y+.1"/>
                                          </p:val>
                                        </p:tav>
                                        <p:tav tm="100000">
                                          <p:val>
                                            <p:strVal val="#ppt_y"/>
                                          </p:val>
                                        </p:tav>
                                      </p:tavLst>
                                    </p:anim>
                                  </p:childTnLst>
                                </p:cTn>
                              </p:par>
                              <p:par>
                                <p:cTn id="72" presetID="47" presetClass="entr" presetSubtype="0" fill="hold" grpId="0" nodeType="withEffect">
                                  <p:stCondLst>
                                    <p:cond delay="0"/>
                                  </p:stCondLst>
                                  <p:childTnLst>
                                    <p:set>
                                      <p:cBhvr>
                                        <p:cTn id="73" dur="1" fill="hold">
                                          <p:stCondLst>
                                            <p:cond delay="0"/>
                                          </p:stCondLst>
                                        </p:cTn>
                                        <p:tgtEl>
                                          <p:spTgt spid="59"/>
                                        </p:tgtEl>
                                        <p:attrNameLst>
                                          <p:attrName>style.visibility</p:attrName>
                                        </p:attrNameLst>
                                      </p:cBhvr>
                                      <p:to>
                                        <p:strVal val="visible"/>
                                      </p:to>
                                    </p:set>
                                    <p:animEffect transition="in" filter="fade">
                                      <p:cBhvr>
                                        <p:cTn id="74" dur="1000"/>
                                        <p:tgtEl>
                                          <p:spTgt spid="59"/>
                                        </p:tgtEl>
                                      </p:cBhvr>
                                    </p:animEffect>
                                    <p:anim calcmode="lin" valueType="num">
                                      <p:cBhvr>
                                        <p:cTn id="75" dur="1000" fill="hold"/>
                                        <p:tgtEl>
                                          <p:spTgt spid="59"/>
                                        </p:tgtEl>
                                        <p:attrNameLst>
                                          <p:attrName>ppt_x</p:attrName>
                                        </p:attrNameLst>
                                      </p:cBhvr>
                                      <p:tavLst>
                                        <p:tav tm="0">
                                          <p:val>
                                            <p:strVal val="#ppt_x"/>
                                          </p:val>
                                        </p:tav>
                                        <p:tav tm="100000">
                                          <p:val>
                                            <p:strVal val="#ppt_x"/>
                                          </p:val>
                                        </p:tav>
                                      </p:tavLst>
                                    </p:anim>
                                    <p:anim calcmode="lin" valueType="num">
                                      <p:cBhvr>
                                        <p:cTn id="76" dur="1000" fill="hold"/>
                                        <p:tgtEl>
                                          <p:spTgt spid="59"/>
                                        </p:tgtEl>
                                        <p:attrNameLst>
                                          <p:attrName>ppt_y</p:attrName>
                                        </p:attrNameLst>
                                      </p:cBhvr>
                                      <p:tavLst>
                                        <p:tav tm="0">
                                          <p:val>
                                            <p:strVal val="#ppt_y-.1"/>
                                          </p:val>
                                        </p:tav>
                                        <p:tav tm="100000">
                                          <p:val>
                                            <p:strVal val="#ppt_y"/>
                                          </p:val>
                                        </p:tav>
                                      </p:tavLst>
                                    </p:anim>
                                  </p:childTnLst>
                                </p:cTn>
                              </p:par>
                            </p:childTnLst>
                          </p:cTn>
                        </p:par>
                        <p:par>
                          <p:cTn id="77" fill="hold">
                            <p:stCondLst>
                              <p:cond delay="3500"/>
                            </p:stCondLst>
                            <p:childTnLst>
                              <p:par>
                                <p:cTn id="78" presetID="42" presetClass="entr" presetSubtype="0" fill="hold" grpId="0" nodeType="afterEffect">
                                  <p:stCondLst>
                                    <p:cond delay="0"/>
                                  </p:stCondLst>
                                  <p:childTnLst>
                                    <p:set>
                                      <p:cBhvr>
                                        <p:cTn id="79" dur="1" fill="hold">
                                          <p:stCondLst>
                                            <p:cond delay="0"/>
                                          </p:stCondLst>
                                        </p:cTn>
                                        <p:tgtEl>
                                          <p:spTgt spid="63"/>
                                        </p:tgtEl>
                                        <p:attrNameLst>
                                          <p:attrName>style.visibility</p:attrName>
                                        </p:attrNameLst>
                                      </p:cBhvr>
                                      <p:to>
                                        <p:strVal val="visible"/>
                                      </p:to>
                                    </p:set>
                                    <p:animEffect transition="in" filter="fade">
                                      <p:cBhvr>
                                        <p:cTn id="80" dur="1000"/>
                                        <p:tgtEl>
                                          <p:spTgt spid="63"/>
                                        </p:tgtEl>
                                      </p:cBhvr>
                                    </p:animEffect>
                                    <p:anim calcmode="lin" valueType="num">
                                      <p:cBhvr>
                                        <p:cTn id="81" dur="1000" fill="hold"/>
                                        <p:tgtEl>
                                          <p:spTgt spid="63"/>
                                        </p:tgtEl>
                                        <p:attrNameLst>
                                          <p:attrName>ppt_x</p:attrName>
                                        </p:attrNameLst>
                                      </p:cBhvr>
                                      <p:tavLst>
                                        <p:tav tm="0">
                                          <p:val>
                                            <p:strVal val="#ppt_x"/>
                                          </p:val>
                                        </p:tav>
                                        <p:tav tm="100000">
                                          <p:val>
                                            <p:strVal val="#ppt_x"/>
                                          </p:val>
                                        </p:tav>
                                      </p:tavLst>
                                    </p:anim>
                                    <p:anim calcmode="lin" valueType="num">
                                      <p:cBhvr>
                                        <p:cTn id="82" dur="1000" fill="hold"/>
                                        <p:tgtEl>
                                          <p:spTgt spid="63"/>
                                        </p:tgtEl>
                                        <p:attrNameLst>
                                          <p:attrName>ppt_y</p:attrName>
                                        </p:attrNameLst>
                                      </p:cBhvr>
                                      <p:tavLst>
                                        <p:tav tm="0">
                                          <p:val>
                                            <p:strVal val="#ppt_y+.1"/>
                                          </p:val>
                                        </p:tav>
                                        <p:tav tm="100000">
                                          <p:val>
                                            <p:strVal val="#ppt_y"/>
                                          </p:val>
                                        </p:tav>
                                      </p:tavLst>
                                    </p:anim>
                                  </p:childTnLst>
                                </p:cTn>
                              </p:par>
                              <p:par>
                                <p:cTn id="83" presetID="47" presetClass="entr" presetSubtype="0" fill="hold" grpId="0" nodeType="withEffect">
                                  <p:stCondLst>
                                    <p:cond delay="0"/>
                                  </p:stCondLst>
                                  <p:childTnLst>
                                    <p:set>
                                      <p:cBhvr>
                                        <p:cTn id="84" dur="1" fill="hold">
                                          <p:stCondLst>
                                            <p:cond delay="0"/>
                                          </p:stCondLst>
                                        </p:cTn>
                                        <p:tgtEl>
                                          <p:spTgt spid="64"/>
                                        </p:tgtEl>
                                        <p:attrNameLst>
                                          <p:attrName>style.visibility</p:attrName>
                                        </p:attrNameLst>
                                      </p:cBhvr>
                                      <p:to>
                                        <p:strVal val="visible"/>
                                      </p:to>
                                    </p:set>
                                    <p:animEffect transition="in" filter="fade">
                                      <p:cBhvr>
                                        <p:cTn id="85" dur="1000"/>
                                        <p:tgtEl>
                                          <p:spTgt spid="64"/>
                                        </p:tgtEl>
                                      </p:cBhvr>
                                    </p:animEffect>
                                    <p:anim calcmode="lin" valueType="num">
                                      <p:cBhvr>
                                        <p:cTn id="86" dur="1000" fill="hold"/>
                                        <p:tgtEl>
                                          <p:spTgt spid="64"/>
                                        </p:tgtEl>
                                        <p:attrNameLst>
                                          <p:attrName>ppt_x</p:attrName>
                                        </p:attrNameLst>
                                      </p:cBhvr>
                                      <p:tavLst>
                                        <p:tav tm="0">
                                          <p:val>
                                            <p:strVal val="#ppt_x"/>
                                          </p:val>
                                        </p:tav>
                                        <p:tav tm="100000">
                                          <p:val>
                                            <p:strVal val="#ppt_x"/>
                                          </p:val>
                                        </p:tav>
                                      </p:tavLst>
                                    </p:anim>
                                    <p:anim calcmode="lin" valueType="num">
                                      <p:cBhvr>
                                        <p:cTn id="87" dur="1000" fill="hold"/>
                                        <p:tgtEl>
                                          <p:spTgt spid="6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33" grpId="0" animBg="1"/>
      <p:bldP spid="34" grpId="0" animBg="1"/>
      <p:bldP spid="35" grpId="0" animBg="1"/>
      <p:bldP spid="36" grpId="0"/>
      <p:bldP spid="37" grpId="0"/>
      <p:bldP spid="41" grpId="0" animBg="1"/>
      <p:bldP spid="42" grpId="0" animBg="1"/>
      <p:bldP spid="50" grpId="0" animBg="1"/>
      <p:bldP spid="51" grpId="0" animBg="1"/>
      <p:bldP spid="54" grpId="0" animBg="1"/>
      <p:bldP spid="55" grpId="0" animBg="1"/>
      <p:bldP spid="58" grpId="0" animBg="1"/>
      <p:bldP spid="59" grpId="0" animBg="1"/>
      <p:bldP spid="63" grpId="0" animBg="1"/>
      <p:bldP spid="64"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6000" b="-6000"/>
          </a:stretch>
        </a:blipFill>
        <a:effectLst/>
      </p:bgPr>
    </p:bg>
    <p:spTree>
      <p:nvGrpSpPr>
        <p:cNvPr id="1" name=""/>
        <p:cNvGrpSpPr/>
        <p:nvPr/>
      </p:nvGrpSpPr>
      <p:grpSpPr>
        <a:xfrm>
          <a:off x="0" y="0"/>
          <a:ext cx="0" cy="0"/>
          <a:chOff x="0" y="0"/>
          <a:chExt cx="0" cy="0"/>
        </a:xfrm>
      </p:grpSpPr>
      <p:sp>
        <p:nvSpPr>
          <p:cNvPr id="6" name="菱形 5"/>
          <p:cNvSpPr/>
          <p:nvPr/>
        </p:nvSpPr>
        <p:spPr bwMode="auto">
          <a:xfrm>
            <a:off x="1295486" y="-705558"/>
            <a:ext cx="6553028" cy="6553028"/>
          </a:xfrm>
          <a:prstGeom prst="diamond">
            <a:avLst/>
          </a:prstGeom>
          <a:solidFill>
            <a:srgbClr val="0070C0">
              <a:alpha val="75000"/>
            </a:srgb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1"/>
              </a:solidFill>
              <a:effectLst/>
              <a:latin typeface="微软雅黑" panose="020B0503020204020204" charset="-122"/>
              <a:ea typeface="微软雅黑" panose="020B0503020204020204" charset="-122"/>
              <a:cs typeface="+mn-ea"/>
              <a:sym typeface="微软雅黑" panose="020B0503020204020204" charset="-122"/>
            </a:endParaRPr>
          </a:p>
        </p:txBody>
      </p:sp>
      <p:sp>
        <p:nvSpPr>
          <p:cNvPr id="6149" name="Rectangle 7"/>
          <p:cNvSpPr>
            <a:spLocks noChangeArrowheads="1"/>
          </p:cNvSpPr>
          <p:nvPr/>
        </p:nvSpPr>
        <p:spPr bwMode="auto">
          <a:xfrm>
            <a:off x="3105173" y="2799550"/>
            <a:ext cx="2933654"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sz="2800" b="1" dirty="0">
                <a:solidFill>
                  <a:schemeClr val="bg1"/>
                </a:solidFill>
                <a:latin typeface="微软雅黑" panose="020B0503020204020204" charset="-122"/>
                <a:ea typeface="微软雅黑" panose="020B0503020204020204" charset="-122"/>
                <a:cs typeface="+mn-ea"/>
                <a:sym typeface="微软雅黑" panose="020B0503020204020204" charset="-122"/>
              </a:rPr>
              <a:t>上一年度工作总结</a:t>
            </a:r>
          </a:p>
        </p:txBody>
      </p:sp>
      <p:sp>
        <p:nvSpPr>
          <p:cNvPr id="6150" name="Text Box 8"/>
          <p:cNvSpPr txBox="1">
            <a:spLocks noChangeArrowheads="1"/>
          </p:cNvSpPr>
          <p:nvPr/>
        </p:nvSpPr>
        <p:spPr bwMode="auto">
          <a:xfrm>
            <a:off x="3817627" y="1351788"/>
            <a:ext cx="1508746" cy="144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zh-CN" sz="8800" dirty="0">
                <a:solidFill>
                  <a:schemeClr val="bg1"/>
                </a:solidFill>
                <a:latin typeface="微软雅黑" panose="020B0503020204020204" charset="-122"/>
                <a:ea typeface="微软雅黑" panose="020B0503020204020204" charset="-122"/>
                <a:cs typeface="+mn-ea"/>
                <a:sym typeface="微软雅黑" panose="020B0503020204020204" charset="-122"/>
              </a:rPr>
              <a:t>01</a:t>
            </a:r>
          </a:p>
        </p:txBody>
      </p:sp>
    </p:spTree>
  </p:cSld>
  <p:clrMapOvr>
    <a:masterClrMapping/>
  </p:clrMapOvr>
  <mc:AlternateContent xmlns:mc="http://schemas.openxmlformats.org/markup-compatibility/2006" xmlns:p14="http://schemas.microsoft.com/office/powerpoint/2010/main">
    <mc:Choice Requires="p14">
      <p:transition spd="med" p14:dur="700" advClick="0" advTm="3000">
        <p:fade/>
      </p:transition>
    </mc:Choice>
    <mc:Fallback xmlns="">
      <p:transition spd="med"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5"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ppt_w</p:attrName>
                                        </p:attrNameLst>
                                      </p:cBhvr>
                                      <p:tavLst>
                                        <p:tav tm="0">
                                          <p:val>
                                            <p:fltVal val="0"/>
                                          </p:val>
                                        </p:tav>
                                        <p:tav tm="100000">
                                          <p:val>
                                            <p:strVal val="#ppt_w"/>
                                          </p:val>
                                        </p:tav>
                                      </p:tavLst>
                                    </p:anim>
                                    <p:anim calcmode="lin" valueType="num">
                                      <p:cBhvr>
                                        <p:cTn id="8" dur="1000" fill="hold"/>
                                        <p:tgtEl>
                                          <p:spTgt spid="6"/>
                                        </p:tgtEl>
                                        <p:attrNameLst>
                                          <p:attrName>ppt_h</p:attrName>
                                        </p:attrNameLst>
                                      </p:cBhvr>
                                      <p:tavLst>
                                        <p:tav tm="0">
                                          <p:val>
                                            <p:fltVal val="0"/>
                                          </p:val>
                                        </p:tav>
                                        <p:tav tm="100000">
                                          <p:val>
                                            <p:strVal val="#ppt_h"/>
                                          </p:val>
                                        </p:tav>
                                      </p:tavLst>
                                    </p:anim>
                                    <p:anim calcmode="lin" valueType="num">
                                      <p:cBhvr>
                                        <p:cTn id="9" dur="1000" fill="hold"/>
                                        <p:tgtEl>
                                          <p:spTgt spid="6"/>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6"/>
                                        </p:tgtEl>
                                        <p:attrNameLst>
                                          <p:attrName>ppt_y</p:attrName>
                                        </p:attrNameLst>
                                      </p:cBhvr>
                                      <p:tavLst>
                                        <p:tav tm="0" fmla="#ppt_y+(sin(-2*pi*(1-$))*-#ppt_x+cos(-2*pi*(1-$))*(1-#ppt_y))*(1-$)">
                                          <p:val>
                                            <p:fltVal val="0"/>
                                          </p:val>
                                        </p:tav>
                                        <p:tav tm="100000">
                                          <p:val>
                                            <p:fltVal val="1"/>
                                          </p:val>
                                        </p:tav>
                                      </p:tavLst>
                                    </p:anim>
                                  </p:childTnLst>
                                </p:cTn>
                              </p:par>
                            </p:childTnLst>
                          </p:cTn>
                        </p:par>
                        <p:par>
                          <p:cTn id="11" fill="hold">
                            <p:stCondLst>
                              <p:cond delay="1000"/>
                            </p:stCondLst>
                            <p:childTnLst>
                              <p:par>
                                <p:cTn id="12" presetID="53" presetClass="entr" presetSubtype="16" fill="hold" grpId="0" nodeType="afterEffect">
                                  <p:stCondLst>
                                    <p:cond delay="0"/>
                                  </p:stCondLst>
                                  <p:childTnLst>
                                    <p:set>
                                      <p:cBhvr>
                                        <p:cTn id="13" dur="1" fill="hold">
                                          <p:stCondLst>
                                            <p:cond delay="0"/>
                                          </p:stCondLst>
                                        </p:cTn>
                                        <p:tgtEl>
                                          <p:spTgt spid="6150"/>
                                        </p:tgtEl>
                                        <p:attrNameLst>
                                          <p:attrName>style.visibility</p:attrName>
                                        </p:attrNameLst>
                                      </p:cBhvr>
                                      <p:to>
                                        <p:strVal val="visible"/>
                                      </p:to>
                                    </p:set>
                                    <p:anim calcmode="lin" valueType="num">
                                      <p:cBhvr>
                                        <p:cTn id="14" dur="500" fill="hold"/>
                                        <p:tgtEl>
                                          <p:spTgt spid="6150"/>
                                        </p:tgtEl>
                                        <p:attrNameLst>
                                          <p:attrName>ppt_w</p:attrName>
                                        </p:attrNameLst>
                                      </p:cBhvr>
                                      <p:tavLst>
                                        <p:tav tm="0">
                                          <p:val>
                                            <p:fltVal val="0"/>
                                          </p:val>
                                        </p:tav>
                                        <p:tav tm="100000">
                                          <p:val>
                                            <p:strVal val="#ppt_w"/>
                                          </p:val>
                                        </p:tav>
                                      </p:tavLst>
                                    </p:anim>
                                    <p:anim calcmode="lin" valueType="num">
                                      <p:cBhvr>
                                        <p:cTn id="15" dur="500" fill="hold"/>
                                        <p:tgtEl>
                                          <p:spTgt spid="6150"/>
                                        </p:tgtEl>
                                        <p:attrNameLst>
                                          <p:attrName>ppt_h</p:attrName>
                                        </p:attrNameLst>
                                      </p:cBhvr>
                                      <p:tavLst>
                                        <p:tav tm="0">
                                          <p:val>
                                            <p:fltVal val="0"/>
                                          </p:val>
                                        </p:tav>
                                        <p:tav tm="100000">
                                          <p:val>
                                            <p:strVal val="#ppt_h"/>
                                          </p:val>
                                        </p:tav>
                                      </p:tavLst>
                                    </p:anim>
                                    <p:animEffect transition="in" filter="fade">
                                      <p:cBhvr>
                                        <p:cTn id="16" dur="500"/>
                                        <p:tgtEl>
                                          <p:spTgt spid="6150"/>
                                        </p:tgtEl>
                                      </p:cBhvr>
                                    </p:animEffect>
                                  </p:childTnLst>
                                </p:cTn>
                              </p:par>
                            </p:childTnLst>
                          </p:cTn>
                        </p:par>
                        <p:par>
                          <p:cTn id="17" fill="hold">
                            <p:stCondLst>
                              <p:cond delay="1500"/>
                            </p:stCondLst>
                            <p:childTnLst>
                              <p:par>
                                <p:cTn id="18" presetID="42" presetClass="entr" presetSubtype="0" fill="hold" grpId="0" nodeType="afterEffect">
                                  <p:stCondLst>
                                    <p:cond delay="0"/>
                                  </p:stCondLst>
                                  <p:childTnLst>
                                    <p:set>
                                      <p:cBhvr>
                                        <p:cTn id="19" dur="1" fill="hold">
                                          <p:stCondLst>
                                            <p:cond delay="0"/>
                                          </p:stCondLst>
                                        </p:cTn>
                                        <p:tgtEl>
                                          <p:spTgt spid="6149"/>
                                        </p:tgtEl>
                                        <p:attrNameLst>
                                          <p:attrName>style.visibility</p:attrName>
                                        </p:attrNameLst>
                                      </p:cBhvr>
                                      <p:to>
                                        <p:strVal val="visible"/>
                                      </p:to>
                                    </p:set>
                                    <p:animEffect transition="in" filter="fade">
                                      <p:cBhvr>
                                        <p:cTn id="20" dur="1000"/>
                                        <p:tgtEl>
                                          <p:spTgt spid="6149"/>
                                        </p:tgtEl>
                                      </p:cBhvr>
                                    </p:animEffect>
                                    <p:anim calcmode="lin" valueType="num">
                                      <p:cBhvr>
                                        <p:cTn id="21" dur="1000" fill="hold"/>
                                        <p:tgtEl>
                                          <p:spTgt spid="6149"/>
                                        </p:tgtEl>
                                        <p:attrNameLst>
                                          <p:attrName>ppt_x</p:attrName>
                                        </p:attrNameLst>
                                      </p:cBhvr>
                                      <p:tavLst>
                                        <p:tav tm="0">
                                          <p:val>
                                            <p:strVal val="#ppt_x"/>
                                          </p:val>
                                        </p:tav>
                                        <p:tav tm="100000">
                                          <p:val>
                                            <p:strVal val="#ppt_x"/>
                                          </p:val>
                                        </p:tav>
                                      </p:tavLst>
                                    </p:anim>
                                    <p:anim calcmode="lin" valueType="num">
                                      <p:cBhvr>
                                        <p:cTn id="22" dur="1000" fill="hold"/>
                                        <p:tgtEl>
                                          <p:spTgt spid="614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6149" grpId="0"/>
      <p:bldP spid="6150"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ChangeArrowheads="1"/>
          </p:cNvSpPr>
          <p:nvPr/>
        </p:nvSpPr>
        <p:spPr bwMode="auto">
          <a:xfrm>
            <a:off x="0" y="2066925"/>
            <a:ext cx="9144000" cy="3074988"/>
          </a:xfrm>
          <a:prstGeom prst="rect">
            <a:avLst/>
          </a:prstGeom>
          <a:blipFill dpi="0" rotWithShape="1">
            <a:blip r:embed="rId3"/>
            <a:srcRect/>
            <a:stretch>
              <a:fillRect r="-337"/>
            </a:stretch>
          </a:blip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buFont typeface="Arial" panose="020B0604020202020204" pitchFamily="34" charset="0"/>
              <a:buNone/>
              <a:defRPr/>
            </a:pPr>
            <a:endParaRPr lang="zh-CN" altLang="en-US">
              <a:latin typeface="微软雅黑" panose="020B0503020204020204" charset="-122"/>
              <a:ea typeface="微软雅黑" panose="020B0503020204020204" charset="-122"/>
              <a:cs typeface="+mn-ea"/>
              <a:sym typeface="微软雅黑" panose="020B0503020204020204" charset="-122"/>
            </a:endParaRPr>
          </a:p>
        </p:txBody>
      </p:sp>
      <p:sp>
        <p:nvSpPr>
          <p:cNvPr id="7173" name="Rectangle 3"/>
          <p:cNvSpPr>
            <a:spLocks noChangeArrowheads="1"/>
          </p:cNvSpPr>
          <p:nvPr/>
        </p:nvSpPr>
        <p:spPr bwMode="auto">
          <a:xfrm>
            <a:off x="0" y="2066925"/>
            <a:ext cx="9144000" cy="3074988"/>
          </a:xfrm>
          <a:prstGeom prst="rect">
            <a:avLst/>
          </a:prstGeom>
          <a:solidFill>
            <a:srgbClr val="0070C0">
              <a:alpha val="82000"/>
            </a:srgbClr>
          </a:solidFill>
          <a:ln>
            <a:noFill/>
          </a:ln>
          <a:effectLst/>
        </p:spPr>
        <p:txBody>
          <a:bodyPr wrap="none" anchor="ctr"/>
          <a:lstStyle/>
          <a:p>
            <a:endParaRPr lang="zh-CN" altLang="en-US">
              <a:latin typeface="微软雅黑" panose="020B0503020204020204" charset="-122"/>
              <a:ea typeface="微软雅黑" panose="020B0503020204020204" charset="-122"/>
              <a:cs typeface="+mn-ea"/>
              <a:sym typeface="微软雅黑" panose="020B0503020204020204" charset="-122"/>
            </a:endParaRPr>
          </a:p>
        </p:txBody>
      </p:sp>
      <p:sp>
        <p:nvSpPr>
          <p:cNvPr id="7178" name="Text Box 8"/>
          <p:cNvSpPr txBox="1">
            <a:spLocks noChangeArrowheads="1"/>
          </p:cNvSpPr>
          <p:nvPr/>
        </p:nvSpPr>
        <p:spPr bwMode="auto">
          <a:xfrm>
            <a:off x="3449638" y="3562350"/>
            <a:ext cx="2225675" cy="12741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lnSpc>
                <a:spcPct val="120000"/>
              </a:lnSpc>
            </a:pPr>
            <a:r>
              <a:rPr lang="zh-CN" altLang="en-US" sz="1400" dirty="0">
                <a:solidFill>
                  <a:schemeClr val="bg1"/>
                </a:solidFill>
                <a:latin typeface="微软雅黑" panose="020B0503020204020204" charset="-122"/>
                <a:ea typeface="微软雅黑" panose="020B0503020204020204" charset="-122"/>
                <a:cs typeface="+mn-ea"/>
                <a:sym typeface="微软雅黑" panose="020B0503020204020204" charset="-122"/>
              </a:rPr>
              <a:t>成绩二</a:t>
            </a:r>
          </a:p>
          <a:p>
            <a:pPr eaLnBrk="1" hangingPunct="1">
              <a:lnSpc>
                <a:spcPct val="120000"/>
              </a:lnSpc>
            </a:pPr>
            <a:r>
              <a:rPr lang="zh-CN" altLang="en-US" sz="1000" dirty="0">
                <a:solidFill>
                  <a:schemeClr val="bg1"/>
                </a:solidFill>
                <a:latin typeface="微软雅黑" panose="020B0503020204020204" charset="-122"/>
                <a:ea typeface="微软雅黑" panose="020B0503020204020204" charset="-122"/>
                <a:cs typeface="+mn-ea"/>
                <a:sym typeface="微软雅黑" panose="020B0503020204020204" charset="-122"/>
              </a:rPr>
              <a:t>过去的</a:t>
            </a:r>
            <a:r>
              <a:rPr lang="en-US" altLang="zh-CN" sz="1000" dirty="0" smtClean="0">
                <a:solidFill>
                  <a:schemeClr val="bg1"/>
                </a:solidFill>
                <a:latin typeface="微软雅黑" panose="020B0503020204020204" charset="-122"/>
                <a:ea typeface="微软雅黑" panose="020B0503020204020204" charset="-122"/>
                <a:cs typeface="+mn-ea"/>
                <a:sym typeface="微软雅黑" panose="020B0503020204020204" charset="-122"/>
              </a:rPr>
              <a:t>20XX</a:t>
            </a:r>
            <a:r>
              <a:rPr lang="zh-CN" altLang="en-US" sz="1000" dirty="0" smtClean="0">
                <a:solidFill>
                  <a:schemeClr val="bg1"/>
                </a:solidFill>
                <a:latin typeface="微软雅黑" panose="020B0503020204020204" charset="-122"/>
                <a:ea typeface="微软雅黑" panose="020B0503020204020204" charset="-122"/>
                <a:cs typeface="+mn-ea"/>
                <a:sym typeface="微软雅黑" panose="020B0503020204020204" charset="-122"/>
              </a:rPr>
              <a:t>年</a:t>
            </a:r>
            <a:r>
              <a:rPr lang="zh-CN" altLang="en-US" sz="1000" dirty="0">
                <a:solidFill>
                  <a:schemeClr val="bg1"/>
                </a:solidFill>
                <a:latin typeface="微软雅黑" panose="020B0503020204020204" charset="-122"/>
                <a:ea typeface="微软雅黑" panose="020B0503020204020204" charset="-122"/>
                <a:cs typeface="+mn-ea"/>
                <a:sym typeface="微软雅黑" panose="020B0503020204020204" charset="-122"/>
              </a:rPr>
              <a:t>中，财务部认真的完成了总经办交办的各项事宜，比如融资手续的办理，公司证照的变更、年检、办理，与各大厂商的业务资料等及临时交办的各项事宜。</a:t>
            </a:r>
            <a:endParaRPr lang="en-US" altLang="zh-CN" sz="1000" dirty="0">
              <a:solidFill>
                <a:schemeClr val="bg1"/>
              </a:solidFill>
              <a:latin typeface="微软雅黑" panose="020B0503020204020204" charset="-122"/>
              <a:ea typeface="微软雅黑" panose="020B0503020204020204" charset="-122"/>
              <a:cs typeface="+mn-ea"/>
              <a:sym typeface="微软雅黑" panose="020B0503020204020204" charset="-122"/>
            </a:endParaRPr>
          </a:p>
        </p:txBody>
      </p:sp>
      <p:sp>
        <p:nvSpPr>
          <p:cNvPr id="7179" name="Text Box 9"/>
          <p:cNvSpPr txBox="1">
            <a:spLocks noChangeArrowheads="1"/>
          </p:cNvSpPr>
          <p:nvPr/>
        </p:nvSpPr>
        <p:spPr bwMode="auto">
          <a:xfrm>
            <a:off x="5935663" y="3562350"/>
            <a:ext cx="2225675" cy="12741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lnSpc>
                <a:spcPct val="120000"/>
              </a:lnSpc>
            </a:pPr>
            <a:r>
              <a:rPr lang="zh-CN" altLang="en-US" sz="1400" b="1" dirty="0">
                <a:solidFill>
                  <a:schemeClr val="bg1"/>
                </a:solidFill>
                <a:latin typeface="微软雅黑" panose="020B0503020204020204" charset="-122"/>
                <a:ea typeface="微软雅黑" panose="020B0503020204020204" charset="-122"/>
                <a:cs typeface="+mn-ea"/>
                <a:sym typeface="微软雅黑" panose="020B0503020204020204" charset="-122"/>
              </a:rPr>
              <a:t>成绩三</a:t>
            </a:r>
          </a:p>
          <a:p>
            <a:pPr eaLnBrk="1" hangingPunct="1">
              <a:lnSpc>
                <a:spcPct val="120000"/>
              </a:lnSpc>
            </a:pPr>
            <a:r>
              <a:rPr lang="zh-CN" altLang="en-US" sz="1000" dirty="0">
                <a:solidFill>
                  <a:schemeClr val="bg1"/>
                </a:solidFill>
                <a:latin typeface="微软雅黑" panose="020B0503020204020204" charset="-122"/>
                <a:ea typeface="微软雅黑" panose="020B0503020204020204" charset="-122"/>
                <a:cs typeface="+mn-ea"/>
                <a:sym typeface="微软雅黑" panose="020B0503020204020204" charset="-122"/>
              </a:rPr>
              <a:t>过去的</a:t>
            </a:r>
            <a:r>
              <a:rPr lang="en-US" altLang="zh-CN" sz="1000" dirty="0" smtClean="0">
                <a:solidFill>
                  <a:schemeClr val="bg1"/>
                </a:solidFill>
                <a:latin typeface="微软雅黑" panose="020B0503020204020204" charset="-122"/>
                <a:ea typeface="微软雅黑" panose="020B0503020204020204" charset="-122"/>
                <a:cs typeface="+mn-ea"/>
                <a:sym typeface="微软雅黑" panose="020B0503020204020204" charset="-122"/>
              </a:rPr>
              <a:t>20XX</a:t>
            </a:r>
            <a:r>
              <a:rPr lang="zh-CN" altLang="en-US" sz="1000" dirty="0" smtClean="0">
                <a:solidFill>
                  <a:schemeClr val="bg1"/>
                </a:solidFill>
                <a:latin typeface="微软雅黑" panose="020B0503020204020204" charset="-122"/>
                <a:ea typeface="微软雅黑" panose="020B0503020204020204" charset="-122"/>
                <a:cs typeface="+mn-ea"/>
                <a:sym typeface="微软雅黑" panose="020B0503020204020204" charset="-122"/>
              </a:rPr>
              <a:t>年</a:t>
            </a:r>
            <a:r>
              <a:rPr lang="zh-CN" altLang="en-US" sz="1000" dirty="0">
                <a:solidFill>
                  <a:schemeClr val="bg1"/>
                </a:solidFill>
                <a:latin typeface="微软雅黑" panose="020B0503020204020204" charset="-122"/>
                <a:ea typeface="微软雅黑" panose="020B0503020204020204" charset="-122"/>
                <a:cs typeface="+mn-ea"/>
                <a:sym typeface="微软雅黑" panose="020B0503020204020204" charset="-122"/>
              </a:rPr>
              <a:t>中，财务部认真的完成了总经办交办的各项事宜，比如融资手续的办理，公司证照的变更、年检、办理，与各大厂商的业务资料等及临时交办的各项事宜。</a:t>
            </a:r>
            <a:endParaRPr lang="en-US" altLang="zh-CN" sz="1000" dirty="0">
              <a:solidFill>
                <a:schemeClr val="bg1"/>
              </a:solidFill>
              <a:latin typeface="微软雅黑" panose="020B0503020204020204" charset="-122"/>
              <a:ea typeface="微软雅黑" panose="020B0503020204020204" charset="-122"/>
              <a:cs typeface="+mn-ea"/>
              <a:sym typeface="微软雅黑" panose="020B0503020204020204" charset="-122"/>
            </a:endParaRPr>
          </a:p>
        </p:txBody>
      </p:sp>
      <p:grpSp>
        <p:nvGrpSpPr>
          <p:cNvPr id="2" name="组合 1"/>
          <p:cNvGrpSpPr/>
          <p:nvPr/>
        </p:nvGrpSpPr>
        <p:grpSpPr>
          <a:xfrm>
            <a:off x="1562100" y="1608138"/>
            <a:ext cx="914400" cy="914400"/>
            <a:chOff x="1562100" y="1608138"/>
            <a:chExt cx="914400" cy="914400"/>
          </a:xfrm>
        </p:grpSpPr>
        <p:sp>
          <p:nvSpPr>
            <p:cNvPr id="7180" name="Oval 10"/>
            <p:cNvSpPr>
              <a:spLocks noChangeArrowheads="1"/>
            </p:cNvSpPr>
            <p:nvPr/>
          </p:nvSpPr>
          <p:spPr bwMode="auto">
            <a:xfrm>
              <a:off x="1562100" y="1608138"/>
              <a:ext cx="914400" cy="914400"/>
            </a:xfrm>
            <a:prstGeom prst="ellipse">
              <a:avLst/>
            </a:prstGeom>
            <a:solidFill>
              <a:srgbClr val="0070C0"/>
            </a:solidFill>
            <a:ln w="9525">
              <a:solidFill>
                <a:schemeClr val="bg1"/>
              </a:solidFill>
              <a:rou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charset="-122"/>
                <a:ea typeface="微软雅黑" panose="020B0503020204020204" charset="-122"/>
                <a:cs typeface="+mn-ea"/>
                <a:sym typeface="微软雅黑" panose="020B0503020204020204" charset="-122"/>
              </a:endParaRPr>
            </a:p>
          </p:txBody>
        </p:sp>
        <p:grpSp>
          <p:nvGrpSpPr>
            <p:cNvPr id="7181" name="Group 11"/>
            <p:cNvGrpSpPr/>
            <p:nvPr/>
          </p:nvGrpSpPr>
          <p:grpSpPr bwMode="auto">
            <a:xfrm>
              <a:off x="1803400" y="1854200"/>
              <a:ext cx="457200" cy="419100"/>
              <a:chOff x="0" y="0"/>
              <a:chExt cx="378" cy="347"/>
            </a:xfrm>
          </p:grpSpPr>
          <p:sp>
            <p:nvSpPr>
              <p:cNvPr id="7212" name="Freeform 12"/>
              <p:cNvSpPr/>
              <p:nvPr/>
            </p:nvSpPr>
            <p:spPr bwMode="auto">
              <a:xfrm>
                <a:off x="330" y="0"/>
                <a:ext cx="48" cy="48"/>
              </a:xfrm>
              <a:custGeom>
                <a:avLst/>
                <a:gdLst>
                  <a:gd name="T0" fmla="*/ 40 w 23"/>
                  <a:gd name="T1" fmla="*/ 8 h 23"/>
                  <a:gd name="T2" fmla="*/ 31 w 23"/>
                  <a:gd name="T3" fmla="*/ 4 h 23"/>
                  <a:gd name="T4" fmla="*/ 10 w 23"/>
                  <a:gd name="T5" fmla="*/ 10 h 23"/>
                  <a:gd name="T6" fmla="*/ 0 w 23"/>
                  <a:gd name="T7" fmla="*/ 27 h 23"/>
                  <a:gd name="T8" fmla="*/ 33 w 23"/>
                  <a:gd name="T9" fmla="*/ 48 h 23"/>
                  <a:gd name="T10" fmla="*/ 44 w 23"/>
                  <a:gd name="T11" fmla="*/ 31 h 23"/>
                  <a:gd name="T12" fmla="*/ 40 w 23"/>
                  <a:gd name="T13" fmla="*/ 8 h 23"/>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3" h="23">
                    <a:moveTo>
                      <a:pt x="19" y="4"/>
                    </a:moveTo>
                    <a:cubicBezTo>
                      <a:pt x="15" y="2"/>
                      <a:pt x="15" y="2"/>
                      <a:pt x="15" y="2"/>
                    </a:cubicBezTo>
                    <a:cubicBezTo>
                      <a:pt x="11" y="0"/>
                      <a:pt x="7" y="1"/>
                      <a:pt x="5" y="5"/>
                    </a:cubicBezTo>
                    <a:cubicBezTo>
                      <a:pt x="0" y="13"/>
                      <a:pt x="0" y="13"/>
                      <a:pt x="0" y="13"/>
                    </a:cubicBezTo>
                    <a:cubicBezTo>
                      <a:pt x="16" y="23"/>
                      <a:pt x="16" y="23"/>
                      <a:pt x="16" y="23"/>
                    </a:cubicBezTo>
                    <a:cubicBezTo>
                      <a:pt x="21" y="15"/>
                      <a:pt x="21" y="15"/>
                      <a:pt x="21" y="15"/>
                    </a:cubicBezTo>
                    <a:cubicBezTo>
                      <a:pt x="23" y="11"/>
                      <a:pt x="22" y="7"/>
                      <a:pt x="19" y="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latin typeface="微软雅黑" panose="020B0503020204020204" charset="-122"/>
                  <a:ea typeface="微软雅黑" panose="020B0503020204020204" charset="-122"/>
                  <a:cs typeface="+mn-ea"/>
                  <a:sym typeface="微软雅黑" panose="020B0503020204020204" charset="-122"/>
                </a:endParaRPr>
              </a:p>
            </p:txBody>
          </p:sp>
          <p:sp>
            <p:nvSpPr>
              <p:cNvPr id="7213" name="Freeform 13"/>
              <p:cNvSpPr/>
              <p:nvPr/>
            </p:nvSpPr>
            <p:spPr bwMode="auto">
              <a:xfrm>
                <a:off x="158" y="123"/>
                <a:ext cx="108" cy="19"/>
              </a:xfrm>
              <a:custGeom>
                <a:avLst/>
                <a:gdLst>
                  <a:gd name="T0" fmla="*/ 108 w 108"/>
                  <a:gd name="T1" fmla="*/ 0 h 19"/>
                  <a:gd name="T2" fmla="*/ 0 w 108"/>
                  <a:gd name="T3" fmla="*/ 0 h 19"/>
                  <a:gd name="T4" fmla="*/ 0 w 108"/>
                  <a:gd name="T5" fmla="*/ 19 h 19"/>
                  <a:gd name="T6" fmla="*/ 97 w 108"/>
                  <a:gd name="T7" fmla="*/ 19 h 19"/>
                  <a:gd name="T8" fmla="*/ 108 w 108"/>
                  <a:gd name="T9" fmla="*/ 0 h 1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8" h="19">
                    <a:moveTo>
                      <a:pt x="108" y="0"/>
                    </a:moveTo>
                    <a:lnTo>
                      <a:pt x="0" y="0"/>
                    </a:lnTo>
                    <a:lnTo>
                      <a:pt x="0" y="19"/>
                    </a:lnTo>
                    <a:lnTo>
                      <a:pt x="97" y="19"/>
                    </a:lnTo>
                    <a:lnTo>
                      <a:pt x="108"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latin typeface="微软雅黑" panose="020B0503020204020204" charset="-122"/>
                  <a:ea typeface="微软雅黑" panose="020B0503020204020204" charset="-122"/>
                  <a:cs typeface="+mn-ea"/>
                  <a:sym typeface="微软雅黑" panose="020B0503020204020204" charset="-122"/>
                </a:endParaRPr>
              </a:p>
            </p:txBody>
          </p:sp>
          <p:sp>
            <p:nvSpPr>
              <p:cNvPr id="7214" name="Freeform 14"/>
              <p:cNvSpPr/>
              <p:nvPr/>
            </p:nvSpPr>
            <p:spPr bwMode="auto">
              <a:xfrm>
                <a:off x="158" y="162"/>
                <a:ext cx="85" cy="19"/>
              </a:xfrm>
              <a:custGeom>
                <a:avLst/>
                <a:gdLst>
                  <a:gd name="T0" fmla="*/ 0 w 85"/>
                  <a:gd name="T1" fmla="*/ 0 h 19"/>
                  <a:gd name="T2" fmla="*/ 0 w 85"/>
                  <a:gd name="T3" fmla="*/ 19 h 19"/>
                  <a:gd name="T4" fmla="*/ 79 w 85"/>
                  <a:gd name="T5" fmla="*/ 19 h 19"/>
                  <a:gd name="T6" fmla="*/ 85 w 85"/>
                  <a:gd name="T7" fmla="*/ 0 h 19"/>
                  <a:gd name="T8" fmla="*/ 0 w 85"/>
                  <a:gd name="T9" fmla="*/ 0 h 1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5" h="19">
                    <a:moveTo>
                      <a:pt x="0" y="0"/>
                    </a:moveTo>
                    <a:lnTo>
                      <a:pt x="0" y="19"/>
                    </a:lnTo>
                    <a:lnTo>
                      <a:pt x="79" y="19"/>
                    </a:lnTo>
                    <a:lnTo>
                      <a:pt x="85"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latin typeface="微软雅黑" panose="020B0503020204020204" charset="-122"/>
                  <a:ea typeface="微软雅黑" panose="020B0503020204020204" charset="-122"/>
                  <a:cs typeface="+mn-ea"/>
                  <a:sym typeface="微软雅黑" panose="020B0503020204020204" charset="-122"/>
                </a:endParaRPr>
              </a:p>
            </p:txBody>
          </p:sp>
          <p:sp>
            <p:nvSpPr>
              <p:cNvPr id="7215" name="Freeform 15"/>
              <p:cNvSpPr/>
              <p:nvPr/>
            </p:nvSpPr>
            <p:spPr bwMode="auto">
              <a:xfrm>
                <a:off x="237" y="173"/>
                <a:ext cx="41" cy="50"/>
              </a:xfrm>
              <a:custGeom>
                <a:avLst/>
                <a:gdLst>
                  <a:gd name="T0" fmla="*/ 0 w 41"/>
                  <a:gd name="T1" fmla="*/ 50 h 50"/>
                  <a:gd name="T2" fmla="*/ 41 w 41"/>
                  <a:gd name="T3" fmla="*/ 21 h 50"/>
                  <a:gd name="T4" fmla="*/ 6 w 41"/>
                  <a:gd name="T5" fmla="*/ 0 h 50"/>
                  <a:gd name="T6" fmla="*/ 0 w 41"/>
                  <a:gd name="T7" fmla="*/ 50 h 5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41" h="50">
                    <a:moveTo>
                      <a:pt x="0" y="50"/>
                    </a:moveTo>
                    <a:lnTo>
                      <a:pt x="41" y="21"/>
                    </a:lnTo>
                    <a:lnTo>
                      <a:pt x="6" y="0"/>
                    </a:lnTo>
                    <a:lnTo>
                      <a:pt x="0" y="5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latin typeface="微软雅黑" panose="020B0503020204020204" charset="-122"/>
                  <a:ea typeface="微软雅黑" panose="020B0503020204020204" charset="-122"/>
                  <a:cs typeface="+mn-ea"/>
                  <a:sym typeface="微软雅黑" panose="020B0503020204020204" charset="-122"/>
                </a:endParaRPr>
              </a:p>
            </p:txBody>
          </p:sp>
          <p:sp>
            <p:nvSpPr>
              <p:cNvPr id="7216" name="Freeform 16"/>
              <p:cNvSpPr/>
              <p:nvPr/>
            </p:nvSpPr>
            <p:spPr bwMode="auto">
              <a:xfrm>
                <a:off x="245" y="206"/>
                <a:ext cx="42" cy="19"/>
              </a:xfrm>
              <a:custGeom>
                <a:avLst/>
                <a:gdLst>
                  <a:gd name="T0" fmla="*/ 42 w 42"/>
                  <a:gd name="T1" fmla="*/ 0 h 19"/>
                  <a:gd name="T2" fmla="*/ 25 w 42"/>
                  <a:gd name="T3" fmla="*/ 0 h 19"/>
                  <a:gd name="T4" fmla="*/ 0 w 42"/>
                  <a:gd name="T5" fmla="*/ 19 h 19"/>
                  <a:gd name="T6" fmla="*/ 42 w 42"/>
                  <a:gd name="T7" fmla="*/ 19 h 19"/>
                  <a:gd name="T8" fmla="*/ 42 w 42"/>
                  <a:gd name="T9" fmla="*/ 0 h 1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2" h="19">
                    <a:moveTo>
                      <a:pt x="42" y="0"/>
                    </a:moveTo>
                    <a:lnTo>
                      <a:pt x="25" y="0"/>
                    </a:lnTo>
                    <a:lnTo>
                      <a:pt x="0" y="19"/>
                    </a:lnTo>
                    <a:lnTo>
                      <a:pt x="42" y="19"/>
                    </a:lnTo>
                    <a:lnTo>
                      <a:pt x="42"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latin typeface="微软雅黑" panose="020B0503020204020204" charset="-122"/>
                  <a:ea typeface="微软雅黑" panose="020B0503020204020204" charset="-122"/>
                  <a:cs typeface="+mn-ea"/>
                  <a:sym typeface="微软雅黑" panose="020B0503020204020204" charset="-122"/>
                </a:endParaRPr>
              </a:p>
            </p:txBody>
          </p:sp>
          <p:sp>
            <p:nvSpPr>
              <p:cNvPr id="7217" name="Freeform 17"/>
              <p:cNvSpPr>
                <a:spLocks noEditPoints="1"/>
              </p:cNvSpPr>
              <p:nvPr/>
            </p:nvSpPr>
            <p:spPr bwMode="auto">
              <a:xfrm>
                <a:off x="245" y="31"/>
                <a:ext cx="116" cy="161"/>
              </a:xfrm>
              <a:custGeom>
                <a:avLst/>
                <a:gdLst>
                  <a:gd name="T0" fmla="*/ 0 w 56"/>
                  <a:gd name="T1" fmla="*/ 140 h 77"/>
                  <a:gd name="T2" fmla="*/ 33 w 56"/>
                  <a:gd name="T3" fmla="*/ 161 h 77"/>
                  <a:gd name="T4" fmla="*/ 116 w 56"/>
                  <a:gd name="T5" fmla="*/ 21 h 77"/>
                  <a:gd name="T6" fmla="*/ 83 w 56"/>
                  <a:gd name="T7" fmla="*/ 0 h 77"/>
                  <a:gd name="T8" fmla="*/ 0 w 56"/>
                  <a:gd name="T9" fmla="*/ 140 h 77"/>
                  <a:gd name="T10" fmla="*/ 110 w 56"/>
                  <a:gd name="T11" fmla="*/ 21 h 77"/>
                  <a:gd name="T12" fmla="*/ 54 w 56"/>
                  <a:gd name="T13" fmla="*/ 115 h 77"/>
                  <a:gd name="T14" fmla="*/ 48 w 56"/>
                  <a:gd name="T15" fmla="*/ 117 h 77"/>
                  <a:gd name="T16" fmla="*/ 48 w 56"/>
                  <a:gd name="T17" fmla="*/ 109 h 77"/>
                  <a:gd name="T18" fmla="*/ 102 w 56"/>
                  <a:gd name="T19" fmla="*/ 17 h 77"/>
                  <a:gd name="T20" fmla="*/ 110 w 56"/>
                  <a:gd name="T21" fmla="*/ 21 h 77"/>
                  <a:gd name="T22" fmla="*/ 93 w 56"/>
                  <a:gd name="T23" fmla="*/ 10 h 77"/>
                  <a:gd name="T24" fmla="*/ 39 w 56"/>
                  <a:gd name="T25" fmla="*/ 105 h 77"/>
                  <a:gd name="T26" fmla="*/ 31 w 56"/>
                  <a:gd name="T27" fmla="*/ 109 h 77"/>
                  <a:gd name="T28" fmla="*/ 31 w 56"/>
                  <a:gd name="T29" fmla="*/ 100 h 77"/>
                  <a:gd name="T30" fmla="*/ 87 w 56"/>
                  <a:gd name="T31" fmla="*/ 6 h 77"/>
                  <a:gd name="T32" fmla="*/ 93 w 56"/>
                  <a:gd name="T33" fmla="*/ 10 h 7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56" h="77">
                    <a:moveTo>
                      <a:pt x="0" y="67"/>
                    </a:moveTo>
                    <a:cubicBezTo>
                      <a:pt x="16" y="77"/>
                      <a:pt x="16" y="77"/>
                      <a:pt x="16" y="77"/>
                    </a:cubicBezTo>
                    <a:cubicBezTo>
                      <a:pt x="56" y="10"/>
                      <a:pt x="56" y="10"/>
                      <a:pt x="56" y="10"/>
                    </a:cubicBezTo>
                    <a:cubicBezTo>
                      <a:pt x="40" y="0"/>
                      <a:pt x="40" y="0"/>
                      <a:pt x="40" y="0"/>
                    </a:cubicBezTo>
                    <a:lnTo>
                      <a:pt x="0" y="67"/>
                    </a:lnTo>
                    <a:close/>
                    <a:moveTo>
                      <a:pt x="53" y="10"/>
                    </a:moveTo>
                    <a:cubicBezTo>
                      <a:pt x="26" y="55"/>
                      <a:pt x="26" y="55"/>
                      <a:pt x="26" y="55"/>
                    </a:cubicBezTo>
                    <a:cubicBezTo>
                      <a:pt x="25" y="56"/>
                      <a:pt x="24" y="57"/>
                      <a:pt x="23" y="56"/>
                    </a:cubicBezTo>
                    <a:cubicBezTo>
                      <a:pt x="22" y="55"/>
                      <a:pt x="22" y="54"/>
                      <a:pt x="23" y="52"/>
                    </a:cubicBezTo>
                    <a:cubicBezTo>
                      <a:pt x="49" y="8"/>
                      <a:pt x="49" y="8"/>
                      <a:pt x="49" y="8"/>
                    </a:cubicBezTo>
                    <a:lnTo>
                      <a:pt x="53" y="10"/>
                    </a:lnTo>
                    <a:close/>
                    <a:moveTo>
                      <a:pt x="45" y="5"/>
                    </a:moveTo>
                    <a:cubicBezTo>
                      <a:pt x="19" y="50"/>
                      <a:pt x="19" y="50"/>
                      <a:pt x="19" y="50"/>
                    </a:cubicBezTo>
                    <a:cubicBezTo>
                      <a:pt x="18" y="52"/>
                      <a:pt x="16" y="52"/>
                      <a:pt x="15" y="52"/>
                    </a:cubicBezTo>
                    <a:cubicBezTo>
                      <a:pt x="14" y="51"/>
                      <a:pt x="14" y="49"/>
                      <a:pt x="15" y="48"/>
                    </a:cubicBezTo>
                    <a:cubicBezTo>
                      <a:pt x="42" y="3"/>
                      <a:pt x="42" y="3"/>
                      <a:pt x="42" y="3"/>
                    </a:cubicBezTo>
                    <a:lnTo>
                      <a:pt x="45" y="5"/>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latin typeface="微软雅黑" panose="020B0503020204020204" charset="-122"/>
                  <a:ea typeface="微软雅黑" panose="020B0503020204020204" charset="-122"/>
                  <a:cs typeface="+mn-ea"/>
                  <a:sym typeface="微软雅黑" panose="020B0503020204020204" charset="-122"/>
                </a:endParaRPr>
              </a:p>
            </p:txBody>
          </p:sp>
          <p:sp>
            <p:nvSpPr>
              <p:cNvPr id="7218" name="Freeform 18"/>
              <p:cNvSpPr/>
              <p:nvPr/>
            </p:nvSpPr>
            <p:spPr bwMode="auto">
              <a:xfrm>
                <a:off x="112" y="81"/>
                <a:ext cx="179" cy="115"/>
              </a:xfrm>
              <a:custGeom>
                <a:avLst/>
                <a:gdLst>
                  <a:gd name="T0" fmla="*/ 23 w 179"/>
                  <a:gd name="T1" fmla="*/ 23 h 115"/>
                  <a:gd name="T2" fmla="*/ 166 w 179"/>
                  <a:gd name="T3" fmla="*/ 23 h 115"/>
                  <a:gd name="T4" fmla="*/ 179 w 179"/>
                  <a:gd name="T5" fmla="*/ 0 h 115"/>
                  <a:gd name="T6" fmla="*/ 0 w 179"/>
                  <a:gd name="T7" fmla="*/ 0 h 115"/>
                  <a:gd name="T8" fmla="*/ 0 w 179"/>
                  <a:gd name="T9" fmla="*/ 115 h 115"/>
                  <a:gd name="T10" fmla="*/ 23 w 179"/>
                  <a:gd name="T11" fmla="*/ 115 h 115"/>
                  <a:gd name="T12" fmla="*/ 23 w 179"/>
                  <a:gd name="T13" fmla="*/ 23 h 11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79" h="115">
                    <a:moveTo>
                      <a:pt x="23" y="23"/>
                    </a:moveTo>
                    <a:lnTo>
                      <a:pt x="166" y="23"/>
                    </a:lnTo>
                    <a:lnTo>
                      <a:pt x="179" y="0"/>
                    </a:lnTo>
                    <a:lnTo>
                      <a:pt x="0" y="0"/>
                    </a:lnTo>
                    <a:lnTo>
                      <a:pt x="0" y="115"/>
                    </a:lnTo>
                    <a:lnTo>
                      <a:pt x="23" y="115"/>
                    </a:lnTo>
                    <a:lnTo>
                      <a:pt x="23" y="23"/>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latin typeface="微软雅黑" panose="020B0503020204020204" charset="-122"/>
                  <a:ea typeface="微软雅黑" panose="020B0503020204020204" charset="-122"/>
                  <a:cs typeface="+mn-ea"/>
                  <a:sym typeface="微软雅黑" panose="020B0503020204020204" charset="-122"/>
                </a:endParaRPr>
              </a:p>
            </p:txBody>
          </p:sp>
          <p:sp>
            <p:nvSpPr>
              <p:cNvPr id="7219" name="Freeform 19"/>
              <p:cNvSpPr/>
              <p:nvPr/>
            </p:nvSpPr>
            <p:spPr bwMode="auto">
              <a:xfrm>
                <a:off x="226" y="115"/>
                <a:ext cx="104" cy="191"/>
              </a:xfrm>
              <a:custGeom>
                <a:avLst/>
                <a:gdLst>
                  <a:gd name="T0" fmla="*/ 81 w 50"/>
                  <a:gd name="T1" fmla="*/ 168 h 92"/>
                  <a:gd name="T2" fmla="*/ 0 w 50"/>
                  <a:gd name="T3" fmla="*/ 168 h 92"/>
                  <a:gd name="T4" fmla="*/ 0 w 50"/>
                  <a:gd name="T5" fmla="*/ 191 h 92"/>
                  <a:gd name="T6" fmla="*/ 100 w 50"/>
                  <a:gd name="T7" fmla="*/ 191 h 92"/>
                  <a:gd name="T8" fmla="*/ 100 w 50"/>
                  <a:gd name="T9" fmla="*/ 189 h 92"/>
                  <a:gd name="T10" fmla="*/ 104 w 50"/>
                  <a:gd name="T11" fmla="*/ 189 h 92"/>
                  <a:gd name="T12" fmla="*/ 104 w 50"/>
                  <a:gd name="T13" fmla="*/ 0 h 92"/>
                  <a:gd name="T14" fmla="*/ 81 w 50"/>
                  <a:gd name="T15" fmla="*/ 39 h 92"/>
                  <a:gd name="T16" fmla="*/ 81 w 50"/>
                  <a:gd name="T17" fmla="*/ 168 h 9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50" h="92">
                    <a:moveTo>
                      <a:pt x="39" y="81"/>
                    </a:moveTo>
                    <a:cubicBezTo>
                      <a:pt x="0" y="81"/>
                      <a:pt x="0" y="81"/>
                      <a:pt x="0" y="81"/>
                    </a:cubicBezTo>
                    <a:cubicBezTo>
                      <a:pt x="0" y="92"/>
                      <a:pt x="0" y="92"/>
                      <a:pt x="0" y="92"/>
                    </a:cubicBezTo>
                    <a:cubicBezTo>
                      <a:pt x="48" y="92"/>
                      <a:pt x="48" y="92"/>
                      <a:pt x="48" y="92"/>
                    </a:cubicBezTo>
                    <a:cubicBezTo>
                      <a:pt x="48" y="92"/>
                      <a:pt x="48" y="92"/>
                      <a:pt x="48" y="91"/>
                    </a:cubicBezTo>
                    <a:cubicBezTo>
                      <a:pt x="50" y="91"/>
                      <a:pt x="50" y="91"/>
                      <a:pt x="50" y="91"/>
                    </a:cubicBezTo>
                    <a:cubicBezTo>
                      <a:pt x="50" y="0"/>
                      <a:pt x="50" y="0"/>
                      <a:pt x="50" y="0"/>
                    </a:cubicBezTo>
                    <a:cubicBezTo>
                      <a:pt x="39" y="19"/>
                      <a:pt x="39" y="19"/>
                      <a:pt x="39" y="19"/>
                    </a:cubicBezTo>
                    <a:lnTo>
                      <a:pt x="39" y="81"/>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latin typeface="微软雅黑" panose="020B0503020204020204" charset="-122"/>
                  <a:ea typeface="微软雅黑" panose="020B0503020204020204" charset="-122"/>
                  <a:cs typeface="+mn-ea"/>
                  <a:sym typeface="微软雅黑" panose="020B0503020204020204" charset="-122"/>
                </a:endParaRPr>
              </a:p>
            </p:txBody>
          </p:sp>
          <p:sp>
            <p:nvSpPr>
              <p:cNvPr id="7220" name="Rectangle 20"/>
              <p:cNvSpPr>
                <a:spLocks noChangeArrowheads="1"/>
              </p:cNvSpPr>
              <p:nvPr/>
            </p:nvSpPr>
            <p:spPr bwMode="auto">
              <a:xfrm>
                <a:off x="226" y="246"/>
                <a:ext cx="61" cy="1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latin typeface="微软雅黑" panose="020B0503020204020204" charset="-122"/>
                  <a:ea typeface="微软雅黑" panose="020B0503020204020204" charset="-122"/>
                  <a:cs typeface="+mn-ea"/>
                  <a:sym typeface="微软雅黑" panose="020B0503020204020204" charset="-122"/>
                </a:endParaRPr>
              </a:p>
            </p:txBody>
          </p:sp>
          <p:sp>
            <p:nvSpPr>
              <p:cNvPr id="7221" name="Freeform 21"/>
              <p:cNvSpPr/>
              <p:nvPr/>
            </p:nvSpPr>
            <p:spPr bwMode="auto">
              <a:xfrm>
                <a:off x="0" y="202"/>
                <a:ext cx="220" cy="27"/>
              </a:xfrm>
              <a:custGeom>
                <a:avLst/>
                <a:gdLst>
                  <a:gd name="T0" fmla="*/ 210 w 106"/>
                  <a:gd name="T1" fmla="*/ 0 h 13"/>
                  <a:gd name="T2" fmla="*/ 12 w 106"/>
                  <a:gd name="T3" fmla="*/ 0 h 13"/>
                  <a:gd name="T4" fmla="*/ 0 w 106"/>
                  <a:gd name="T5" fmla="*/ 10 h 13"/>
                  <a:gd name="T6" fmla="*/ 0 w 106"/>
                  <a:gd name="T7" fmla="*/ 27 h 13"/>
                  <a:gd name="T8" fmla="*/ 220 w 106"/>
                  <a:gd name="T9" fmla="*/ 27 h 13"/>
                  <a:gd name="T10" fmla="*/ 220 w 106"/>
                  <a:gd name="T11" fmla="*/ 10 h 13"/>
                  <a:gd name="T12" fmla="*/ 210 w 106"/>
                  <a:gd name="T13" fmla="*/ 0 h 13"/>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06" h="13">
                    <a:moveTo>
                      <a:pt x="101" y="0"/>
                    </a:moveTo>
                    <a:cubicBezTo>
                      <a:pt x="6" y="0"/>
                      <a:pt x="6" y="0"/>
                      <a:pt x="6" y="0"/>
                    </a:cubicBezTo>
                    <a:cubicBezTo>
                      <a:pt x="3" y="0"/>
                      <a:pt x="0" y="2"/>
                      <a:pt x="0" y="5"/>
                    </a:cubicBezTo>
                    <a:cubicBezTo>
                      <a:pt x="0" y="13"/>
                      <a:pt x="0" y="13"/>
                      <a:pt x="0" y="13"/>
                    </a:cubicBezTo>
                    <a:cubicBezTo>
                      <a:pt x="106" y="13"/>
                      <a:pt x="106" y="13"/>
                      <a:pt x="106" y="13"/>
                    </a:cubicBezTo>
                    <a:cubicBezTo>
                      <a:pt x="106" y="5"/>
                      <a:pt x="106" y="5"/>
                      <a:pt x="106" y="5"/>
                    </a:cubicBezTo>
                    <a:cubicBezTo>
                      <a:pt x="106" y="2"/>
                      <a:pt x="104" y="0"/>
                      <a:pt x="101"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latin typeface="微软雅黑" panose="020B0503020204020204" charset="-122"/>
                  <a:ea typeface="微软雅黑" panose="020B0503020204020204" charset="-122"/>
                  <a:cs typeface="+mn-ea"/>
                  <a:sym typeface="微软雅黑" panose="020B0503020204020204" charset="-122"/>
                </a:endParaRPr>
              </a:p>
            </p:txBody>
          </p:sp>
          <p:sp>
            <p:nvSpPr>
              <p:cNvPr id="7222" name="Freeform 22"/>
              <p:cNvSpPr/>
              <p:nvPr/>
            </p:nvSpPr>
            <p:spPr bwMode="auto">
              <a:xfrm>
                <a:off x="224" y="206"/>
                <a:ext cx="11" cy="19"/>
              </a:xfrm>
              <a:custGeom>
                <a:avLst/>
                <a:gdLst>
                  <a:gd name="T0" fmla="*/ 2 w 5"/>
                  <a:gd name="T1" fmla="*/ 19 h 9"/>
                  <a:gd name="T2" fmla="*/ 7 w 5"/>
                  <a:gd name="T3" fmla="*/ 19 h 9"/>
                  <a:gd name="T4" fmla="*/ 11 w 5"/>
                  <a:gd name="T5" fmla="*/ 0 h 9"/>
                  <a:gd name="T6" fmla="*/ 0 w 5"/>
                  <a:gd name="T7" fmla="*/ 0 h 9"/>
                  <a:gd name="T8" fmla="*/ 2 w 5"/>
                  <a:gd name="T9" fmla="*/ 6 h 9"/>
                  <a:gd name="T10" fmla="*/ 2 w 5"/>
                  <a:gd name="T11" fmla="*/ 19 h 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 h="9">
                    <a:moveTo>
                      <a:pt x="1" y="9"/>
                    </a:moveTo>
                    <a:cubicBezTo>
                      <a:pt x="3" y="9"/>
                      <a:pt x="3" y="9"/>
                      <a:pt x="3" y="9"/>
                    </a:cubicBezTo>
                    <a:cubicBezTo>
                      <a:pt x="5" y="0"/>
                      <a:pt x="5" y="0"/>
                      <a:pt x="5" y="0"/>
                    </a:cubicBezTo>
                    <a:cubicBezTo>
                      <a:pt x="0" y="0"/>
                      <a:pt x="0" y="0"/>
                      <a:pt x="0" y="0"/>
                    </a:cubicBezTo>
                    <a:cubicBezTo>
                      <a:pt x="1" y="1"/>
                      <a:pt x="1" y="2"/>
                      <a:pt x="1" y="3"/>
                    </a:cubicBezTo>
                    <a:lnTo>
                      <a:pt x="1" y="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latin typeface="微软雅黑" panose="020B0503020204020204" charset="-122"/>
                  <a:ea typeface="微软雅黑" panose="020B0503020204020204" charset="-122"/>
                  <a:cs typeface="+mn-ea"/>
                  <a:sym typeface="微软雅黑" panose="020B0503020204020204" charset="-122"/>
                </a:endParaRPr>
              </a:p>
            </p:txBody>
          </p:sp>
          <p:sp>
            <p:nvSpPr>
              <p:cNvPr id="7223" name="Freeform 23"/>
              <p:cNvSpPr>
                <a:spLocks noEditPoints="1"/>
              </p:cNvSpPr>
              <p:nvPr/>
            </p:nvSpPr>
            <p:spPr bwMode="auto">
              <a:xfrm>
                <a:off x="0" y="241"/>
                <a:ext cx="220" cy="106"/>
              </a:xfrm>
              <a:custGeom>
                <a:avLst/>
                <a:gdLst>
                  <a:gd name="T0" fmla="*/ 0 w 106"/>
                  <a:gd name="T1" fmla="*/ 96 h 51"/>
                  <a:gd name="T2" fmla="*/ 12 w 106"/>
                  <a:gd name="T3" fmla="*/ 106 h 51"/>
                  <a:gd name="T4" fmla="*/ 210 w 106"/>
                  <a:gd name="T5" fmla="*/ 106 h 51"/>
                  <a:gd name="T6" fmla="*/ 220 w 106"/>
                  <a:gd name="T7" fmla="*/ 96 h 51"/>
                  <a:gd name="T8" fmla="*/ 220 w 106"/>
                  <a:gd name="T9" fmla="*/ 0 h 51"/>
                  <a:gd name="T10" fmla="*/ 0 w 106"/>
                  <a:gd name="T11" fmla="*/ 0 h 51"/>
                  <a:gd name="T12" fmla="*/ 0 w 106"/>
                  <a:gd name="T13" fmla="*/ 96 h 51"/>
                  <a:gd name="T14" fmla="*/ 131 w 106"/>
                  <a:gd name="T15" fmla="*/ 29 h 51"/>
                  <a:gd name="T16" fmla="*/ 205 w 106"/>
                  <a:gd name="T17" fmla="*/ 29 h 51"/>
                  <a:gd name="T18" fmla="*/ 205 w 106"/>
                  <a:gd name="T19" fmla="*/ 75 h 51"/>
                  <a:gd name="T20" fmla="*/ 131 w 106"/>
                  <a:gd name="T21" fmla="*/ 75 h 51"/>
                  <a:gd name="T22" fmla="*/ 131 w 106"/>
                  <a:gd name="T23" fmla="*/ 29 h 51"/>
                  <a:gd name="T24" fmla="*/ 17 w 106"/>
                  <a:gd name="T25" fmla="*/ 29 h 51"/>
                  <a:gd name="T26" fmla="*/ 104 w 106"/>
                  <a:gd name="T27" fmla="*/ 29 h 51"/>
                  <a:gd name="T28" fmla="*/ 104 w 106"/>
                  <a:gd name="T29" fmla="*/ 44 h 51"/>
                  <a:gd name="T30" fmla="*/ 17 w 106"/>
                  <a:gd name="T31" fmla="*/ 44 h 51"/>
                  <a:gd name="T32" fmla="*/ 17 w 106"/>
                  <a:gd name="T33" fmla="*/ 29 h 51"/>
                  <a:gd name="T34" fmla="*/ 17 w 106"/>
                  <a:gd name="T35" fmla="*/ 62 h 51"/>
                  <a:gd name="T36" fmla="*/ 104 w 106"/>
                  <a:gd name="T37" fmla="*/ 62 h 51"/>
                  <a:gd name="T38" fmla="*/ 104 w 106"/>
                  <a:gd name="T39" fmla="*/ 75 h 51"/>
                  <a:gd name="T40" fmla="*/ 17 w 106"/>
                  <a:gd name="T41" fmla="*/ 75 h 51"/>
                  <a:gd name="T42" fmla="*/ 17 w 106"/>
                  <a:gd name="T43" fmla="*/ 62 h 51"/>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106" h="51">
                    <a:moveTo>
                      <a:pt x="0" y="46"/>
                    </a:moveTo>
                    <a:cubicBezTo>
                      <a:pt x="0" y="49"/>
                      <a:pt x="3" y="51"/>
                      <a:pt x="6" y="51"/>
                    </a:cubicBezTo>
                    <a:cubicBezTo>
                      <a:pt x="101" y="51"/>
                      <a:pt x="101" y="51"/>
                      <a:pt x="101" y="51"/>
                    </a:cubicBezTo>
                    <a:cubicBezTo>
                      <a:pt x="104" y="51"/>
                      <a:pt x="106" y="49"/>
                      <a:pt x="106" y="46"/>
                    </a:cubicBezTo>
                    <a:cubicBezTo>
                      <a:pt x="106" y="0"/>
                      <a:pt x="106" y="0"/>
                      <a:pt x="106" y="0"/>
                    </a:cubicBezTo>
                    <a:cubicBezTo>
                      <a:pt x="0" y="0"/>
                      <a:pt x="0" y="0"/>
                      <a:pt x="0" y="0"/>
                    </a:cubicBezTo>
                    <a:lnTo>
                      <a:pt x="0" y="46"/>
                    </a:lnTo>
                    <a:close/>
                    <a:moveTo>
                      <a:pt x="63" y="14"/>
                    </a:moveTo>
                    <a:cubicBezTo>
                      <a:pt x="99" y="14"/>
                      <a:pt x="99" y="14"/>
                      <a:pt x="99" y="14"/>
                    </a:cubicBezTo>
                    <a:cubicBezTo>
                      <a:pt x="99" y="36"/>
                      <a:pt x="99" y="36"/>
                      <a:pt x="99" y="36"/>
                    </a:cubicBezTo>
                    <a:cubicBezTo>
                      <a:pt x="63" y="36"/>
                      <a:pt x="63" y="36"/>
                      <a:pt x="63" y="36"/>
                    </a:cubicBezTo>
                    <a:lnTo>
                      <a:pt x="63" y="14"/>
                    </a:lnTo>
                    <a:close/>
                    <a:moveTo>
                      <a:pt x="8" y="14"/>
                    </a:moveTo>
                    <a:cubicBezTo>
                      <a:pt x="50" y="14"/>
                      <a:pt x="50" y="14"/>
                      <a:pt x="50" y="14"/>
                    </a:cubicBezTo>
                    <a:cubicBezTo>
                      <a:pt x="50" y="21"/>
                      <a:pt x="50" y="21"/>
                      <a:pt x="50" y="21"/>
                    </a:cubicBezTo>
                    <a:cubicBezTo>
                      <a:pt x="8" y="21"/>
                      <a:pt x="8" y="21"/>
                      <a:pt x="8" y="21"/>
                    </a:cubicBezTo>
                    <a:lnTo>
                      <a:pt x="8" y="14"/>
                    </a:lnTo>
                    <a:close/>
                    <a:moveTo>
                      <a:pt x="8" y="30"/>
                    </a:moveTo>
                    <a:cubicBezTo>
                      <a:pt x="50" y="30"/>
                      <a:pt x="50" y="30"/>
                      <a:pt x="50" y="30"/>
                    </a:cubicBezTo>
                    <a:cubicBezTo>
                      <a:pt x="50" y="36"/>
                      <a:pt x="50" y="36"/>
                      <a:pt x="50" y="36"/>
                    </a:cubicBezTo>
                    <a:cubicBezTo>
                      <a:pt x="8" y="36"/>
                      <a:pt x="8" y="36"/>
                      <a:pt x="8" y="36"/>
                    </a:cubicBezTo>
                    <a:lnTo>
                      <a:pt x="8" y="3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latin typeface="微软雅黑" panose="020B0503020204020204" charset="-122"/>
                  <a:ea typeface="微软雅黑" panose="020B0503020204020204" charset="-122"/>
                  <a:cs typeface="+mn-ea"/>
                  <a:sym typeface="微软雅黑" panose="020B0503020204020204" charset="-122"/>
                </a:endParaRPr>
              </a:p>
            </p:txBody>
          </p:sp>
        </p:grpSp>
      </p:grpSp>
      <p:grpSp>
        <p:nvGrpSpPr>
          <p:cNvPr id="7182" name="Group 24"/>
          <p:cNvGrpSpPr/>
          <p:nvPr/>
        </p:nvGrpSpPr>
        <p:grpSpPr bwMode="auto">
          <a:xfrm>
            <a:off x="1670050" y="1554163"/>
            <a:ext cx="222250" cy="222250"/>
            <a:chOff x="0" y="0"/>
            <a:chExt cx="140" cy="140"/>
          </a:xfrm>
        </p:grpSpPr>
        <p:sp>
          <p:nvSpPr>
            <p:cNvPr id="7210" name="Oval 25"/>
            <p:cNvSpPr>
              <a:spLocks noChangeArrowheads="1"/>
            </p:cNvSpPr>
            <p:nvPr/>
          </p:nvSpPr>
          <p:spPr bwMode="auto">
            <a:xfrm>
              <a:off x="0" y="0"/>
              <a:ext cx="140" cy="140"/>
            </a:xfrm>
            <a:prstGeom prst="ellipse">
              <a:avLst/>
            </a:prstGeom>
            <a:solidFill>
              <a:srgbClr val="364D76"/>
            </a:solidFill>
            <a:ln w="12700">
              <a:solidFill>
                <a:schemeClr val="bg1"/>
              </a:solidFill>
              <a:round/>
            </a:ln>
          </p:spPr>
          <p:txBody>
            <a:bodyPr/>
            <a:lstStyle/>
            <a:p>
              <a:endParaRPr lang="zh-CN" altLang="en-US">
                <a:latin typeface="微软雅黑" panose="020B0503020204020204" charset="-122"/>
                <a:ea typeface="微软雅黑" panose="020B0503020204020204" charset="-122"/>
                <a:cs typeface="+mn-ea"/>
                <a:sym typeface="微软雅黑" panose="020B0503020204020204" charset="-122"/>
              </a:endParaRPr>
            </a:p>
          </p:txBody>
        </p:sp>
        <p:sp>
          <p:nvSpPr>
            <p:cNvPr id="7211" name="Rectangle 26"/>
            <p:cNvSpPr>
              <a:spLocks noChangeArrowheads="1"/>
            </p:cNvSpPr>
            <p:nvPr/>
          </p:nvSpPr>
          <p:spPr bwMode="auto">
            <a:xfrm>
              <a:off x="43" y="19"/>
              <a:ext cx="53" cy="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zh-CN" altLang="zh-CN" sz="1100" dirty="0">
                  <a:solidFill>
                    <a:srgbClr val="FFFFFF"/>
                  </a:solidFill>
                  <a:latin typeface="微软雅黑" panose="020B0503020204020204" charset="-122"/>
                  <a:ea typeface="微软雅黑" panose="020B0503020204020204" charset="-122"/>
                  <a:cs typeface="+mn-ea"/>
                  <a:sym typeface="微软雅黑" panose="020B0503020204020204" charset="-122"/>
                </a:rPr>
                <a:t>1</a:t>
              </a:r>
              <a:endParaRPr lang="zh-CN" altLang="zh-CN" dirty="0">
                <a:latin typeface="微软雅黑" panose="020B0503020204020204" charset="-122"/>
                <a:ea typeface="微软雅黑" panose="020B0503020204020204" charset="-122"/>
                <a:cs typeface="+mn-ea"/>
                <a:sym typeface="微软雅黑" panose="020B0503020204020204" charset="-122"/>
              </a:endParaRPr>
            </a:p>
          </p:txBody>
        </p:sp>
      </p:grpSp>
      <p:sp>
        <p:nvSpPr>
          <p:cNvPr id="7183" name="Text Box 27"/>
          <p:cNvSpPr txBox="1">
            <a:spLocks noChangeArrowheads="1"/>
          </p:cNvSpPr>
          <p:nvPr/>
        </p:nvSpPr>
        <p:spPr bwMode="auto">
          <a:xfrm>
            <a:off x="906463" y="3562350"/>
            <a:ext cx="2225675" cy="12741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lnSpc>
                <a:spcPct val="120000"/>
              </a:lnSpc>
            </a:pPr>
            <a:r>
              <a:rPr lang="zh-CN" altLang="en-US" sz="1400" dirty="0">
                <a:solidFill>
                  <a:schemeClr val="bg1"/>
                </a:solidFill>
                <a:latin typeface="微软雅黑" panose="020B0503020204020204" charset="-122"/>
                <a:ea typeface="微软雅黑" panose="020B0503020204020204" charset="-122"/>
                <a:cs typeface="+mn-ea"/>
                <a:sym typeface="微软雅黑" panose="020B0503020204020204" charset="-122"/>
              </a:rPr>
              <a:t>成绩一</a:t>
            </a:r>
            <a:endParaRPr lang="en-US" altLang="zh-CN" sz="1400" dirty="0">
              <a:solidFill>
                <a:schemeClr val="bg1"/>
              </a:solidFill>
              <a:latin typeface="微软雅黑" panose="020B0503020204020204" charset="-122"/>
              <a:ea typeface="微软雅黑" panose="020B0503020204020204" charset="-122"/>
              <a:cs typeface="+mn-ea"/>
              <a:sym typeface="微软雅黑" panose="020B0503020204020204" charset="-122"/>
            </a:endParaRPr>
          </a:p>
          <a:p>
            <a:pPr eaLnBrk="1" hangingPunct="1">
              <a:lnSpc>
                <a:spcPct val="120000"/>
              </a:lnSpc>
            </a:pPr>
            <a:r>
              <a:rPr lang="zh-CN" altLang="en-US" sz="1000" dirty="0">
                <a:solidFill>
                  <a:schemeClr val="bg1"/>
                </a:solidFill>
                <a:latin typeface="微软雅黑" panose="020B0503020204020204" charset="-122"/>
                <a:ea typeface="微软雅黑" panose="020B0503020204020204" charset="-122"/>
                <a:cs typeface="+mn-ea"/>
                <a:sym typeface="微软雅黑" panose="020B0503020204020204" charset="-122"/>
              </a:rPr>
              <a:t>过去的</a:t>
            </a:r>
            <a:r>
              <a:rPr lang="en-US" altLang="zh-CN" sz="1000" dirty="0" smtClean="0">
                <a:solidFill>
                  <a:schemeClr val="bg1"/>
                </a:solidFill>
                <a:latin typeface="微软雅黑" panose="020B0503020204020204" charset="-122"/>
                <a:ea typeface="微软雅黑" panose="020B0503020204020204" charset="-122"/>
                <a:cs typeface="+mn-ea"/>
                <a:sym typeface="微软雅黑" panose="020B0503020204020204" charset="-122"/>
              </a:rPr>
              <a:t>20XX</a:t>
            </a:r>
            <a:r>
              <a:rPr lang="zh-CN" altLang="en-US" sz="1000" dirty="0" smtClean="0">
                <a:solidFill>
                  <a:schemeClr val="bg1"/>
                </a:solidFill>
                <a:latin typeface="微软雅黑" panose="020B0503020204020204" charset="-122"/>
                <a:ea typeface="微软雅黑" panose="020B0503020204020204" charset="-122"/>
                <a:cs typeface="+mn-ea"/>
                <a:sym typeface="微软雅黑" panose="020B0503020204020204" charset="-122"/>
              </a:rPr>
              <a:t>年</a:t>
            </a:r>
            <a:r>
              <a:rPr lang="zh-CN" altLang="en-US" sz="1000" dirty="0">
                <a:solidFill>
                  <a:schemeClr val="bg1"/>
                </a:solidFill>
                <a:latin typeface="微软雅黑" panose="020B0503020204020204" charset="-122"/>
                <a:ea typeface="微软雅黑" panose="020B0503020204020204" charset="-122"/>
                <a:cs typeface="+mn-ea"/>
                <a:sym typeface="微软雅黑" panose="020B0503020204020204" charset="-122"/>
              </a:rPr>
              <a:t>中，财务部认真的完成了总经办交办的各项事宜，比如融资手续的办理，公司证照的变更、年检、办理，与各大厂商的业务资料等及临时交办的各项事宜。</a:t>
            </a:r>
            <a:endParaRPr lang="en-US" altLang="zh-CN" sz="1000" dirty="0">
              <a:solidFill>
                <a:schemeClr val="bg1"/>
              </a:solidFill>
              <a:latin typeface="微软雅黑" panose="020B0503020204020204" charset="-122"/>
              <a:ea typeface="微软雅黑" panose="020B0503020204020204" charset="-122"/>
              <a:cs typeface="+mn-ea"/>
              <a:sym typeface="微软雅黑" panose="020B0503020204020204" charset="-122"/>
            </a:endParaRPr>
          </a:p>
        </p:txBody>
      </p:sp>
      <p:sp>
        <p:nvSpPr>
          <p:cNvPr id="7184" name="Line 28"/>
          <p:cNvSpPr>
            <a:spLocks noChangeShapeType="1"/>
          </p:cNvSpPr>
          <p:nvPr/>
        </p:nvSpPr>
        <p:spPr bwMode="auto">
          <a:xfrm>
            <a:off x="2025650" y="2800350"/>
            <a:ext cx="0" cy="633413"/>
          </a:xfrm>
          <a:prstGeom prst="line">
            <a:avLst/>
          </a:prstGeom>
          <a:noFill/>
          <a:ln w="6350">
            <a:solidFill>
              <a:srgbClr val="FFFFFF"/>
            </a:solidFill>
            <a:prstDash val="dash"/>
            <a:rou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latin typeface="微软雅黑" panose="020B0503020204020204" charset="-122"/>
              <a:ea typeface="微软雅黑" panose="020B0503020204020204" charset="-122"/>
              <a:cs typeface="+mn-ea"/>
              <a:sym typeface="微软雅黑" panose="020B0503020204020204" charset="-122"/>
            </a:endParaRPr>
          </a:p>
        </p:txBody>
      </p:sp>
      <p:sp>
        <p:nvSpPr>
          <p:cNvPr id="7185" name="Line 29"/>
          <p:cNvSpPr>
            <a:spLocks noChangeShapeType="1"/>
          </p:cNvSpPr>
          <p:nvPr/>
        </p:nvSpPr>
        <p:spPr bwMode="auto">
          <a:xfrm>
            <a:off x="4564063" y="2800350"/>
            <a:ext cx="0" cy="633413"/>
          </a:xfrm>
          <a:prstGeom prst="line">
            <a:avLst/>
          </a:prstGeom>
          <a:noFill/>
          <a:ln w="6350">
            <a:solidFill>
              <a:srgbClr val="FFFFFF"/>
            </a:solidFill>
            <a:prstDash val="dash"/>
            <a:rou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latin typeface="微软雅黑" panose="020B0503020204020204" charset="-122"/>
              <a:ea typeface="微软雅黑" panose="020B0503020204020204" charset="-122"/>
              <a:cs typeface="+mn-ea"/>
              <a:sym typeface="微软雅黑" panose="020B0503020204020204" charset="-122"/>
            </a:endParaRPr>
          </a:p>
        </p:txBody>
      </p:sp>
      <p:sp>
        <p:nvSpPr>
          <p:cNvPr id="7186" name="Line 30"/>
          <p:cNvSpPr>
            <a:spLocks noChangeShapeType="1"/>
          </p:cNvSpPr>
          <p:nvPr/>
        </p:nvSpPr>
        <p:spPr bwMode="auto">
          <a:xfrm>
            <a:off x="7048500" y="2800350"/>
            <a:ext cx="0" cy="633413"/>
          </a:xfrm>
          <a:prstGeom prst="line">
            <a:avLst/>
          </a:prstGeom>
          <a:noFill/>
          <a:ln w="6350">
            <a:solidFill>
              <a:srgbClr val="FFFFFF"/>
            </a:solidFill>
            <a:prstDash val="dash"/>
            <a:rou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latin typeface="微软雅黑" panose="020B0503020204020204" charset="-122"/>
              <a:ea typeface="微软雅黑" panose="020B0503020204020204" charset="-122"/>
              <a:cs typeface="+mn-ea"/>
              <a:sym typeface="微软雅黑" panose="020B0503020204020204" charset="-122"/>
            </a:endParaRPr>
          </a:p>
        </p:txBody>
      </p:sp>
      <p:grpSp>
        <p:nvGrpSpPr>
          <p:cNvPr id="3" name="组合 2"/>
          <p:cNvGrpSpPr/>
          <p:nvPr/>
        </p:nvGrpSpPr>
        <p:grpSpPr>
          <a:xfrm>
            <a:off x="4114800" y="1608138"/>
            <a:ext cx="914400" cy="914400"/>
            <a:chOff x="4114800" y="1608138"/>
            <a:chExt cx="914400" cy="914400"/>
          </a:xfrm>
        </p:grpSpPr>
        <p:sp>
          <p:nvSpPr>
            <p:cNvPr id="7187" name="Oval 31"/>
            <p:cNvSpPr>
              <a:spLocks noChangeArrowheads="1"/>
            </p:cNvSpPr>
            <p:nvPr/>
          </p:nvSpPr>
          <p:spPr bwMode="auto">
            <a:xfrm>
              <a:off x="4114800" y="1608138"/>
              <a:ext cx="914400" cy="914400"/>
            </a:xfrm>
            <a:prstGeom prst="ellipse">
              <a:avLst/>
            </a:prstGeom>
            <a:solidFill>
              <a:srgbClr val="0070C0"/>
            </a:solidFill>
            <a:ln w="9525">
              <a:solidFill>
                <a:schemeClr val="bg1"/>
              </a:solidFill>
              <a:rou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charset="-122"/>
                <a:ea typeface="微软雅黑" panose="020B0503020204020204" charset="-122"/>
                <a:cs typeface="+mn-ea"/>
                <a:sym typeface="微软雅黑" panose="020B0503020204020204" charset="-122"/>
              </a:endParaRPr>
            </a:p>
          </p:txBody>
        </p:sp>
        <p:grpSp>
          <p:nvGrpSpPr>
            <p:cNvPr id="7188" name="Group 32"/>
            <p:cNvGrpSpPr/>
            <p:nvPr/>
          </p:nvGrpSpPr>
          <p:grpSpPr bwMode="auto">
            <a:xfrm>
              <a:off x="4351338" y="1895475"/>
              <a:ext cx="438150" cy="342900"/>
              <a:chOff x="0" y="0"/>
              <a:chExt cx="359" cy="282"/>
            </a:xfrm>
          </p:grpSpPr>
          <p:sp>
            <p:nvSpPr>
              <p:cNvPr id="7203" name="Freeform 33"/>
              <p:cNvSpPr>
                <a:spLocks noEditPoints="1"/>
              </p:cNvSpPr>
              <p:nvPr/>
            </p:nvSpPr>
            <p:spPr bwMode="auto">
              <a:xfrm>
                <a:off x="0" y="232"/>
                <a:ext cx="343" cy="50"/>
              </a:xfrm>
              <a:custGeom>
                <a:avLst/>
                <a:gdLst>
                  <a:gd name="T0" fmla="*/ 337 w 343"/>
                  <a:gd name="T1" fmla="*/ 0 h 50"/>
                  <a:gd name="T2" fmla="*/ 6 w 343"/>
                  <a:gd name="T3" fmla="*/ 0 h 50"/>
                  <a:gd name="T4" fmla="*/ 0 w 343"/>
                  <a:gd name="T5" fmla="*/ 23 h 50"/>
                  <a:gd name="T6" fmla="*/ 0 w 343"/>
                  <a:gd name="T7" fmla="*/ 23 h 50"/>
                  <a:gd name="T8" fmla="*/ 0 w 343"/>
                  <a:gd name="T9" fmla="*/ 50 h 50"/>
                  <a:gd name="T10" fmla="*/ 343 w 343"/>
                  <a:gd name="T11" fmla="*/ 50 h 50"/>
                  <a:gd name="T12" fmla="*/ 343 w 343"/>
                  <a:gd name="T13" fmla="*/ 23 h 50"/>
                  <a:gd name="T14" fmla="*/ 343 w 343"/>
                  <a:gd name="T15" fmla="*/ 23 h 50"/>
                  <a:gd name="T16" fmla="*/ 337 w 343"/>
                  <a:gd name="T17" fmla="*/ 0 h 50"/>
                  <a:gd name="T18" fmla="*/ 226 w 343"/>
                  <a:gd name="T19" fmla="*/ 40 h 50"/>
                  <a:gd name="T20" fmla="*/ 116 w 343"/>
                  <a:gd name="T21" fmla="*/ 40 h 50"/>
                  <a:gd name="T22" fmla="*/ 116 w 343"/>
                  <a:gd name="T23" fmla="*/ 27 h 50"/>
                  <a:gd name="T24" fmla="*/ 226 w 343"/>
                  <a:gd name="T25" fmla="*/ 27 h 50"/>
                  <a:gd name="T26" fmla="*/ 226 w 343"/>
                  <a:gd name="T27" fmla="*/ 40 h 5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343" h="50">
                    <a:moveTo>
                      <a:pt x="337" y="0"/>
                    </a:moveTo>
                    <a:lnTo>
                      <a:pt x="6" y="0"/>
                    </a:lnTo>
                    <a:lnTo>
                      <a:pt x="0" y="23"/>
                    </a:lnTo>
                    <a:lnTo>
                      <a:pt x="0" y="50"/>
                    </a:lnTo>
                    <a:lnTo>
                      <a:pt x="343" y="50"/>
                    </a:lnTo>
                    <a:lnTo>
                      <a:pt x="343" y="23"/>
                    </a:lnTo>
                    <a:lnTo>
                      <a:pt x="337" y="0"/>
                    </a:lnTo>
                    <a:close/>
                    <a:moveTo>
                      <a:pt x="226" y="40"/>
                    </a:moveTo>
                    <a:lnTo>
                      <a:pt x="116" y="40"/>
                    </a:lnTo>
                    <a:lnTo>
                      <a:pt x="116" y="27"/>
                    </a:lnTo>
                    <a:lnTo>
                      <a:pt x="226" y="27"/>
                    </a:lnTo>
                    <a:lnTo>
                      <a:pt x="226" y="4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latin typeface="微软雅黑" panose="020B0503020204020204" charset="-122"/>
                  <a:ea typeface="微软雅黑" panose="020B0503020204020204" charset="-122"/>
                  <a:cs typeface="+mn-ea"/>
                  <a:sym typeface="微软雅黑" panose="020B0503020204020204" charset="-122"/>
                </a:endParaRPr>
              </a:p>
            </p:txBody>
          </p:sp>
          <p:sp>
            <p:nvSpPr>
              <p:cNvPr id="7204" name="Freeform 34"/>
              <p:cNvSpPr/>
              <p:nvPr/>
            </p:nvSpPr>
            <p:spPr bwMode="auto">
              <a:xfrm>
                <a:off x="25" y="0"/>
                <a:ext cx="291" cy="226"/>
              </a:xfrm>
              <a:custGeom>
                <a:avLst/>
                <a:gdLst>
                  <a:gd name="T0" fmla="*/ 291 w 140"/>
                  <a:gd name="T1" fmla="*/ 104 h 109"/>
                  <a:gd name="T2" fmla="*/ 266 w 140"/>
                  <a:gd name="T3" fmla="*/ 129 h 109"/>
                  <a:gd name="T4" fmla="*/ 266 w 140"/>
                  <a:gd name="T5" fmla="*/ 201 h 109"/>
                  <a:gd name="T6" fmla="*/ 25 w 140"/>
                  <a:gd name="T7" fmla="*/ 201 h 109"/>
                  <a:gd name="T8" fmla="*/ 25 w 140"/>
                  <a:gd name="T9" fmla="*/ 25 h 109"/>
                  <a:gd name="T10" fmla="*/ 266 w 140"/>
                  <a:gd name="T11" fmla="*/ 25 h 109"/>
                  <a:gd name="T12" fmla="*/ 266 w 140"/>
                  <a:gd name="T13" fmla="*/ 95 h 109"/>
                  <a:gd name="T14" fmla="*/ 287 w 140"/>
                  <a:gd name="T15" fmla="*/ 75 h 109"/>
                  <a:gd name="T16" fmla="*/ 285 w 140"/>
                  <a:gd name="T17" fmla="*/ 60 h 109"/>
                  <a:gd name="T18" fmla="*/ 291 w 140"/>
                  <a:gd name="T19" fmla="*/ 41 h 109"/>
                  <a:gd name="T20" fmla="*/ 291 w 140"/>
                  <a:gd name="T21" fmla="*/ 0 h 109"/>
                  <a:gd name="T22" fmla="*/ 0 w 140"/>
                  <a:gd name="T23" fmla="*/ 0 h 109"/>
                  <a:gd name="T24" fmla="*/ 0 w 140"/>
                  <a:gd name="T25" fmla="*/ 226 h 109"/>
                  <a:gd name="T26" fmla="*/ 291 w 140"/>
                  <a:gd name="T27" fmla="*/ 226 h 109"/>
                  <a:gd name="T28" fmla="*/ 291 w 140"/>
                  <a:gd name="T29" fmla="*/ 104 h 10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140" h="109">
                    <a:moveTo>
                      <a:pt x="140" y="50"/>
                    </a:moveTo>
                    <a:cubicBezTo>
                      <a:pt x="128" y="62"/>
                      <a:pt x="128" y="62"/>
                      <a:pt x="128" y="62"/>
                    </a:cubicBezTo>
                    <a:cubicBezTo>
                      <a:pt x="128" y="97"/>
                      <a:pt x="128" y="97"/>
                      <a:pt x="128" y="97"/>
                    </a:cubicBezTo>
                    <a:cubicBezTo>
                      <a:pt x="12" y="97"/>
                      <a:pt x="12" y="97"/>
                      <a:pt x="12" y="97"/>
                    </a:cubicBezTo>
                    <a:cubicBezTo>
                      <a:pt x="12" y="12"/>
                      <a:pt x="12" y="12"/>
                      <a:pt x="12" y="12"/>
                    </a:cubicBezTo>
                    <a:cubicBezTo>
                      <a:pt x="128" y="12"/>
                      <a:pt x="128" y="12"/>
                      <a:pt x="128" y="12"/>
                    </a:cubicBezTo>
                    <a:cubicBezTo>
                      <a:pt x="128" y="46"/>
                      <a:pt x="128" y="46"/>
                      <a:pt x="128" y="46"/>
                    </a:cubicBezTo>
                    <a:cubicBezTo>
                      <a:pt x="138" y="36"/>
                      <a:pt x="138" y="36"/>
                      <a:pt x="138" y="36"/>
                    </a:cubicBezTo>
                    <a:cubicBezTo>
                      <a:pt x="137" y="34"/>
                      <a:pt x="137" y="31"/>
                      <a:pt x="137" y="29"/>
                    </a:cubicBezTo>
                    <a:cubicBezTo>
                      <a:pt x="137" y="26"/>
                      <a:pt x="138" y="23"/>
                      <a:pt x="140" y="20"/>
                    </a:cubicBezTo>
                    <a:cubicBezTo>
                      <a:pt x="140" y="0"/>
                      <a:pt x="140" y="0"/>
                      <a:pt x="140" y="0"/>
                    </a:cubicBezTo>
                    <a:cubicBezTo>
                      <a:pt x="0" y="0"/>
                      <a:pt x="0" y="0"/>
                      <a:pt x="0" y="0"/>
                    </a:cubicBezTo>
                    <a:cubicBezTo>
                      <a:pt x="0" y="109"/>
                      <a:pt x="0" y="109"/>
                      <a:pt x="0" y="109"/>
                    </a:cubicBezTo>
                    <a:cubicBezTo>
                      <a:pt x="140" y="109"/>
                      <a:pt x="140" y="109"/>
                      <a:pt x="140" y="109"/>
                    </a:cubicBezTo>
                    <a:lnTo>
                      <a:pt x="140" y="5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latin typeface="微软雅黑" panose="020B0503020204020204" charset="-122"/>
                  <a:ea typeface="微软雅黑" panose="020B0503020204020204" charset="-122"/>
                  <a:cs typeface="+mn-ea"/>
                  <a:sym typeface="微软雅黑" panose="020B0503020204020204" charset="-122"/>
                </a:endParaRPr>
              </a:p>
            </p:txBody>
          </p:sp>
          <p:sp>
            <p:nvSpPr>
              <p:cNvPr id="7205" name="Freeform 35"/>
              <p:cNvSpPr/>
              <p:nvPr/>
            </p:nvSpPr>
            <p:spPr bwMode="auto">
              <a:xfrm>
                <a:off x="72" y="37"/>
                <a:ext cx="287" cy="145"/>
              </a:xfrm>
              <a:custGeom>
                <a:avLst/>
                <a:gdLst>
                  <a:gd name="T0" fmla="*/ 264 w 138"/>
                  <a:gd name="T1" fmla="*/ 0 h 70"/>
                  <a:gd name="T2" fmla="*/ 243 w 138"/>
                  <a:gd name="T3" fmla="*/ 23 h 70"/>
                  <a:gd name="T4" fmla="*/ 250 w 138"/>
                  <a:gd name="T5" fmla="*/ 37 h 70"/>
                  <a:gd name="T6" fmla="*/ 189 w 138"/>
                  <a:gd name="T7" fmla="*/ 97 h 70"/>
                  <a:gd name="T8" fmla="*/ 181 w 138"/>
                  <a:gd name="T9" fmla="*/ 95 h 70"/>
                  <a:gd name="T10" fmla="*/ 168 w 138"/>
                  <a:gd name="T11" fmla="*/ 99 h 70"/>
                  <a:gd name="T12" fmla="*/ 125 w 138"/>
                  <a:gd name="T13" fmla="*/ 48 h 70"/>
                  <a:gd name="T14" fmla="*/ 129 w 138"/>
                  <a:gd name="T15" fmla="*/ 35 h 70"/>
                  <a:gd name="T16" fmla="*/ 106 w 138"/>
                  <a:gd name="T17" fmla="*/ 15 h 70"/>
                  <a:gd name="T18" fmla="*/ 85 w 138"/>
                  <a:gd name="T19" fmla="*/ 35 h 70"/>
                  <a:gd name="T20" fmla="*/ 87 w 138"/>
                  <a:gd name="T21" fmla="*/ 48 h 70"/>
                  <a:gd name="T22" fmla="*/ 31 w 138"/>
                  <a:gd name="T23" fmla="*/ 104 h 70"/>
                  <a:gd name="T24" fmla="*/ 21 w 138"/>
                  <a:gd name="T25" fmla="*/ 102 h 70"/>
                  <a:gd name="T26" fmla="*/ 0 w 138"/>
                  <a:gd name="T27" fmla="*/ 122 h 70"/>
                  <a:gd name="T28" fmla="*/ 21 w 138"/>
                  <a:gd name="T29" fmla="*/ 145 h 70"/>
                  <a:gd name="T30" fmla="*/ 44 w 138"/>
                  <a:gd name="T31" fmla="*/ 122 h 70"/>
                  <a:gd name="T32" fmla="*/ 40 w 138"/>
                  <a:gd name="T33" fmla="*/ 110 h 70"/>
                  <a:gd name="T34" fmla="*/ 96 w 138"/>
                  <a:gd name="T35" fmla="*/ 54 h 70"/>
                  <a:gd name="T36" fmla="*/ 106 w 138"/>
                  <a:gd name="T37" fmla="*/ 58 h 70"/>
                  <a:gd name="T38" fmla="*/ 116 w 138"/>
                  <a:gd name="T39" fmla="*/ 54 h 70"/>
                  <a:gd name="T40" fmla="*/ 162 w 138"/>
                  <a:gd name="T41" fmla="*/ 106 h 70"/>
                  <a:gd name="T42" fmla="*/ 160 w 138"/>
                  <a:gd name="T43" fmla="*/ 116 h 70"/>
                  <a:gd name="T44" fmla="*/ 181 w 138"/>
                  <a:gd name="T45" fmla="*/ 139 h 70"/>
                  <a:gd name="T46" fmla="*/ 204 w 138"/>
                  <a:gd name="T47" fmla="*/ 116 h 70"/>
                  <a:gd name="T48" fmla="*/ 198 w 138"/>
                  <a:gd name="T49" fmla="*/ 102 h 70"/>
                  <a:gd name="T50" fmla="*/ 258 w 138"/>
                  <a:gd name="T51" fmla="*/ 44 h 70"/>
                  <a:gd name="T52" fmla="*/ 264 w 138"/>
                  <a:gd name="T53" fmla="*/ 44 h 70"/>
                  <a:gd name="T54" fmla="*/ 287 w 138"/>
                  <a:gd name="T55" fmla="*/ 23 h 70"/>
                  <a:gd name="T56" fmla="*/ 264 w 138"/>
                  <a:gd name="T57" fmla="*/ 0 h 70"/>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138" h="70">
                    <a:moveTo>
                      <a:pt x="127" y="0"/>
                    </a:moveTo>
                    <a:cubicBezTo>
                      <a:pt x="121" y="0"/>
                      <a:pt x="117" y="5"/>
                      <a:pt x="117" y="11"/>
                    </a:cubicBezTo>
                    <a:cubicBezTo>
                      <a:pt x="117" y="14"/>
                      <a:pt x="118" y="16"/>
                      <a:pt x="120" y="18"/>
                    </a:cubicBezTo>
                    <a:cubicBezTo>
                      <a:pt x="91" y="47"/>
                      <a:pt x="91" y="47"/>
                      <a:pt x="91" y="47"/>
                    </a:cubicBezTo>
                    <a:cubicBezTo>
                      <a:pt x="90" y="46"/>
                      <a:pt x="88" y="46"/>
                      <a:pt x="87" y="46"/>
                    </a:cubicBezTo>
                    <a:cubicBezTo>
                      <a:pt x="85" y="46"/>
                      <a:pt x="83" y="47"/>
                      <a:pt x="81" y="48"/>
                    </a:cubicBezTo>
                    <a:cubicBezTo>
                      <a:pt x="60" y="23"/>
                      <a:pt x="60" y="23"/>
                      <a:pt x="60" y="23"/>
                    </a:cubicBezTo>
                    <a:cubicBezTo>
                      <a:pt x="61" y="22"/>
                      <a:pt x="62" y="20"/>
                      <a:pt x="62" y="17"/>
                    </a:cubicBezTo>
                    <a:cubicBezTo>
                      <a:pt x="62" y="12"/>
                      <a:pt x="57" y="7"/>
                      <a:pt x="51" y="7"/>
                    </a:cubicBezTo>
                    <a:cubicBezTo>
                      <a:pt x="45" y="7"/>
                      <a:pt x="41" y="12"/>
                      <a:pt x="41" y="17"/>
                    </a:cubicBezTo>
                    <a:cubicBezTo>
                      <a:pt x="41" y="20"/>
                      <a:pt x="41" y="21"/>
                      <a:pt x="42" y="23"/>
                    </a:cubicBezTo>
                    <a:cubicBezTo>
                      <a:pt x="15" y="50"/>
                      <a:pt x="15" y="50"/>
                      <a:pt x="15" y="50"/>
                    </a:cubicBezTo>
                    <a:cubicBezTo>
                      <a:pt x="14" y="49"/>
                      <a:pt x="12" y="49"/>
                      <a:pt x="10" y="49"/>
                    </a:cubicBezTo>
                    <a:cubicBezTo>
                      <a:pt x="5" y="49"/>
                      <a:pt x="0" y="53"/>
                      <a:pt x="0" y="59"/>
                    </a:cubicBezTo>
                    <a:cubicBezTo>
                      <a:pt x="0" y="65"/>
                      <a:pt x="5" y="70"/>
                      <a:pt x="10" y="70"/>
                    </a:cubicBezTo>
                    <a:cubicBezTo>
                      <a:pt x="16" y="70"/>
                      <a:pt x="21" y="65"/>
                      <a:pt x="21" y="59"/>
                    </a:cubicBezTo>
                    <a:cubicBezTo>
                      <a:pt x="21" y="57"/>
                      <a:pt x="20" y="55"/>
                      <a:pt x="19" y="53"/>
                    </a:cubicBezTo>
                    <a:cubicBezTo>
                      <a:pt x="46" y="26"/>
                      <a:pt x="46" y="26"/>
                      <a:pt x="46" y="26"/>
                    </a:cubicBezTo>
                    <a:cubicBezTo>
                      <a:pt x="47" y="27"/>
                      <a:pt x="49" y="28"/>
                      <a:pt x="51" y="28"/>
                    </a:cubicBezTo>
                    <a:cubicBezTo>
                      <a:pt x="53" y="28"/>
                      <a:pt x="55" y="27"/>
                      <a:pt x="56" y="26"/>
                    </a:cubicBezTo>
                    <a:cubicBezTo>
                      <a:pt x="78" y="51"/>
                      <a:pt x="78" y="51"/>
                      <a:pt x="78" y="51"/>
                    </a:cubicBezTo>
                    <a:cubicBezTo>
                      <a:pt x="77" y="53"/>
                      <a:pt x="77" y="54"/>
                      <a:pt x="77" y="56"/>
                    </a:cubicBezTo>
                    <a:cubicBezTo>
                      <a:pt x="77" y="62"/>
                      <a:pt x="81" y="67"/>
                      <a:pt x="87" y="67"/>
                    </a:cubicBezTo>
                    <a:cubicBezTo>
                      <a:pt x="93" y="67"/>
                      <a:pt x="98" y="62"/>
                      <a:pt x="98" y="56"/>
                    </a:cubicBezTo>
                    <a:cubicBezTo>
                      <a:pt x="98" y="54"/>
                      <a:pt x="97" y="51"/>
                      <a:pt x="95" y="49"/>
                    </a:cubicBezTo>
                    <a:cubicBezTo>
                      <a:pt x="124" y="21"/>
                      <a:pt x="124" y="21"/>
                      <a:pt x="124" y="21"/>
                    </a:cubicBezTo>
                    <a:cubicBezTo>
                      <a:pt x="125" y="21"/>
                      <a:pt x="126" y="21"/>
                      <a:pt x="127" y="21"/>
                    </a:cubicBezTo>
                    <a:cubicBezTo>
                      <a:pt x="133" y="21"/>
                      <a:pt x="138" y="17"/>
                      <a:pt x="138" y="11"/>
                    </a:cubicBezTo>
                    <a:cubicBezTo>
                      <a:pt x="138" y="5"/>
                      <a:pt x="133" y="0"/>
                      <a:pt x="127"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latin typeface="微软雅黑" panose="020B0503020204020204" charset="-122"/>
                  <a:ea typeface="微软雅黑" panose="020B0503020204020204" charset="-122"/>
                  <a:cs typeface="+mn-ea"/>
                  <a:sym typeface="微软雅黑" panose="020B0503020204020204" charset="-122"/>
                </a:endParaRPr>
              </a:p>
            </p:txBody>
          </p:sp>
          <p:sp>
            <p:nvSpPr>
              <p:cNvPr id="7206" name="Freeform 36"/>
              <p:cNvSpPr/>
              <p:nvPr/>
            </p:nvSpPr>
            <p:spPr bwMode="auto">
              <a:xfrm>
                <a:off x="66" y="97"/>
                <a:ext cx="13" cy="31"/>
              </a:xfrm>
              <a:custGeom>
                <a:avLst/>
                <a:gdLst>
                  <a:gd name="T0" fmla="*/ 13 w 13"/>
                  <a:gd name="T1" fmla="*/ 31 h 31"/>
                  <a:gd name="T2" fmla="*/ 13 w 13"/>
                  <a:gd name="T3" fmla="*/ 0 h 31"/>
                  <a:gd name="T4" fmla="*/ 6 w 13"/>
                  <a:gd name="T5" fmla="*/ 0 h 31"/>
                  <a:gd name="T6" fmla="*/ 0 w 13"/>
                  <a:gd name="T7" fmla="*/ 4 h 31"/>
                  <a:gd name="T8" fmla="*/ 0 w 13"/>
                  <a:gd name="T9" fmla="*/ 11 h 31"/>
                  <a:gd name="T10" fmla="*/ 6 w 13"/>
                  <a:gd name="T11" fmla="*/ 6 h 31"/>
                  <a:gd name="T12" fmla="*/ 6 w 13"/>
                  <a:gd name="T13" fmla="*/ 6 h 31"/>
                  <a:gd name="T14" fmla="*/ 6 w 13"/>
                  <a:gd name="T15" fmla="*/ 31 h 31"/>
                  <a:gd name="T16" fmla="*/ 13 w 13"/>
                  <a:gd name="T17" fmla="*/ 31 h 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3" h="31">
                    <a:moveTo>
                      <a:pt x="13" y="31"/>
                    </a:moveTo>
                    <a:lnTo>
                      <a:pt x="13" y="0"/>
                    </a:lnTo>
                    <a:lnTo>
                      <a:pt x="6" y="0"/>
                    </a:lnTo>
                    <a:lnTo>
                      <a:pt x="0" y="4"/>
                    </a:lnTo>
                    <a:lnTo>
                      <a:pt x="0" y="11"/>
                    </a:lnTo>
                    <a:lnTo>
                      <a:pt x="6" y="6"/>
                    </a:lnTo>
                    <a:lnTo>
                      <a:pt x="6" y="31"/>
                    </a:lnTo>
                    <a:lnTo>
                      <a:pt x="13" y="31"/>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latin typeface="微软雅黑" panose="020B0503020204020204" charset="-122"/>
                  <a:ea typeface="微软雅黑" panose="020B0503020204020204" charset="-122"/>
                  <a:cs typeface="+mn-ea"/>
                  <a:sym typeface="微软雅黑" panose="020B0503020204020204" charset="-122"/>
                </a:endParaRPr>
              </a:p>
            </p:txBody>
          </p:sp>
          <p:sp>
            <p:nvSpPr>
              <p:cNvPr id="7207" name="Freeform 37"/>
              <p:cNvSpPr/>
              <p:nvPr/>
            </p:nvSpPr>
            <p:spPr bwMode="auto">
              <a:xfrm>
                <a:off x="214" y="45"/>
                <a:ext cx="23" cy="31"/>
              </a:xfrm>
              <a:custGeom>
                <a:avLst/>
                <a:gdLst>
                  <a:gd name="T0" fmla="*/ 4 w 11"/>
                  <a:gd name="T1" fmla="*/ 23 h 15"/>
                  <a:gd name="T2" fmla="*/ 0 w 11"/>
                  <a:gd name="T3" fmla="*/ 27 h 15"/>
                  <a:gd name="T4" fmla="*/ 0 w 11"/>
                  <a:gd name="T5" fmla="*/ 31 h 15"/>
                  <a:gd name="T6" fmla="*/ 23 w 11"/>
                  <a:gd name="T7" fmla="*/ 31 h 15"/>
                  <a:gd name="T8" fmla="*/ 23 w 11"/>
                  <a:gd name="T9" fmla="*/ 25 h 15"/>
                  <a:gd name="T10" fmla="*/ 10 w 11"/>
                  <a:gd name="T11" fmla="*/ 25 h 15"/>
                  <a:gd name="T12" fmla="*/ 10 w 11"/>
                  <a:gd name="T13" fmla="*/ 25 h 15"/>
                  <a:gd name="T14" fmla="*/ 13 w 11"/>
                  <a:gd name="T15" fmla="*/ 23 h 15"/>
                  <a:gd name="T16" fmla="*/ 21 w 11"/>
                  <a:gd name="T17" fmla="*/ 10 h 15"/>
                  <a:gd name="T18" fmla="*/ 10 w 11"/>
                  <a:gd name="T19" fmla="*/ 0 h 15"/>
                  <a:gd name="T20" fmla="*/ 0 w 11"/>
                  <a:gd name="T21" fmla="*/ 4 h 15"/>
                  <a:gd name="T22" fmla="*/ 2 w 11"/>
                  <a:gd name="T23" fmla="*/ 8 h 15"/>
                  <a:gd name="T24" fmla="*/ 8 w 11"/>
                  <a:gd name="T25" fmla="*/ 6 h 15"/>
                  <a:gd name="T26" fmla="*/ 15 w 11"/>
                  <a:gd name="T27" fmla="*/ 10 h 15"/>
                  <a:gd name="T28" fmla="*/ 4 w 11"/>
                  <a:gd name="T29" fmla="*/ 23 h 15"/>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11" h="15">
                    <a:moveTo>
                      <a:pt x="2" y="11"/>
                    </a:moveTo>
                    <a:cubicBezTo>
                      <a:pt x="0" y="13"/>
                      <a:pt x="0" y="13"/>
                      <a:pt x="0" y="13"/>
                    </a:cubicBezTo>
                    <a:cubicBezTo>
                      <a:pt x="0" y="15"/>
                      <a:pt x="0" y="15"/>
                      <a:pt x="0" y="15"/>
                    </a:cubicBezTo>
                    <a:cubicBezTo>
                      <a:pt x="11" y="15"/>
                      <a:pt x="11" y="15"/>
                      <a:pt x="11" y="15"/>
                    </a:cubicBezTo>
                    <a:cubicBezTo>
                      <a:pt x="11" y="12"/>
                      <a:pt x="11" y="12"/>
                      <a:pt x="11" y="12"/>
                    </a:cubicBezTo>
                    <a:cubicBezTo>
                      <a:pt x="5" y="12"/>
                      <a:pt x="5" y="12"/>
                      <a:pt x="5" y="12"/>
                    </a:cubicBezTo>
                    <a:cubicBezTo>
                      <a:pt x="5" y="12"/>
                      <a:pt x="5" y="12"/>
                      <a:pt x="5" y="12"/>
                    </a:cubicBezTo>
                    <a:cubicBezTo>
                      <a:pt x="6" y="11"/>
                      <a:pt x="6" y="11"/>
                      <a:pt x="6" y="11"/>
                    </a:cubicBezTo>
                    <a:cubicBezTo>
                      <a:pt x="8" y="9"/>
                      <a:pt x="10" y="7"/>
                      <a:pt x="10" y="5"/>
                    </a:cubicBezTo>
                    <a:cubicBezTo>
                      <a:pt x="10" y="2"/>
                      <a:pt x="8" y="0"/>
                      <a:pt x="5" y="0"/>
                    </a:cubicBezTo>
                    <a:cubicBezTo>
                      <a:pt x="3" y="0"/>
                      <a:pt x="2" y="1"/>
                      <a:pt x="0" y="2"/>
                    </a:cubicBezTo>
                    <a:cubicBezTo>
                      <a:pt x="1" y="4"/>
                      <a:pt x="1" y="4"/>
                      <a:pt x="1" y="4"/>
                    </a:cubicBezTo>
                    <a:cubicBezTo>
                      <a:pt x="2" y="4"/>
                      <a:pt x="3" y="3"/>
                      <a:pt x="4" y="3"/>
                    </a:cubicBezTo>
                    <a:cubicBezTo>
                      <a:pt x="6" y="3"/>
                      <a:pt x="7" y="4"/>
                      <a:pt x="7" y="5"/>
                    </a:cubicBezTo>
                    <a:cubicBezTo>
                      <a:pt x="7" y="7"/>
                      <a:pt x="5" y="8"/>
                      <a:pt x="2" y="1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latin typeface="微软雅黑" panose="020B0503020204020204" charset="-122"/>
                  <a:ea typeface="微软雅黑" panose="020B0503020204020204" charset="-122"/>
                  <a:cs typeface="+mn-ea"/>
                  <a:sym typeface="微软雅黑" panose="020B0503020204020204" charset="-122"/>
                </a:endParaRPr>
              </a:p>
            </p:txBody>
          </p:sp>
          <p:sp>
            <p:nvSpPr>
              <p:cNvPr id="7208" name="Freeform 38"/>
              <p:cNvSpPr/>
              <p:nvPr/>
            </p:nvSpPr>
            <p:spPr bwMode="auto">
              <a:xfrm>
                <a:off x="203" y="166"/>
                <a:ext cx="21" cy="31"/>
              </a:xfrm>
              <a:custGeom>
                <a:avLst/>
                <a:gdLst>
                  <a:gd name="T0" fmla="*/ 8 w 10"/>
                  <a:gd name="T1" fmla="*/ 25 h 15"/>
                  <a:gd name="T2" fmla="*/ 2 w 10"/>
                  <a:gd name="T3" fmla="*/ 25 h 15"/>
                  <a:gd name="T4" fmla="*/ 0 w 10"/>
                  <a:gd name="T5" fmla="*/ 29 h 15"/>
                  <a:gd name="T6" fmla="*/ 8 w 10"/>
                  <a:gd name="T7" fmla="*/ 31 h 15"/>
                  <a:gd name="T8" fmla="*/ 21 w 10"/>
                  <a:gd name="T9" fmla="*/ 23 h 15"/>
                  <a:gd name="T10" fmla="*/ 15 w 10"/>
                  <a:gd name="T11" fmla="*/ 14 h 15"/>
                  <a:gd name="T12" fmla="*/ 15 w 10"/>
                  <a:gd name="T13" fmla="*/ 14 h 15"/>
                  <a:gd name="T14" fmla="*/ 21 w 10"/>
                  <a:gd name="T15" fmla="*/ 8 h 15"/>
                  <a:gd name="T16" fmla="*/ 11 w 10"/>
                  <a:gd name="T17" fmla="*/ 0 h 15"/>
                  <a:gd name="T18" fmla="*/ 2 w 10"/>
                  <a:gd name="T19" fmla="*/ 2 h 15"/>
                  <a:gd name="T20" fmla="*/ 2 w 10"/>
                  <a:gd name="T21" fmla="*/ 8 h 15"/>
                  <a:gd name="T22" fmla="*/ 8 w 10"/>
                  <a:gd name="T23" fmla="*/ 6 h 15"/>
                  <a:gd name="T24" fmla="*/ 13 w 10"/>
                  <a:gd name="T25" fmla="*/ 8 h 15"/>
                  <a:gd name="T26" fmla="*/ 8 w 10"/>
                  <a:gd name="T27" fmla="*/ 12 h 15"/>
                  <a:gd name="T28" fmla="*/ 6 w 10"/>
                  <a:gd name="T29" fmla="*/ 12 h 15"/>
                  <a:gd name="T30" fmla="*/ 6 w 10"/>
                  <a:gd name="T31" fmla="*/ 17 h 15"/>
                  <a:gd name="T32" fmla="*/ 8 w 10"/>
                  <a:gd name="T33" fmla="*/ 17 h 15"/>
                  <a:gd name="T34" fmla="*/ 15 w 10"/>
                  <a:gd name="T35" fmla="*/ 23 h 15"/>
                  <a:gd name="T36" fmla="*/ 8 w 10"/>
                  <a:gd name="T37" fmla="*/ 25 h 15"/>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10" h="15">
                    <a:moveTo>
                      <a:pt x="4" y="12"/>
                    </a:moveTo>
                    <a:cubicBezTo>
                      <a:pt x="3" y="12"/>
                      <a:pt x="1" y="12"/>
                      <a:pt x="1" y="12"/>
                    </a:cubicBezTo>
                    <a:cubicBezTo>
                      <a:pt x="0" y="14"/>
                      <a:pt x="0" y="14"/>
                      <a:pt x="0" y="14"/>
                    </a:cubicBezTo>
                    <a:cubicBezTo>
                      <a:pt x="1" y="15"/>
                      <a:pt x="3" y="15"/>
                      <a:pt x="4" y="15"/>
                    </a:cubicBezTo>
                    <a:cubicBezTo>
                      <a:pt x="8" y="15"/>
                      <a:pt x="10" y="13"/>
                      <a:pt x="10" y="11"/>
                    </a:cubicBezTo>
                    <a:cubicBezTo>
                      <a:pt x="10" y="9"/>
                      <a:pt x="9" y="8"/>
                      <a:pt x="7" y="7"/>
                    </a:cubicBezTo>
                    <a:cubicBezTo>
                      <a:pt x="7" y="7"/>
                      <a:pt x="7" y="7"/>
                      <a:pt x="7" y="7"/>
                    </a:cubicBezTo>
                    <a:cubicBezTo>
                      <a:pt x="9" y="7"/>
                      <a:pt x="10" y="5"/>
                      <a:pt x="10" y="4"/>
                    </a:cubicBezTo>
                    <a:cubicBezTo>
                      <a:pt x="10" y="2"/>
                      <a:pt x="8" y="0"/>
                      <a:pt x="5" y="0"/>
                    </a:cubicBezTo>
                    <a:cubicBezTo>
                      <a:pt x="3" y="0"/>
                      <a:pt x="2" y="1"/>
                      <a:pt x="1" y="1"/>
                    </a:cubicBezTo>
                    <a:cubicBezTo>
                      <a:pt x="1" y="4"/>
                      <a:pt x="1" y="4"/>
                      <a:pt x="1" y="4"/>
                    </a:cubicBezTo>
                    <a:cubicBezTo>
                      <a:pt x="2" y="3"/>
                      <a:pt x="3" y="3"/>
                      <a:pt x="4" y="3"/>
                    </a:cubicBezTo>
                    <a:cubicBezTo>
                      <a:pt x="6" y="3"/>
                      <a:pt x="6" y="4"/>
                      <a:pt x="6" y="4"/>
                    </a:cubicBezTo>
                    <a:cubicBezTo>
                      <a:pt x="6" y="6"/>
                      <a:pt x="5" y="6"/>
                      <a:pt x="4" y="6"/>
                    </a:cubicBezTo>
                    <a:cubicBezTo>
                      <a:pt x="3" y="6"/>
                      <a:pt x="3" y="6"/>
                      <a:pt x="3" y="6"/>
                    </a:cubicBezTo>
                    <a:cubicBezTo>
                      <a:pt x="3" y="8"/>
                      <a:pt x="3" y="8"/>
                      <a:pt x="3" y="8"/>
                    </a:cubicBezTo>
                    <a:cubicBezTo>
                      <a:pt x="4" y="8"/>
                      <a:pt x="4" y="8"/>
                      <a:pt x="4" y="8"/>
                    </a:cubicBezTo>
                    <a:cubicBezTo>
                      <a:pt x="5" y="8"/>
                      <a:pt x="7" y="9"/>
                      <a:pt x="7" y="11"/>
                    </a:cubicBezTo>
                    <a:cubicBezTo>
                      <a:pt x="7" y="12"/>
                      <a:pt x="6" y="12"/>
                      <a:pt x="4" y="1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latin typeface="微软雅黑" panose="020B0503020204020204" charset="-122"/>
                  <a:ea typeface="微软雅黑" panose="020B0503020204020204" charset="-122"/>
                  <a:cs typeface="+mn-ea"/>
                  <a:sym typeface="微软雅黑" panose="020B0503020204020204" charset="-122"/>
                </a:endParaRPr>
              </a:p>
            </p:txBody>
          </p:sp>
          <p:sp>
            <p:nvSpPr>
              <p:cNvPr id="7209" name="Freeform 39"/>
              <p:cNvSpPr>
                <a:spLocks noEditPoints="1"/>
              </p:cNvSpPr>
              <p:nvPr/>
            </p:nvSpPr>
            <p:spPr bwMode="auto">
              <a:xfrm>
                <a:off x="330" y="0"/>
                <a:ext cx="23" cy="29"/>
              </a:xfrm>
              <a:custGeom>
                <a:avLst/>
                <a:gdLst>
                  <a:gd name="T0" fmla="*/ 15 w 11"/>
                  <a:gd name="T1" fmla="*/ 29 h 14"/>
                  <a:gd name="T2" fmla="*/ 21 w 11"/>
                  <a:gd name="T3" fmla="*/ 29 h 14"/>
                  <a:gd name="T4" fmla="*/ 21 w 11"/>
                  <a:gd name="T5" fmla="*/ 23 h 14"/>
                  <a:gd name="T6" fmla="*/ 23 w 11"/>
                  <a:gd name="T7" fmla="*/ 23 h 14"/>
                  <a:gd name="T8" fmla="*/ 23 w 11"/>
                  <a:gd name="T9" fmla="*/ 17 h 14"/>
                  <a:gd name="T10" fmla="*/ 21 w 11"/>
                  <a:gd name="T11" fmla="*/ 17 h 14"/>
                  <a:gd name="T12" fmla="*/ 21 w 11"/>
                  <a:gd name="T13" fmla="*/ 0 h 14"/>
                  <a:gd name="T14" fmla="*/ 13 w 11"/>
                  <a:gd name="T15" fmla="*/ 0 h 14"/>
                  <a:gd name="T16" fmla="*/ 0 w 11"/>
                  <a:gd name="T17" fmla="*/ 19 h 14"/>
                  <a:gd name="T18" fmla="*/ 0 w 11"/>
                  <a:gd name="T19" fmla="*/ 23 h 14"/>
                  <a:gd name="T20" fmla="*/ 15 w 11"/>
                  <a:gd name="T21" fmla="*/ 23 h 14"/>
                  <a:gd name="T22" fmla="*/ 15 w 11"/>
                  <a:gd name="T23" fmla="*/ 29 h 14"/>
                  <a:gd name="T24" fmla="*/ 6 w 11"/>
                  <a:gd name="T25" fmla="*/ 17 h 14"/>
                  <a:gd name="T26" fmla="*/ 6 w 11"/>
                  <a:gd name="T27" fmla="*/ 17 h 14"/>
                  <a:gd name="T28" fmla="*/ 10 w 11"/>
                  <a:gd name="T29" fmla="*/ 10 h 14"/>
                  <a:gd name="T30" fmla="*/ 15 w 11"/>
                  <a:gd name="T31" fmla="*/ 4 h 14"/>
                  <a:gd name="T32" fmla="*/ 15 w 11"/>
                  <a:gd name="T33" fmla="*/ 4 h 14"/>
                  <a:gd name="T34" fmla="*/ 15 w 11"/>
                  <a:gd name="T35" fmla="*/ 10 h 14"/>
                  <a:gd name="T36" fmla="*/ 15 w 11"/>
                  <a:gd name="T37" fmla="*/ 17 h 14"/>
                  <a:gd name="T38" fmla="*/ 6 w 11"/>
                  <a:gd name="T39" fmla="*/ 17 h 14"/>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11" h="14">
                    <a:moveTo>
                      <a:pt x="7" y="14"/>
                    </a:moveTo>
                    <a:cubicBezTo>
                      <a:pt x="10" y="14"/>
                      <a:pt x="10" y="14"/>
                      <a:pt x="10" y="14"/>
                    </a:cubicBezTo>
                    <a:cubicBezTo>
                      <a:pt x="10" y="11"/>
                      <a:pt x="10" y="11"/>
                      <a:pt x="10" y="11"/>
                    </a:cubicBezTo>
                    <a:cubicBezTo>
                      <a:pt x="11" y="11"/>
                      <a:pt x="11" y="11"/>
                      <a:pt x="11" y="11"/>
                    </a:cubicBezTo>
                    <a:cubicBezTo>
                      <a:pt x="11" y="8"/>
                      <a:pt x="11" y="8"/>
                      <a:pt x="11" y="8"/>
                    </a:cubicBezTo>
                    <a:cubicBezTo>
                      <a:pt x="10" y="8"/>
                      <a:pt x="10" y="8"/>
                      <a:pt x="10" y="8"/>
                    </a:cubicBezTo>
                    <a:cubicBezTo>
                      <a:pt x="10" y="0"/>
                      <a:pt x="10" y="0"/>
                      <a:pt x="10" y="0"/>
                    </a:cubicBezTo>
                    <a:cubicBezTo>
                      <a:pt x="6" y="0"/>
                      <a:pt x="6" y="0"/>
                      <a:pt x="6" y="0"/>
                    </a:cubicBezTo>
                    <a:cubicBezTo>
                      <a:pt x="0" y="9"/>
                      <a:pt x="0" y="9"/>
                      <a:pt x="0" y="9"/>
                    </a:cubicBezTo>
                    <a:cubicBezTo>
                      <a:pt x="0" y="11"/>
                      <a:pt x="0" y="11"/>
                      <a:pt x="0" y="11"/>
                    </a:cubicBezTo>
                    <a:cubicBezTo>
                      <a:pt x="7" y="11"/>
                      <a:pt x="7" y="11"/>
                      <a:pt x="7" y="11"/>
                    </a:cubicBezTo>
                    <a:lnTo>
                      <a:pt x="7" y="14"/>
                    </a:lnTo>
                    <a:close/>
                    <a:moveTo>
                      <a:pt x="3" y="8"/>
                    </a:moveTo>
                    <a:cubicBezTo>
                      <a:pt x="3" y="8"/>
                      <a:pt x="3" y="8"/>
                      <a:pt x="3" y="8"/>
                    </a:cubicBezTo>
                    <a:cubicBezTo>
                      <a:pt x="5" y="5"/>
                      <a:pt x="5" y="5"/>
                      <a:pt x="5" y="5"/>
                    </a:cubicBezTo>
                    <a:cubicBezTo>
                      <a:pt x="6" y="4"/>
                      <a:pt x="6" y="3"/>
                      <a:pt x="7" y="2"/>
                    </a:cubicBezTo>
                    <a:cubicBezTo>
                      <a:pt x="7" y="2"/>
                      <a:pt x="7" y="2"/>
                      <a:pt x="7" y="2"/>
                    </a:cubicBezTo>
                    <a:cubicBezTo>
                      <a:pt x="7" y="3"/>
                      <a:pt x="7" y="4"/>
                      <a:pt x="7" y="5"/>
                    </a:cubicBezTo>
                    <a:cubicBezTo>
                      <a:pt x="7" y="8"/>
                      <a:pt x="7" y="8"/>
                      <a:pt x="7" y="8"/>
                    </a:cubicBezTo>
                    <a:lnTo>
                      <a:pt x="3" y="8"/>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latin typeface="微软雅黑" panose="020B0503020204020204" charset="-122"/>
                  <a:ea typeface="微软雅黑" panose="020B0503020204020204" charset="-122"/>
                  <a:cs typeface="+mn-ea"/>
                  <a:sym typeface="微软雅黑" panose="020B0503020204020204" charset="-122"/>
                </a:endParaRPr>
              </a:p>
            </p:txBody>
          </p:sp>
        </p:grpSp>
      </p:grpSp>
      <p:grpSp>
        <p:nvGrpSpPr>
          <p:cNvPr id="7189" name="Group 40"/>
          <p:cNvGrpSpPr/>
          <p:nvPr/>
        </p:nvGrpSpPr>
        <p:grpSpPr bwMode="auto">
          <a:xfrm>
            <a:off x="4208463" y="1554163"/>
            <a:ext cx="220662" cy="222250"/>
            <a:chOff x="0" y="0"/>
            <a:chExt cx="139" cy="140"/>
          </a:xfrm>
        </p:grpSpPr>
        <p:sp>
          <p:nvSpPr>
            <p:cNvPr id="7201" name="Oval 41"/>
            <p:cNvSpPr>
              <a:spLocks noChangeArrowheads="1"/>
            </p:cNvSpPr>
            <p:nvPr/>
          </p:nvSpPr>
          <p:spPr bwMode="auto">
            <a:xfrm>
              <a:off x="0" y="0"/>
              <a:ext cx="139" cy="140"/>
            </a:xfrm>
            <a:prstGeom prst="ellipse">
              <a:avLst/>
            </a:prstGeom>
            <a:solidFill>
              <a:srgbClr val="364D76"/>
            </a:solidFill>
            <a:ln w="12700">
              <a:solidFill>
                <a:schemeClr val="bg1"/>
              </a:solidFill>
              <a:round/>
            </a:ln>
          </p:spPr>
          <p:txBody>
            <a:bodyPr/>
            <a:lstStyle/>
            <a:p>
              <a:endParaRPr lang="zh-CN" altLang="en-US">
                <a:latin typeface="微软雅黑" panose="020B0503020204020204" charset="-122"/>
                <a:ea typeface="微软雅黑" panose="020B0503020204020204" charset="-122"/>
                <a:cs typeface="+mn-ea"/>
                <a:sym typeface="微软雅黑" panose="020B0503020204020204" charset="-122"/>
              </a:endParaRPr>
            </a:p>
          </p:txBody>
        </p:sp>
        <p:sp>
          <p:nvSpPr>
            <p:cNvPr id="7202" name="Rectangle 42"/>
            <p:cNvSpPr>
              <a:spLocks noChangeArrowheads="1"/>
            </p:cNvSpPr>
            <p:nvPr/>
          </p:nvSpPr>
          <p:spPr bwMode="auto">
            <a:xfrm>
              <a:off x="42" y="19"/>
              <a:ext cx="53" cy="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zh-CN" altLang="zh-CN" sz="1100" dirty="0">
                  <a:solidFill>
                    <a:srgbClr val="FFFFFF"/>
                  </a:solidFill>
                  <a:latin typeface="微软雅黑" panose="020B0503020204020204" charset="-122"/>
                  <a:ea typeface="微软雅黑" panose="020B0503020204020204" charset="-122"/>
                  <a:cs typeface="+mn-ea"/>
                  <a:sym typeface="微软雅黑" panose="020B0503020204020204" charset="-122"/>
                </a:rPr>
                <a:t>2</a:t>
              </a:r>
              <a:endParaRPr lang="zh-CN" altLang="zh-CN" dirty="0">
                <a:latin typeface="微软雅黑" panose="020B0503020204020204" charset="-122"/>
                <a:ea typeface="微软雅黑" panose="020B0503020204020204" charset="-122"/>
                <a:cs typeface="+mn-ea"/>
                <a:sym typeface="微软雅黑" panose="020B0503020204020204" charset="-122"/>
              </a:endParaRPr>
            </a:p>
          </p:txBody>
        </p:sp>
      </p:grpSp>
      <p:grpSp>
        <p:nvGrpSpPr>
          <p:cNvPr id="4" name="组合 3"/>
          <p:cNvGrpSpPr/>
          <p:nvPr/>
        </p:nvGrpSpPr>
        <p:grpSpPr>
          <a:xfrm>
            <a:off x="6591300" y="1608138"/>
            <a:ext cx="914400" cy="914400"/>
            <a:chOff x="6591300" y="1608138"/>
            <a:chExt cx="914400" cy="914400"/>
          </a:xfrm>
        </p:grpSpPr>
        <p:sp>
          <p:nvSpPr>
            <p:cNvPr id="7190" name="Oval 43"/>
            <p:cNvSpPr>
              <a:spLocks noChangeArrowheads="1"/>
            </p:cNvSpPr>
            <p:nvPr/>
          </p:nvSpPr>
          <p:spPr bwMode="auto">
            <a:xfrm>
              <a:off x="6591300" y="1608138"/>
              <a:ext cx="914400" cy="914400"/>
            </a:xfrm>
            <a:prstGeom prst="ellipse">
              <a:avLst/>
            </a:prstGeom>
            <a:solidFill>
              <a:srgbClr val="0070C0"/>
            </a:solidFill>
            <a:ln w="9525">
              <a:solidFill>
                <a:schemeClr val="bg1"/>
              </a:solidFill>
              <a:rou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charset="-122"/>
                <a:ea typeface="微软雅黑" panose="020B0503020204020204" charset="-122"/>
                <a:cs typeface="+mn-ea"/>
                <a:sym typeface="微软雅黑" panose="020B0503020204020204" charset="-122"/>
              </a:endParaRPr>
            </a:p>
          </p:txBody>
        </p:sp>
        <p:grpSp>
          <p:nvGrpSpPr>
            <p:cNvPr id="7191" name="Group 44"/>
            <p:cNvGrpSpPr/>
            <p:nvPr/>
          </p:nvGrpSpPr>
          <p:grpSpPr bwMode="auto">
            <a:xfrm>
              <a:off x="6807200" y="1908175"/>
              <a:ext cx="574675" cy="317500"/>
              <a:chOff x="0" y="0"/>
              <a:chExt cx="474" cy="262"/>
            </a:xfrm>
          </p:grpSpPr>
          <p:sp>
            <p:nvSpPr>
              <p:cNvPr id="7195" name="Freeform 45"/>
              <p:cNvSpPr>
                <a:spLocks noEditPoints="1"/>
              </p:cNvSpPr>
              <p:nvPr/>
            </p:nvSpPr>
            <p:spPr bwMode="auto">
              <a:xfrm>
                <a:off x="0" y="214"/>
                <a:ext cx="318" cy="48"/>
              </a:xfrm>
              <a:custGeom>
                <a:avLst/>
                <a:gdLst>
                  <a:gd name="T0" fmla="*/ 312 w 318"/>
                  <a:gd name="T1" fmla="*/ 0 h 48"/>
                  <a:gd name="T2" fmla="*/ 6 w 318"/>
                  <a:gd name="T3" fmla="*/ 0 h 48"/>
                  <a:gd name="T4" fmla="*/ 0 w 318"/>
                  <a:gd name="T5" fmla="*/ 23 h 48"/>
                  <a:gd name="T6" fmla="*/ 0 w 318"/>
                  <a:gd name="T7" fmla="*/ 23 h 48"/>
                  <a:gd name="T8" fmla="*/ 0 w 318"/>
                  <a:gd name="T9" fmla="*/ 48 h 48"/>
                  <a:gd name="T10" fmla="*/ 318 w 318"/>
                  <a:gd name="T11" fmla="*/ 48 h 48"/>
                  <a:gd name="T12" fmla="*/ 318 w 318"/>
                  <a:gd name="T13" fmla="*/ 23 h 48"/>
                  <a:gd name="T14" fmla="*/ 318 w 318"/>
                  <a:gd name="T15" fmla="*/ 23 h 48"/>
                  <a:gd name="T16" fmla="*/ 312 w 318"/>
                  <a:gd name="T17" fmla="*/ 0 h 48"/>
                  <a:gd name="T18" fmla="*/ 210 w 318"/>
                  <a:gd name="T19" fmla="*/ 37 h 48"/>
                  <a:gd name="T20" fmla="*/ 108 w 318"/>
                  <a:gd name="T21" fmla="*/ 37 h 48"/>
                  <a:gd name="T22" fmla="*/ 108 w 318"/>
                  <a:gd name="T23" fmla="*/ 25 h 48"/>
                  <a:gd name="T24" fmla="*/ 210 w 318"/>
                  <a:gd name="T25" fmla="*/ 25 h 48"/>
                  <a:gd name="T26" fmla="*/ 210 w 318"/>
                  <a:gd name="T27" fmla="*/ 37 h 48"/>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318" h="48">
                    <a:moveTo>
                      <a:pt x="312" y="0"/>
                    </a:moveTo>
                    <a:lnTo>
                      <a:pt x="6" y="0"/>
                    </a:lnTo>
                    <a:lnTo>
                      <a:pt x="0" y="23"/>
                    </a:lnTo>
                    <a:lnTo>
                      <a:pt x="0" y="48"/>
                    </a:lnTo>
                    <a:lnTo>
                      <a:pt x="318" y="48"/>
                    </a:lnTo>
                    <a:lnTo>
                      <a:pt x="318" y="23"/>
                    </a:lnTo>
                    <a:lnTo>
                      <a:pt x="312" y="0"/>
                    </a:lnTo>
                    <a:close/>
                    <a:moveTo>
                      <a:pt x="210" y="37"/>
                    </a:moveTo>
                    <a:lnTo>
                      <a:pt x="108" y="37"/>
                    </a:lnTo>
                    <a:lnTo>
                      <a:pt x="108" y="25"/>
                    </a:lnTo>
                    <a:lnTo>
                      <a:pt x="210" y="25"/>
                    </a:lnTo>
                    <a:lnTo>
                      <a:pt x="210" y="37"/>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latin typeface="微软雅黑" panose="020B0503020204020204" charset="-122"/>
                  <a:ea typeface="微软雅黑" panose="020B0503020204020204" charset="-122"/>
                  <a:cs typeface="+mn-ea"/>
                  <a:sym typeface="微软雅黑" panose="020B0503020204020204" charset="-122"/>
                </a:endParaRPr>
              </a:p>
            </p:txBody>
          </p:sp>
          <p:sp>
            <p:nvSpPr>
              <p:cNvPr id="7196" name="Rectangle 46"/>
              <p:cNvSpPr>
                <a:spLocks noChangeArrowheads="1"/>
              </p:cNvSpPr>
              <p:nvPr/>
            </p:nvSpPr>
            <p:spPr bwMode="auto">
              <a:xfrm>
                <a:off x="64" y="56"/>
                <a:ext cx="123" cy="2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latin typeface="微软雅黑" panose="020B0503020204020204" charset="-122"/>
                  <a:ea typeface="微软雅黑" panose="020B0503020204020204" charset="-122"/>
                  <a:cs typeface="+mn-ea"/>
                  <a:sym typeface="微软雅黑" panose="020B0503020204020204" charset="-122"/>
                </a:endParaRPr>
              </a:p>
            </p:txBody>
          </p:sp>
          <p:sp>
            <p:nvSpPr>
              <p:cNvPr id="7197" name="Rectangle 47"/>
              <p:cNvSpPr>
                <a:spLocks noChangeArrowheads="1"/>
              </p:cNvSpPr>
              <p:nvPr/>
            </p:nvSpPr>
            <p:spPr bwMode="auto">
              <a:xfrm>
                <a:off x="64" y="100"/>
                <a:ext cx="123" cy="2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latin typeface="微软雅黑" panose="020B0503020204020204" charset="-122"/>
                  <a:ea typeface="微软雅黑" panose="020B0503020204020204" charset="-122"/>
                  <a:cs typeface="+mn-ea"/>
                  <a:sym typeface="微软雅黑" panose="020B0503020204020204" charset="-122"/>
                </a:endParaRPr>
              </a:p>
            </p:txBody>
          </p:sp>
          <p:sp>
            <p:nvSpPr>
              <p:cNvPr id="7198" name="Rectangle 48"/>
              <p:cNvSpPr>
                <a:spLocks noChangeArrowheads="1"/>
              </p:cNvSpPr>
              <p:nvPr/>
            </p:nvSpPr>
            <p:spPr bwMode="auto">
              <a:xfrm>
                <a:off x="64" y="143"/>
                <a:ext cx="123" cy="2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latin typeface="微软雅黑" panose="020B0503020204020204" charset="-122"/>
                  <a:ea typeface="微软雅黑" panose="020B0503020204020204" charset="-122"/>
                  <a:cs typeface="+mn-ea"/>
                  <a:sym typeface="微软雅黑" panose="020B0503020204020204" charset="-122"/>
                </a:endParaRPr>
              </a:p>
            </p:txBody>
          </p:sp>
          <p:sp>
            <p:nvSpPr>
              <p:cNvPr id="7199" name="Freeform 49"/>
              <p:cNvSpPr/>
              <p:nvPr/>
            </p:nvSpPr>
            <p:spPr bwMode="auto">
              <a:xfrm>
                <a:off x="23" y="0"/>
                <a:ext cx="270" cy="210"/>
              </a:xfrm>
              <a:custGeom>
                <a:avLst/>
                <a:gdLst>
                  <a:gd name="T0" fmla="*/ 270 w 130"/>
                  <a:gd name="T1" fmla="*/ 204 h 101"/>
                  <a:gd name="T2" fmla="*/ 218 w 130"/>
                  <a:gd name="T3" fmla="*/ 187 h 101"/>
                  <a:gd name="T4" fmla="*/ 23 w 130"/>
                  <a:gd name="T5" fmla="*/ 187 h 101"/>
                  <a:gd name="T6" fmla="*/ 23 w 130"/>
                  <a:gd name="T7" fmla="*/ 23 h 101"/>
                  <a:gd name="T8" fmla="*/ 228 w 130"/>
                  <a:gd name="T9" fmla="*/ 23 h 101"/>
                  <a:gd name="T10" fmla="*/ 268 w 130"/>
                  <a:gd name="T11" fmla="*/ 15 h 101"/>
                  <a:gd name="T12" fmla="*/ 270 w 130"/>
                  <a:gd name="T13" fmla="*/ 15 h 101"/>
                  <a:gd name="T14" fmla="*/ 270 w 130"/>
                  <a:gd name="T15" fmla="*/ 0 h 101"/>
                  <a:gd name="T16" fmla="*/ 0 w 130"/>
                  <a:gd name="T17" fmla="*/ 0 h 101"/>
                  <a:gd name="T18" fmla="*/ 0 w 130"/>
                  <a:gd name="T19" fmla="*/ 210 h 101"/>
                  <a:gd name="T20" fmla="*/ 270 w 130"/>
                  <a:gd name="T21" fmla="*/ 210 h 101"/>
                  <a:gd name="T22" fmla="*/ 270 w 130"/>
                  <a:gd name="T23" fmla="*/ 204 h 10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30" h="101">
                    <a:moveTo>
                      <a:pt x="130" y="98"/>
                    </a:moveTo>
                    <a:cubicBezTo>
                      <a:pt x="121" y="98"/>
                      <a:pt x="112" y="95"/>
                      <a:pt x="105" y="90"/>
                    </a:cubicBezTo>
                    <a:cubicBezTo>
                      <a:pt x="11" y="90"/>
                      <a:pt x="11" y="90"/>
                      <a:pt x="11" y="90"/>
                    </a:cubicBezTo>
                    <a:cubicBezTo>
                      <a:pt x="11" y="11"/>
                      <a:pt x="11" y="11"/>
                      <a:pt x="11" y="11"/>
                    </a:cubicBezTo>
                    <a:cubicBezTo>
                      <a:pt x="110" y="11"/>
                      <a:pt x="110" y="11"/>
                      <a:pt x="110" y="11"/>
                    </a:cubicBezTo>
                    <a:cubicBezTo>
                      <a:pt x="116" y="8"/>
                      <a:pt x="122" y="7"/>
                      <a:pt x="129" y="7"/>
                    </a:cubicBezTo>
                    <a:cubicBezTo>
                      <a:pt x="129" y="7"/>
                      <a:pt x="129" y="7"/>
                      <a:pt x="130" y="7"/>
                    </a:cubicBezTo>
                    <a:cubicBezTo>
                      <a:pt x="130" y="0"/>
                      <a:pt x="130" y="0"/>
                      <a:pt x="130" y="0"/>
                    </a:cubicBezTo>
                    <a:cubicBezTo>
                      <a:pt x="0" y="0"/>
                      <a:pt x="0" y="0"/>
                      <a:pt x="0" y="0"/>
                    </a:cubicBezTo>
                    <a:cubicBezTo>
                      <a:pt x="0" y="101"/>
                      <a:pt x="0" y="101"/>
                      <a:pt x="0" y="101"/>
                    </a:cubicBezTo>
                    <a:cubicBezTo>
                      <a:pt x="130" y="101"/>
                      <a:pt x="130" y="101"/>
                      <a:pt x="130" y="101"/>
                    </a:cubicBezTo>
                    <a:lnTo>
                      <a:pt x="130" y="98"/>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latin typeface="微软雅黑" panose="020B0503020204020204" charset="-122"/>
                  <a:ea typeface="微软雅黑" panose="020B0503020204020204" charset="-122"/>
                  <a:cs typeface="+mn-ea"/>
                  <a:sym typeface="微软雅黑" panose="020B0503020204020204" charset="-122"/>
                </a:endParaRPr>
              </a:p>
            </p:txBody>
          </p:sp>
          <p:sp>
            <p:nvSpPr>
              <p:cNvPr id="7200" name="Freeform 50"/>
              <p:cNvSpPr>
                <a:spLocks noEditPoints="1"/>
              </p:cNvSpPr>
              <p:nvPr/>
            </p:nvSpPr>
            <p:spPr bwMode="auto">
              <a:xfrm>
                <a:off x="193" y="8"/>
                <a:ext cx="281" cy="239"/>
              </a:xfrm>
              <a:custGeom>
                <a:avLst/>
                <a:gdLst>
                  <a:gd name="T0" fmla="*/ 269 w 135"/>
                  <a:gd name="T1" fmla="*/ 191 h 115"/>
                  <a:gd name="T2" fmla="*/ 187 w 135"/>
                  <a:gd name="T3" fmla="*/ 133 h 115"/>
                  <a:gd name="T4" fmla="*/ 183 w 135"/>
                  <a:gd name="T5" fmla="*/ 129 h 115"/>
                  <a:gd name="T6" fmla="*/ 177 w 135"/>
                  <a:gd name="T7" fmla="*/ 62 h 115"/>
                  <a:gd name="T8" fmla="*/ 60 w 135"/>
                  <a:gd name="T9" fmla="*/ 21 h 115"/>
                  <a:gd name="T10" fmla="*/ 23 w 135"/>
                  <a:gd name="T11" fmla="*/ 139 h 115"/>
                  <a:gd name="T12" fmla="*/ 139 w 135"/>
                  <a:gd name="T13" fmla="*/ 181 h 115"/>
                  <a:gd name="T14" fmla="*/ 154 w 135"/>
                  <a:gd name="T15" fmla="*/ 170 h 115"/>
                  <a:gd name="T16" fmla="*/ 158 w 135"/>
                  <a:gd name="T17" fmla="*/ 175 h 115"/>
                  <a:gd name="T18" fmla="*/ 237 w 135"/>
                  <a:gd name="T19" fmla="*/ 233 h 115"/>
                  <a:gd name="T20" fmla="*/ 269 w 135"/>
                  <a:gd name="T21" fmla="*/ 229 h 115"/>
                  <a:gd name="T22" fmla="*/ 273 w 135"/>
                  <a:gd name="T23" fmla="*/ 222 h 115"/>
                  <a:gd name="T24" fmla="*/ 269 w 135"/>
                  <a:gd name="T25" fmla="*/ 191 h 115"/>
                  <a:gd name="T26" fmla="*/ 127 w 135"/>
                  <a:gd name="T27" fmla="*/ 156 h 115"/>
                  <a:gd name="T28" fmla="*/ 48 w 135"/>
                  <a:gd name="T29" fmla="*/ 127 h 115"/>
                  <a:gd name="T30" fmla="*/ 73 w 135"/>
                  <a:gd name="T31" fmla="*/ 46 h 115"/>
                  <a:gd name="T32" fmla="*/ 152 w 135"/>
                  <a:gd name="T33" fmla="*/ 75 h 115"/>
                  <a:gd name="T34" fmla="*/ 127 w 135"/>
                  <a:gd name="T35" fmla="*/ 156 h 115"/>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135" h="115">
                    <a:moveTo>
                      <a:pt x="129" y="92"/>
                    </a:moveTo>
                    <a:cubicBezTo>
                      <a:pt x="90" y="64"/>
                      <a:pt x="90" y="64"/>
                      <a:pt x="90" y="64"/>
                    </a:cubicBezTo>
                    <a:cubicBezTo>
                      <a:pt x="89" y="63"/>
                      <a:pt x="89" y="63"/>
                      <a:pt x="88" y="62"/>
                    </a:cubicBezTo>
                    <a:cubicBezTo>
                      <a:pt x="91" y="52"/>
                      <a:pt x="90" y="40"/>
                      <a:pt x="85" y="30"/>
                    </a:cubicBezTo>
                    <a:cubicBezTo>
                      <a:pt x="75" y="9"/>
                      <a:pt x="49" y="0"/>
                      <a:pt x="29" y="10"/>
                    </a:cubicBezTo>
                    <a:cubicBezTo>
                      <a:pt x="9" y="20"/>
                      <a:pt x="0" y="46"/>
                      <a:pt x="11" y="67"/>
                    </a:cubicBezTo>
                    <a:cubicBezTo>
                      <a:pt x="21" y="88"/>
                      <a:pt x="47" y="97"/>
                      <a:pt x="67" y="87"/>
                    </a:cubicBezTo>
                    <a:cubicBezTo>
                      <a:pt x="69" y="85"/>
                      <a:pt x="72" y="84"/>
                      <a:pt x="74" y="82"/>
                    </a:cubicBezTo>
                    <a:cubicBezTo>
                      <a:pt x="74" y="83"/>
                      <a:pt x="75" y="84"/>
                      <a:pt x="76" y="84"/>
                    </a:cubicBezTo>
                    <a:cubicBezTo>
                      <a:pt x="114" y="112"/>
                      <a:pt x="114" y="112"/>
                      <a:pt x="114" y="112"/>
                    </a:cubicBezTo>
                    <a:cubicBezTo>
                      <a:pt x="119" y="115"/>
                      <a:pt x="126" y="114"/>
                      <a:pt x="129" y="110"/>
                    </a:cubicBezTo>
                    <a:cubicBezTo>
                      <a:pt x="131" y="107"/>
                      <a:pt x="131" y="107"/>
                      <a:pt x="131" y="107"/>
                    </a:cubicBezTo>
                    <a:cubicBezTo>
                      <a:pt x="135" y="102"/>
                      <a:pt x="134" y="95"/>
                      <a:pt x="129" y="92"/>
                    </a:cubicBezTo>
                    <a:close/>
                    <a:moveTo>
                      <a:pt x="61" y="75"/>
                    </a:moveTo>
                    <a:cubicBezTo>
                      <a:pt x="47" y="82"/>
                      <a:pt x="30" y="75"/>
                      <a:pt x="23" y="61"/>
                    </a:cubicBezTo>
                    <a:cubicBezTo>
                      <a:pt x="16" y="46"/>
                      <a:pt x="21" y="29"/>
                      <a:pt x="35" y="22"/>
                    </a:cubicBezTo>
                    <a:cubicBezTo>
                      <a:pt x="49" y="15"/>
                      <a:pt x="66" y="21"/>
                      <a:pt x="73" y="36"/>
                    </a:cubicBezTo>
                    <a:cubicBezTo>
                      <a:pt x="80" y="50"/>
                      <a:pt x="75" y="68"/>
                      <a:pt x="61" y="7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latin typeface="微软雅黑" panose="020B0503020204020204" charset="-122"/>
                  <a:ea typeface="微软雅黑" panose="020B0503020204020204" charset="-122"/>
                  <a:cs typeface="+mn-ea"/>
                  <a:sym typeface="微软雅黑" panose="020B0503020204020204" charset="-122"/>
                </a:endParaRPr>
              </a:p>
            </p:txBody>
          </p:sp>
        </p:grpSp>
      </p:grpSp>
      <p:grpSp>
        <p:nvGrpSpPr>
          <p:cNvPr id="7192" name="Group 51"/>
          <p:cNvGrpSpPr/>
          <p:nvPr/>
        </p:nvGrpSpPr>
        <p:grpSpPr bwMode="auto">
          <a:xfrm>
            <a:off x="6669088" y="1554163"/>
            <a:ext cx="220662" cy="222250"/>
            <a:chOff x="0" y="0"/>
            <a:chExt cx="139" cy="140"/>
          </a:xfrm>
        </p:grpSpPr>
        <p:sp>
          <p:nvSpPr>
            <p:cNvPr id="7193" name="Oval 52"/>
            <p:cNvSpPr>
              <a:spLocks noChangeArrowheads="1"/>
            </p:cNvSpPr>
            <p:nvPr/>
          </p:nvSpPr>
          <p:spPr bwMode="auto">
            <a:xfrm>
              <a:off x="0" y="0"/>
              <a:ext cx="139" cy="140"/>
            </a:xfrm>
            <a:prstGeom prst="ellipse">
              <a:avLst/>
            </a:prstGeom>
            <a:solidFill>
              <a:srgbClr val="364D76"/>
            </a:solidFill>
            <a:ln w="12700">
              <a:solidFill>
                <a:schemeClr val="bg1"/>
              </a:solidFill>
              <a:round/>
            </a:ln>
          </p:spPr>
          <p:txBody>
            <a:bodyPr/>
            <a:lstStyle/>
            <a:p>
              <a:endParaRPr lang="zh-CN" altLang="en-US">
                <a:latin typeface="微软雅黑" panose="020B0503020204020204" charset="-122"/>
                <a:ea typeface="微软雅黑" panose="020B0503020204020204" charset="-122"/>
                <a:cs typeface="+mn-ea"/>
                <a:sym typeface="微软雅黑" panose="020B0503020204020204" charset="-122"/>
              </a:endParaRPr>
            </a:p>
          </p:txBody>
        </p:sp>
        <p:sp>
          <p:nvSpPr>
            <p:cNvPr id="7194" name="Rectangle 53"/>
            <p:cNvSpPr>
              <a:spLocks noChangeArrowheads="1"/>
            </p:cNvSpPr>
            <p:nvPr/>
          </p:nvSpPr>
          <p:spPr bwMode="auto">
            <a:xfrm>
              <a:off x="42" y="19"/>
              <a:ext cx="53" cy="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zh-CN" altLang="zh-CN" sz="1100" dirty="0">
                  <a:solidFill>
                    <a:srgbClr val="FFFFFF"/>
                  </a:solidFill>
                  <a:latin typeface="微软雅黑" panose="020B0503020204020204" charset="-122"/>
                  <a:ea typeface="微软雅黑" panose="020B0503020204020204" charset="-122"/>
                  <a:cs typeface="+mn-ea"/>
                  <a:sym typeface="微软雅黑" panose="020B0503020204020204" charset="-122"/>
                </a:rPr>
                <a:t>3</a:t>
              </a:r>
              <a:endParaRPr lang="zh-CN" altLang="zh-CN" dirty="0">
                <a:latin typeface="微软雅黑" panose="020B0503020204020204" charset="-122"/>
                <a:ea typeface="微软雅黑" panose="020B0503020204020204" charset="-122"/>
                <a:cs typeface="+mn-ea"/>
                <a:sym typeface="微软雅黑" panose="020B0503020204020204" charset="-122"/>
              </a:endParaRPr>
            </a:p>
          </p:txBody>
        </p:sp>
      </p:grpSp>
      <p:sp>
        <p:nvSpPr>
          <p:cNvPr id="56" name="Text Box 4"/>
          <p:cNvSpPr txBox="1">
            <a:spLocks noChangeArrowheads="1"/>
          </p:cNvSpPr>
          <p:nvPr/>
        </p:nvSpPr>
        <p:spPr bwMode="auto">
          <a:xfrm>
            <a:off x="3453745" y="192933"/>
            <a:ext cx="2236510"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000" dirty="0">
                <a:solidFill>
                  <a:schemeClr val="tx1">
                    <a:lumMod val="85000"/>
                    <a:lumOff val="15000"/>
                  </a:schemeClr>
                </a:solidFill>
                <a:latin typeface="微软雅黑" panose="020B0503020204020204" charset="-122"/>
                <a:ea typeface="微软雅黑" panose="020B0503020204020204" charset="-122"/>
                <a:cs typeface="+mn-ea"/>
                <a:sym typeface="微软雅黑" panose="020B0503020204020204" charset="-122"/>
              </a:rPr>
              <a:t>上一年度工作总结</a:t>
            </a:r>
            <a:endParaRPr lang="zh-CN" altLang="zh-CN" sz="2000" dirty="0">
              <a:solidFill>
                <a:schemeClr val="tx1">
                  <a:lumMod val="85000"/>
                  <a:lumOff val="15000"/>
                </a:schemeClr>
              </a:solidFill>
              <a:latin typeface="微软雅黑" panose="020B0503020204020204" charset="-122"/>
              <a:ea typeface="微软雅黑" panose="020B0503020204020204" charset="-122"/>
              <a:cs typeface="+mn-ea"/>
              <a:sym typeface="微软雅黑" panose="020B0503020204020204" charset="-122"/>
            </a:endParaRPr>
          </a:p>
        </p:txBody>
      </p:sp>
      <p:sp>
        <p:nvSpPr>
          <p:cNvPr id="58" name="Line 6"/>
          <p:cNvSpPr>
            <a:spLocks noChangeShapeType="1"/>
          </p:cNvSpPr>
          <p:nvPr/>
        </p:nvSpPr>
        <p:spPr bwMode="auto">
          <a:xfrm>
            <a:off x="0" y="361950"/>
            <a:ext cx="3276634" cy="0"/>
          </a:xfrm>
          <a:prstGeom prst="line">
            <a:avLst/>
          </a:prstGeom>
          <a:noFill/>
          <a:ln w="6350">
            <a:solidFill>
              <a:srgbClr val="0070C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latin typeface="微软雅黑" panose="020B0503020204020204" charset="-122"/>
              <a:ea typeface="微软雅黑" panose="020B0503020204020204" charset="-122"/>
              <a:cs typeface="+mn-ea"/>
              <a:sym typeface="微软雅黑" panose="020B0503020204020204" charset="-122"/>
            </a:endParaRPr>
          </a:p>
        </p:txBody>
      </p:sp>
      <p:sp>
        <p:nvSpPr>
          <p:cNvPr id="59" name="Line 7"/>
          <p:cNvSpPr>
            <a:spLocks noChangeShapeType="1"/>
          </p:cNvSpPr>
          <p:nvPr/>
        </p:nvSpPr>
        <p:spPr bwMode="auto">
          <a:xfrm>
            <a:off x="5935663" y="361950"/>
            <a:ext cx="3208337" cy="0"/>
          </a:xfrm>
          <a:prstGeom prst="line">
            <a:avLst/>
          </a:prstGeom>
          <a:noFill/>
          <a:ln w="6350">
            <a:solidFill>
              <a:srgbClr val="0070C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latin typeface="微软雅黑" panose="020B0503020204020204" charset="-122"/>
              <a:ea typeface="微软雅黑" panose="020B0503020204020204" charset="-122"/>
              <a:cs typeface="+mn-ea"/>
              <a:sym typeface="微软雅黑" panose="020B0503020204020204" charset="-122"/>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3000">
        <p:fade/>
      </p:transition>
    </mc:Choice>
    <mc:Fallback xmlns="">
      <p:transition spd="med"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58"/>
                                        </p:tgtEl>
                                        <p:attrNameLst>
                                          <p:attrName>style.visibility</p:attrName>
                                        </p:attrNameLst>
                                      </p:cBhvr>
                                      <p:to>
                                        <p:strVal val="visible"/>
                                      </p:to>
                                    </p:set>
                                    <p:anim calcmode="lin" valueType="num">
                                      <p:cBhvr additive="base">
                                        <p:cTn id="7" dur="500" fill="hold"/>
                                        <p:tgtEl>
                                          <p:spTgt spid="58"/>
                                        </p:tgtEl>
                                        <p:attrNameLst>
                                          <p:attrName>ppt_x</p:attrName>
                                        </p:attrNameLst>
                                      </p:cBhvr>
                                      <p:tavLst>
                                        <p:tav tm="0">
                                          <p:val>
                                            <p:strVal val="1+#ppt_w/2"/>
                                          </p:val>
                                        </p:tav>
                                        <p:tav tm="100000">
                                          <p:val>
                                            <p:strVal val="#ppt_x"/>
                                          </p:val>
                                        </p:tav>
                                      </p:tavLst>
                                    </p:anim>
                                    <p:anim calcmode="lin" valueType="num">
                                      <p:cBhvr additive="base">
                                        <p:cTn id="8" dur="500" fill="hold"/>
                                        <p:tgtEl>
                                          <p:spTgt spid="58"/>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59"/>
                                        </p:tgtEl>
                                        <p:attrNameLst>
                                          <p:attrName>style.visibility</p:attrName>
                                        </p:attrNameLst>
                                      </p:cBhvr>
                                      <p:to>
                                        <p:strVal val="visible"/>
                                      </p:to>
                                    </p:set>
                                    <p:anim calcmode="lin" valueType="num">
                                      <p:cBhvr additive="base">
                                        <p:cTn id="11" dur="500" fill="hold"/>
                                        <p:tgtEl>
                                          <p:spTgt spid="59"/>
                                        </p:tgtEl>
                                        <p:attrNameLst>
                                          <p:attrName>ppt_x</p:attrName>
                                        </p:attrNameLst>
                                      </p:cBhvr>
                                      <p:tavLst>
                                        <p:tav tm="0">
                                          <p:val>
                                            <p:strVal val="0-#ppt_w/2"/>
                                          </p:val>
                                        </p:tav>
                                        <p:tav tm="100000">
                                          <p:val>
                                            <p:strVal val="#ppt_x"/>
                                          </p:val>
                                        </p:tav>
                                      </p:tavLst>
                                    </p:anim>
                                    <p:anim calcmode="lin" valueType="num">
                                      <p:cBhvr additive="base">
                                        <p:cTn id="12" dur="500" fill="hold"/>
                                        <p:tgtEl>
                                          <p:spTgt spid="59"/>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42" presetClass="entr" presetSubtype="0" fill="hold" grpId="0" nodeType="afterEffect">
                                  <p:stCondLst>
                                    <p:cond delay="0"/>
                                  </p:stCondLst>
                                  <p:childTnLst>
                                    <p:set>
                                      <p:cBhvr>
                                        <p:cTn id="15" dur="1" fill="hold">
                                          <p:stCondLst>
                                            <p:cond delay="0"/>
                                          </p:stCondLst>
                                        </p:cTn>
                                        <p:tgtEl>
                                          <p:spTgt spid="56"/>
                                        </p:tgtEl>
                                        <p:attrNameLst>
                                          <p:attrName>style.visibility</p:attrName>
                                        </p:attrNameLst>
                                      </p:cBhvr>
                                      <p:to>
                                        <p:strVal val="visible"/>
                                      </p:to>
                                    </p:set>
                                    <p:animEffect transition="in" filter="fade">
                                      <p:cBhvr>
                                        <p:cTn id="16" dur="1000"/>
                                        <p:tgtEl>
                                          <p:spTgt spid="56"/>
                                        </p:tgtEl>
                                      </p:cBhvr>
                                    </p:animEffect>
                                    <p:anim calcmode="lin" valueType="num">
                                      <p:cBhvr>
                                        <p:cTn id="17" dur="1000" fill="hold"/>
                                        <p:tgtEl>
                                          <p:spTgt spid="56"/>
                                        </p:tgtEl>
                                        <p:attrNameLst>
                                          <p:attrName>ppt_x</p:attrName>
                                        </p:attrNameLst>
                                      </p:cBhvr>
                                      <p:tavLst>
                                        <p:tav tm="0">
                                          <p:val>
                                            <p:strVal val="#ppt_x"/>
                                          </p:val>
                                        </p:tav>
                                        <p:tav tm="100000">
                                          <p:val>
                                            <p:strVal val="#ppt_x"/>
                                          </p:val>
                                        </p:tav>
                                      </p:tavLst>
                                    </p:anim>
                                    <p:anim calcmode="lin" valueType="num">
                                      <p:cBhvr>
                                        <p:cTn id="18" dur="1000" fill="hold"/>
                                        <p:tgtEl>
                                          <p:spTgt spid="56"/>
                                        </p:tgtEl>
                                        <p:attrNameLst>
                                          <p:attrName>ppt_y</p:attrName>
                                        </p:attrNameLst>
                                      </p:cBhvr>
                                      <p:tavLst>
                                        <p:tav tm="0">
                                          <p:val>
                                            <p:strVal val="#ppt_y+.1"/>
                                          </p:val>
                                        </p:tav>
                                        <p:tav tm="100000">
                                          <p:val>
                                            <p:strVal val="#ppt_y"/>
                                          </p:val>
                                        </p:tav>
                                      </p:tavLst>
                                    </p:anim>
                                  </p:childTnLst>
                                </p:cTn>
                              </p:par>
                            </p:childTnLst>
                          </p:cTn>
                        </p:par>
                        <p:par>
                          <p:cTn id="19" fill="hold">
                            <p:stCondLst>
                              <p:cond delay="1500"/>
                            </p:stCondLst>
                            <p:childTnLst>
                              <p:par>
                                <p:cTn id="20" presetID="16" presetClass="entr" presetSubtype="37" fill="hold" grpId="0" nodeType="afterEffect">
                                  <p:stCondLst>
                                    <p:cond delay="0"/>
                                  </p:stCondLst>
                                  <p:childTnLst>
                                    <p:set>
                                      <p:cBhvr>
                                        <p:cTn id="21" dur="1" fill="hold">
                                          <p:stCondLst>
                                            <p:cond delay="0"/>
                                          </p:stCondLst>
                                        </p:cTn>
                                        <p:tgtEl>
                                          <p:spTgt spid="7170"/>
                                        </p:tgtEl>
                                        <p:attrNameLst>
                                          <p:attrName>style.visibility</p:attrName>
                                        </p:attrNameLst>
                                      </p:cBhvr>
                                      <p:to>
                                        <p:strVal val="visible"/>
                                      </p:to>
                                    </p:set>
                                    <p:animEffect transition="in" filter="barn(outVertical)">
                                      <p:cBhvr>
                                        <p:cTn id="22" dur="500"/>
                                        <p:tgtEl>
                                          <p:spTgt spid="7170"/>
                                        </p:tgtEl>
                                      </p:cBhvr>
                                    </p:animEffect>
                                  </p:childTnLst>
                                </p:cTn>
                              </p:par>
                              <p:par>
                                <p:cTn id="23" presetID="16" presetClass="entr" presetSubtype="37" fill="hold" grpId="0" nodeType="withEffect">
                                  <p:stCondLst>
                                    <p:cond delay="0"/>
                                  </p:stCondLst>
                                  <p:childTnLst>
                                    <p:set>
                                      <p:cBhvr>
                                        <p:cTn id="24" dur="1" fill="hold">
                                          <p:stCondLst>
                                            <p:cond delay="0"/>
                                          </p:stCondLst>
                                        </p:cTn>
                                        <p:tgtEl>
                                          <p:spTgt spid="7173"/>
                                        </p:tgtEl>
                                        <p:attrNameLst>
                                          <p:attrName>style.visibility</p:attrName>
                                        </p:attrNameLst>
                                      </p:cBhvr>
                                      <p:to>
                                        <p:strVal val="visible"/>
                                      </p:to>
                                    </p:set>
                                    <p:animEffect transition="in" filter="barn(outVertical)">
                                      <p:cBhvr>
                                        <p:cTn id="25" dur="500"/>
                                        <p:tgtEl>
                                          <p:spTgt spid="7173"/>
                                        </p:tgtEl>
                                      </p:cBhvr>
                                    </p:animEffect>
                                  </p:childTnLst>
                                </p:cTn>
                              </p:par>
                            </p:childTnLst>
                          </p:cTn>
                        </p:par>
                        <p:par>
                          <p:cTn id="26" fill="hold">
                            <p:stCondLst>
                              <p:cond delay="2000"/>
                            </p:stCondLst>
                            <p:childTnLst>
                              <p:par>
                                <p:cTn id="27" presetID="21" presetClass="entr" presetSubtype="1" fill="hold" nodeType="afterEffect">
                                  <p:stCondLst>
                                    <p:cond delay="0"/>
                                  </p:stCondLst>
                                  <p:childTnLst>
                                    <p:set>
                                      <p:cBhvr>
                                        <p:cTn id="28" dur="1" fill="hold">
                                          <p:stCondLst>
                                            <p:cond delay="0"/>
                                          </p:stCondLst>
                                        </p:cTn>
                                        <p:tgtEl>
                                          <p:spTgt spid="2"/>
                                        </p:tgtEl>
                                        <p:attrNameLst>
                                          <p:attrName>style.visibility</p:attrName>
                                        </p:attrNameLst>
                                      </p:cBhvr>
                                      <p:to>
                                        <p:strVal val="visible"/>
                                      </p:to>
                                    </p:set>
                                    <p:animEffect transition="in" filter="wheel(1)">
                                      <p:cBhvr>
                                        <p:cTn id="29" dur="2000"/>
                                        <p:tgtEl>
                                          <p:spTgt spid="2"/>
                                        </p:tgtEl>
                                      </p:cBhvr>
                                    </p:animEffect>
                                  </p:childTnLst>
                                </p:cTn>
                              </p:par>
                            </p:childTnLst>
                          </p:cTn>
                        </p:par>
                        <p:par>
                          <p:cTn id="30" fill="hold">
                            <p:stCondLst>
                              <p:cond delay="4000"/>
                            </p:stCondLst>
                            <p:childTnLst>
                              <p:par>
                                <p:cTn id="31" presetID="15" presetClass="entr" presetSubtype="0" fill="hold" nodeType="afterEffect">
                                  <p:stCondLst>
                                    <p:cond delay="0"/>
                                  </p:stCondLst>
                                  <p:childTnLst>
                                    <p:set>
                                      <p:cBhvr>
                                        <p:cTn id="32" dur="1" fill="hold">
                                          <p:stCondLst>
                                            <p:cond delay="0"/>
                                          </p:stCondLst>
                                        </p:cTn>
                                        <p:tgtEl>
                                          <p:spTgt spid="7182"/>
                                        </p:tgtEl>
                                        <p:attrNameLst>
                                          <p:attrName>style.visibility</p:attrName>
                                        </p:attrNameLst>
                                      </p:cBhvr>
                                      <p:to>
                                        <p:strVal val="visible"/>
                                      </p:to>
                                    </p:set>
                                    <p:anim calcmode="lin" valueType="num">
                                      <p:cBhvr>
                                        <p:cTn id="33" dur="1000" fill="hold"/>
                                        <p:tgtEl>
                                          <p:spTgt spid="7182"/>
                                        </p:tgtEl>
                                        <p:attrNameLst>
                                          <p:attrName>ppt_w</p:attrName>
                                        </p:attrNameLst>
                                      </p:cBhvr>
                                      <p:tavLst>
                                        <p:tav tm="0">
                                          <p:val>
                                            <p:fltVal val="0"/>
                                          </p:val>
                                        </p:tav>
                                        <p:tav tm="100000">
                                          <p:val>
                                            <p:strVal val="#ppt_w"/>
                                          </p:val>
                                        </p:tav>
                                      </p:tavLst>
                                    </p:anim>
                                    <p:anim calcmode="lin" valueType="num">
                                      <p:cBhvr>
                                        <p:cTn id="34" dur="1000" fill="hold"/>
                                        <p:tgtEl>
                                          <p:spTgt spid="7182"/>
                                        </p:tgtEl>
                                        <p:attrNameLst>
                                          <p:attrName>ppt_h</p:attrName>
                                        </p:attrNameLst>
                                      </p:cBhvr>
                                      <p:tavLst>
                                        <p:tav tm="0">
                                          <p:val>
                                            <p:fltVal val="0"/>
                                          </p:val>
                                        </p:tav>
                                        <p:tav tm="100000">
                                          <p:val>
                                            <p:strVal val="#ppt_h"/>
                                          </p:val>
                                        </p:tav>
                                      </p:tavLst>
                                    </p:anim>
                                    <p:anim calcmode="lin" valueType="num">
                                      <p:cBhvr>
                                        <p:cTn id="35" dur="1000" fill="hold"/>
                                        <p:tgtEl>
                                          <p:spTgt spid="7182"/>
                                        </p:tgtEl>
                                        <p:attrNameLst>
                                          <p:attrName>ppt_x</p:attrName>
                                        </p:attrNameLst>
                                      </p:cBhvr>
                                      <p:tavLst>
                                        <p:tav tm="0" fmla="#ppt_x+(cos(-2*pi*(1-$))*-#ppt_x-sin(-2*pi*(1-$))*(1-#ppt_y))*(1-$)">
                                          <p:val>
                                            <p:fltVal val="0"/>
                                          </p:val>
                                        </p:tav>
                                        <p:tav tm="100000">
                                          <p:val>
                                            <p:fltVal val="1"/>
                                          </p:val>
                                        </p:tav>
                                      </p:tavLst>
                                    </p:anim>
                                    <p:anim calcmode="lin" valueType="num">
                                      <p:cBhvr>
                                        <p:cTn id="36" dur="1000" fill="hold"/>
                                        <p:tgtEl>
                                          <p:spTgt spid="7182"/>
                                        </p:tgtEl>
                                        <p:attrNameLst>
                                          <p:attrName>ppt_y</p:attrName>
                                        </p:attrNameLst>
                                      </p:cBhvr>
                                      <p:tavLst>
                                        <p:tav tm="0" fmla="#ppt_y+(sin(-2*pi*(1-$))*-#ppt_x+cos(-2*pi*(1-$))*(1-#ppt_y))*(1-$)">
                                          <p:val>
                                            <p:fltVal val="0"/>
                                          </p:val>
                                        </p:tav>
                                        <p:tav tm="100000">
                                          <p:val>
                                            <p:fltVal val="1"/>
                                          </p:val>
                                        </p:tav>
                                      </p:tavLst>
                                    </p:anim>
                                  </p:childTnLst>
                                </p:cTn>
                              </p:par>
                            </p:childTnLst>
                          </p:cTn>
                        </p:par>
                        <p:par>
                          <p:cTn id="37" fill="hold">
                            <p:stCondLst>
                              <p:cond delay="5000"/>
                            </p:stCondLst>
                            <p:childTnLst>
                              <p:par>
                                <p:cTn id="38" presetID="22" presetClass="entr" presetSubtype="1" fill="hold" grpId="0" nodeType="afterEffect">
                                  <p:stCondLst>
                                    <p:cond delay="0"/>
                                  </p:stCondLst>
                                  <p:childTnLst>
                                    <p:set>
                                      <p:cBhvr>
                                        <p:cTn id="39" dur="1" fill="hold">
                                          <p:stCondLst>
                                            <p:cond delay="0"/>
                                          </p:stCondLst>
                                        </p:cTn>
                                        <p:tgtEl>
                                          <p:spTgt spid="7184"/>
                                        </p:tgtEl>
                                        <p:attrNameLst>
                                          <p:attrName>style.visibility</p:attrName>
                                        </p:attrNameLst>
                                      </p:cBhvr>
                                      <p:to>
                                        <p:strVal val="visible"/>
                                      </p:to>
                                    </p:set>
                                    <p:animEffect transition="in" filter="wipe(up)">
                                      <p:cBhvr>
                                        <p:cTn id="40" dur="500"/>
                                        <p:tgtEl>
                                          <p:spTgt spid="7184"/>
                                        </p:tgtEl>
                                      </p:cBhvr>
                                    </p:animEffect>
                                  </p:childTnLst>
                                </p:cTn>
                              </p:par>
                            </p:childTnLst>
                          </p:cTn>
                        </p:par>
                        <p:par>
                          <p:cTn id="41" fill="hold">
                            <p:stCondLst>
                              <p:cond delay="5500"/>
                            </p:stCondLst>
                            <p:childTnLst>
                              <p:par>
                                <p:cTn id="42" presetID="14" presetClass="entr" presetSubtype="10" fill="hold" grpId="0" nodeType="afterEffect">
                                  <p:stCondLst>
                                    <p:cond delay="0"/>
                                  </p:stCondLst>
                                  <p:childTnLst>
                                    <p:set>
                                      <p:cBhvr>
                                        <p:cTn id="43" dur="1" fill="hold">
                                          <p:stCondLst>
                                            <p:cond delay="0"/>
                                          </p:stCondLst>
                                        </p:cTn>
                                        <p:tgtEl>
                                          <p:spTgt spid="7183"/>
                                        </p:tgtEl>
                                        <p:attrNameLst>
                                          <p:attrName>style.visibility</p:attrName>
                                        </p:attrNameLst>
                                      </p:cBhvr>
                                      <p:to>
                                        <p:strVal val="visible"/>
                                      </p:to>
                                    </p:set>
                                    <p:animEffect transition="in" filter="randombar(horizontal)">
                                      <p:cBhvr>
                                        <p:cTn id="44" dur="500"/>
                                        <p:tgtEl>
                                          <p:spTgt spid="7183"/>
                                        </p:tgtEl>
                                      </p:cBhvr>
                                    </p:animEffect>
                                  </p:childTnLst>
                                </p:cTn>
                              </p:par>
                            </p:childTnLst>
                          </p:cTn>
                        </p:par>
                        <p:par>
                          <p:cTn id="45" fill="hold">
                            <p:stCondLst>
                              <p:cond delay="6000"/>
                            </p:stCondLst>
                            <p:childTnLst>
                              <p:par>
                                <p:cTn id="46" presetID="21" presetClass="entr" presetSubtype="1" fill="hold" nodeType="afterEffect">
                                  <p:stCondLst>
                                    <p:cond delay="0"/>
                                  </p:stCondLst>
                                  <p:childTnLst>
                                    <p:set>
                                      <p:cBhvr>
                                        <p:cTn id="47" dur="1" fill="hold">
                                          <p:stCondLst>
                                            <p:cond delay="0"/>
                                          </p:stCondLst>
                                        </p:cTn>
                                        <p:tgtEl>
                                          <p:spTgt spid="3"/>
                                        </p:tgtEl>
                                        <p:attrNameLst>
                                          <p:attrName>style.visibility</p:attrName>
                                        </p:attrNameLst>
                                      </p:cBhvr>
                                      <p:to>
                                        <p:strVal val="visible"/>
                                      </p:to>
                                    </p:set>
                                    <p:animEffect transition="in" filter="wheel(1)">
                                      <p:cBhvr>
                                        <p:cTn id="48" dur="2000"/>
                                        <p:tgtEl>
                                          <p:spTgt spid="3"/>
                                        </p:tgtEl>
                                      </p:cBhvr>
                                    </p:animEffect>
                                  </p:childTnLst>
                                </p:cTn>
                              </p:par>
                            </p:childTnLst>
                          </p:cTn>
                        </p:par>
                        <p:par>
                          <p:cTn id="49" fill="hold">
                            <p:stCondLst>
                              <p:cond delay="8000"/>
                            </p:stCondLst>
                            <p:childTnLst>
                              <p:par>
                                <p:cTn id="50" presetID="15" presetClass="entr" presetSubtype="0" fill="hold" nodeType="afterEffect">
                                  <p:stCondLst>
                                    <p:cond delay="0"/>
                                  </p:stCondLst>
                                  <p:childTnLst>
                                    <p:set>
                                      <p:cBhvr>
                                        <p:cTn id="51" dur="1" fill="hold">
                                          <p:stCondLst>
                                            <p:cond delay="0"/>
                                          </p:stCondLst>
                                        </p:cTn>
                                        <p:tgtEl>
                                          <p:spTgt spid="7189"/>
                                        </p:tgtEl>
                                        <p:attrNameLst>
                                          <p:attrName>style.visibility</p:attrName>
                                        </p:attrNameLst>
                                      </p:cBhvr>
                                      <p:to>
                                        <p:strVal val="visible"/>
                                      </p:to>
                                    </p:set>
                                    <p:anim calcmode="lin" valueType="num">
                                      <p:cBhvr>
                                        <p:cTn id="52" dur="1000" fill="hold"/>
                                        <p:tgtEl>
                                          <p:spTgt spid="7189"/>
                                        </p:tgtEl>
                                        <p:attrNameLst>
                                          <p:attrName>ppt_w</p:attrName>
                                        </p:attrNameLst>
                                      </p:cBhvr>
                                      <p:tavLst>
                                        <p:tav tm="0">
                                          <p:val>
                                            <p:fltVal val="0"/>
                                          </p:val>
                                        </p:tav>
                                        <p:tav tm="100000">
                                          <p:val>
                                            <p:strVal val="#ppt_w"/>
                                          </p:val>
                                        </p:tav>
                                      </p:tavLst>
                                    </p:anim>
                                    <p:anim calcmode="lin" valueType="num">
                                      <p:cBhvr>
                                        <p:cTn id="53" dur="1000" fill="hold"/>
                                        <p:tgtEl>
                                          <p:spTgt spid="7189"/>
                                        </p:tgtEl>
                                        <p:attrNameLst>
                                          <p:attrName>ppt_h</p:attrName>
                                        </p:attrNameLst>
                                      </p:cBhvr>
                                      <p:tavLst>
                                        <p:tav tm="0">
                                          <p:val>
                                            <p:fltVal val="0"/>
                                          </p:val>
                                        </p:tav>
                                        <p:tav tm="100000">
                                          <p:val>
                                            <p:strVal val="#ppt_h"/>
                                          </p:val>
                                        </p:tav>
                                      </p:tavLst>
                                    </p:anim>
                                    <p:anim calcmode="lin" valueType="num">
                                      <p:cBhvr>
                                        <p:cTn id="54" dur="1000" fill="hold"/>
                                        <p:tgtEl>
                                          <p:spTgt spid="7189"/>
                                        </p:tgtEl>
                                        <p:attrNameLst>
                                          <p:attrName>ppt_x</p:attrName>
                                        </p:attrNameLst>
                                      </p:cBhvr>
                                      <p:tavLst>
                                        <p:tav tm="0" fmla="#ppt_x+(cos(-2*pi*(1-$))*-#ppt_x-sin(-2*pi*(1-$))*(1-#ppt_y))*(1-$)">
                                          <p:val>
                                            <p:fltVal val="0"/>
                                          </p:val>
                                        </p:tav>
                                        <p:tav tm="100000">
                                          <p:val>
                                            <p:fltVal val="1"/>
                                          </p:val>
                                        </p:tav>
                                      </p:tavLst>
                                    </p:anim>
                                    <p:anim calcmode="lin" valueType="num">
                                      <p:cBhvr>
                                        <p:cTn id="55" dur="1000" fill="hold"/>
                                        <p:tgtEl>
                                          <p:spTgt spid="7189"/>
                                        </p:tgtEl>
                                        <p:attrNameLst>
                                          <p:attrName>ppt_y</p:attrName>
                                        </p:attrNameLst>
                                      </p:cBhvr>
                                      <p:tavLst>
                                        <p:tav tm="0" fmla="#ppt_y+(sin(-2*pi*(1-$))*-#ppt_x+cos(-2*pi*(1-$))*(1-#ppt_y))*(1-$)">
                                          <p:val>
                                            <p:fltVal val="0"/>
                                          </p:val>
                                        </p:tav>
                                        <p:tav tm="100000">
                                          <p:val>
                                            <p:fltVal val="1"/>
                                          </p:val>
                                        </p:tav>
                                      </p:tavLst>
                                    </p:anim>
                                  </p:childTnLst>
                                </p:cTn>
                              </p:par>
                            </p:childTnLst>
                          </p:cTn>
                        </p:par>
                        <p:par>
                          <p:cTn id="56" fill="hold">
                            <p:stCondLst>
                              <p:cond delay="9000"/>
                            </p:stCondLst>
                            <p:childTnLst>
                              <p:par>
                                <p:cTn id="57" presetID="22" presetClass="entr" presetSubtype="1" fill="hold" grpId="0" nodeType="afterEffect">
                                  <p:stCondLst>
                                    <p:cond delay="0"/>
                                  </p:stCondLst>
                                  <p:childTnLst>
                                    <p:set>
                                      <p:cBhvr>
                                        <p:cTn id="58" dur="1" fill="hold">
                                          <p:stCondLst>
                                            <p:cond delay="0"/>
                                          </p:stCondLst>
                                        </p:cTn>
                                        <p:tgtEl>
                                          <p:spTgt spid="7185"/>
                                        </p:tgtEl>
                                        <p:attrNameLst>
                                          <p:attrName>style.visibility</p:attrName>
                                        </p:attrNameLst>
                                      </p:cBhvr>
                                      <p:to>
                                        <p:strVal val="visible"/>
                                      </p:to>
                                    </p:set>
                                    <p:animEffect transition="in" filter="wipe(up)">
                                      <p:cBhvr>
                                        <p:cTn id="59" dur="500"/>
                                        <p:tgtEl>
                                          <p:spTgt spid="7185"/>
                                        </p:tgtEl>
                                      </p:cBhvr>
                                    </p:animEffect>
                                  </p:childTnLst>
                                </p:cTn>
                              </p:par>
                            </p:childTnLst>
                          </p:cTn>
                        </p:par>
                        <p:par>
                          <p:cTn id="60" fill="hold">
                            <p:stCondLst>
                              <p:cond delay="9500"/>
                            </p:stCondLst>
                            <p:childTnLst>
                              <p:par>
                                <p:cTn id="61" presetID="14" presetClass="entr" presetSubtype="10" fill="hold" grpId="0" nodeType="afterEffect">
                                  <p:stCondLst>
                                    <p:cond delay="0"/>
                                  </p:stCondLst>
                                  <p:childTnLst>
                                    <p:set>
                                      <p:cBhvr>
                                        <p:cTn id="62" dur="1" fill="hold">
                                          <p:stCondLst>
                                            <p:cond delay="0"/>
                                          </p:stCondLst>
                                        </p:cTn>
                                        <p:tgtEl>
                                          <p:spTgt spid="7178"/>
                                        </p:tgtEl>
                                        <p:attrNameLst>
                                          <p:attrName>style.visibility</p:attrName>
                                        </p:attrNameLst>
                                      </p:cBhvr>
                                      <p:to>
                                        <p:strVal val="visible"/>
                                      </p:to>
                                    </p:set>
                                    <p:animEffect transition="in" filter="randombar(horizontal)">
                                      <p:cBhvr>
                                        <p:cTn id="63" dur="500"/>
                                        <p:tgtEl>
                                          <p:spTgt spid="7178"/>
                                        </p:tgtEl>
                                      </p:cBhvr>
                                    </p:animEffect>
                                  </p:childTnLst>
                                </p:cTn>
                              </p:par>
                            </p:childTnLst>
                          </p:cTn>
                        </p:par>
                        <p:par>
                          <p:cTn id="64" fill="hold">
                            <p:stCondLst>
                              <p:cond delay="10000"/>
                            </p:stCondLst>
                            <p:childTnLst>
                              <p:par>
                                <p:cTn id="65" presetID="21" presetClass="entr" presetSubtype="1" fill="hold" nodeType="afterEffect">
                                  <p:stCondLst>
                                    <p:cond delay="0"/>
                                  </p:stCondLst>
                                  <p:childTnLst>
                                    <p:set>
                                      <p:cBhvr>
                                        <p:cTn id="66" dur="1" fill="hold">
                                          <p:stCondLst>
                                            <p:cond delay="0"/>
                                          </p:stCondLst>
                                        </p:cTn>
                                        <p:tgtEl>
                                          <p:spTgt spid="4"/>
                                        </p:tgtEl>
                                        <p:attrNameLst>
                                          <p:attrName>style.visibility</p:attrName>
                                        </p:attrNameLst>
                                      </p:cBhvr>
                                      <p:to>
                                        <p:strVal val="visible"/>
                                      </p:to>
                                    </p:set>
                                    <p:animEffect transition="in" filter="wheel(1)">
                                      <p:cBhvr>
                                        <p:cTn id="67" dur="2000"/>
                                        <p:tgtEl>
                                          <p:spTgt spid="4"/>
                                        </p:tgtEl>
                                      </p:cBhvr>
                                    </p:animEffect>
                                  </p:childTnLst>
                                </p:cTn>
                              </p:par>
                            </p:childTnLst>
                          </p:cTn>
                        </p:par>
                        <p:par>
                          <p:cTn id="68" fill="hold">
                            <p:stCondLst>
                              <p:cond delay="12000"/>
                            </p:stCondLst>
                            <p:childTnLst>
                              <p:par>
                                <p:cTn id="69" presetID="15" presetClass="entr" presetSubtype="0" fill="hold" nodeType="afterEffect">
                                  <p:stCondLst>
                                    <p:cond delay="0"/>
                                  </p:stCondLst>
                                  <p:childTnLst>
                                    <p:set>
                                      <p:cBhvr>
                                        <p:cTn id="70" dur="1" fill="hold">
                                          <p:stCondLst>
                                            <p:cond delay="0"/>
                                          </p:stCondLst>
                                        </p:cTn>
                                        <p:tgtEl>
                                          <p:spTgt spid="7192"/>
                                        </p:tgtEl>
                                        <p:attrNameLst>
                                          <p:attrName>style.visibility</p:attrName>
                                        </p:attrNameLst>
                                      </p:cBhvr>
                                      <p:to>
                                        <p:strVal val="visible"/>
                                      </p:to>
                                    </p:set>
                                    <p:anim calcmode="lin" valueType="num">
                                      <p:cBhvr>
                                        <p:cTn id="71" dur="1000" fill="hold"/>
                                        <p:tgtEl>
                                          <p:spTgt spid="7192"/>
                                        </p:tgtEl>
                                        <p:attrNameLst>
                                          <p:attrName>ppt_w</p:attrName>
                                        </p:attrNameLst>
                                      </p:cBhvr>
                                      <p:tavLst>
                                        <p:tav tm="0">
                                          <p:val>
                                            <p:fltVal val="0"/>
                                          </p:val>
                                        </p:tav>
                                        <p:tav tm="100000">
                                          <p:val>
                                            <p:strVal val="#ppt_w"/>
                                          </p:val>
                                        </p:tav>
                                      </p:tavLst>
                                    </p:anim>
                                    <p:anim calcmode="lin" valueType="num">
                                      <p:cBhvr>
                                        <p:cTn id="72" dur="1000" fill="hold"/>
                                        <p:tgtEl>
                                          <p:spTgt spid="7192"/>
                                        </p:tgtEl>
                                        <p:attrNameLst>
                                          <p:attrName>ppt_h</p:attrName>
                                        </p:attrNameLst>
                                      </p:cBhvr>
                                      <p:tavLst>
                                        <p:tav tm="0">
                                          <p:val>
                                            <p:fltVal val="0"/>
                                          </p:val>
                                        </p:tav>
                                        <p:tav tm="100000">
                                          <p:val>
                                            <p:strVal val="#ppt_h"/>
                                          </p:val>
                                        </p:tav>
                                      </p:tavLst>
                                    </p:anim>
                                    <p:anim calcmode="lin" valueType="num">
                                      <p:cBhvr>
                                        <p:cTn id="73" dur="1000" fill="hold"/>
                                        <p:tgtEl>
                                          <p:spTgt spid="7192"/>
                                        </p:tgtEl>
                                        <p:attrNameLst>
                                          <p:attrName>ppt_x</p:attrName>
                                        </p:attrNameLst>
                                      </p:cBhvr>
                                      <p:tavLst>
                                        <p:tav tm="0" fmla="#ppt_x+(cos(-2*pi*(1-$))*-#ppt_x-sin(-2*pi*(1-$))*(1-#ppt_y))*(1-$)">
                                          <p:val>
                                            <p:fltVal val="0"/>
                                          </p:val>
                                        </p:tav>
                                        <p:tav tm="100000">
                                          <p:val>
                                            <p:fltVal val="1"/>
                                          </p:val>
                                        </p:tav>
                                      </p:tavLst>
                                    </p:anim>
                                    <p:anim calcmode="lin" valueType="num">
                                      <p:cBhvr>
                                        <p:cTn id="74" dur="1000" fill="hold"/>
                                        <p:tgtEl>
                                          <p:spTgt spid="7192"/>
                                        </p:tgtEl>
                                        <p:attrNameLst>
                                          <p:attrName>ppt_y</p:attrName>
                                        </p:attrNameLst>
                                      </p:cBhvr>
                                      <p:tavLst>
                                        <p:tav tm="0" fmla="#ppt_y+(sin(-2*pi*(1-$))*-#ppt_x+cos(-2*pi*(1-$))*(1-#ppt_y))*(1-$)">
                                          <p:val>
                                            <p:fltVal val="0"/>
                                          </p:val>
                                        </p:tav>
                                        <p:tav tm="100000">
                                          <p:val>
                                            <p:fltVal val="1"/>
                                          </p:val>
                                        </p:tav>
                                      </p:tavLst>
                                    </p:anim>
                                  </p:childTnLst>
                                </p:cTn>
                              </p:par>
                            </p:childTnLst>
                          </p:cTn>
                        </p:par>
                        <p:par>
                          <p:cTn id="75" fill="hold">
                            <p:stCondLst>
                              <p:cond delay="13000"/>
                            </p:stCondLst>
                            <p:childTnLst>
                              <p:par>
                                <p:cTn id="76" presetID="16" presetClass="entr" presetSubtype="37" fill="hold" grpId="0" nodeType="afterEffect">
                                  <p:stCondLst>
                                    <p:cond delay="0"/>
                                  </p:stCondLst>
                                  <p:childTnLst>
                                    <p:set>
                                      <p:cBhvr>
                                        <p:cTn id="77" dur="1" fill="hold">
                                          <p:stCondLst>
                                            <p:cond delay="0"/>
                                          </p:stCondLst>
                                        </p:cTn>
                                        <p:tgtEl>
                                          <p:spTgt spid="7186"/>
                                        </p:tgtEl>
                                        <p:attrNameLst>
                                          <p:attrName>style.visibility</p:attrName>
                                        </p:attrNameLst>
                                      </p:cBhvr>
                                      <p:to>
                                        <p:strVal val="visible"/>
                                      </p:to>
                                    </p:set>
                                    <p:animEffect transition="in" filter="barn(outVertical)">
                                      <p:cBhvr>
                                        <p:cTn id="78" dur="500"/>
                                        <p:tgtEl>
                                          <p:spTgt spid="7186"/>
                                        </p:tgtEl>
                                      </p:cBhvr>
                                    </p:animEffect>
                                  </p:childTnLst>
                                </p:cTn>
                              </p:par>
                            </p:childTnLst>
                          </p:cTn>
                        </p:par>
                        <p:par>
                          <p:cTn id="79" fill="hold">
                            <p:stCondLst>
                              <p:cond delay="13500"/>
                            </p:stCondLst>
                            <p:childTnLst>
                              <p:par>
                                <p:cTn id="80" presetID="14" presetClass="entr" presetSubtype="10" fill="hold" grpId="0" nodeType="afterEffect">
                                  <p:stCondLst>
                                    <p:cond delay="0"/>
                                  </p:stCondLst>
                                  <p:childTnLst>
                                    <p:set>
                                      <p:cBhvr>
                                        <p:cTn id="81" dur="1" fill="hold">
                                          <p:stCondLst>
                                            <p:cond delay="0"/>
                                          </p:stCondLst>
                                        </p:cTn>
                                        <p:tgtEl>
                                          <p:spTgt spid="7179"/>
                                        </p:tgtEl>
                                        <p:attrNameLst>
                                          <p:attrName>style.visibility</p:attrName>
                                        </p:attrNameLst>
                                      </p:cBhvr>
                                      <p:to>
                                        <p:strVal val="visible"/>
                                      </p:to>
                                    </p:set>
                                    <p:animEffect transition="in" filter="randombar(horizontal)">
                                      <p:cBhvr>
                                        <p:cTn id="82" dur="500"/>
                                        <p:tgtEl>
                                          <p:spTgt spid="71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0" grpId="0" animBg="1"/>
      <p:bldP spid="7173" grpId="0" animBg="1"/>
      <p:bldP spid="7178" grpId="0"/>
      <p:bldP spid="7179" grpId="0"/>
      <p:bldP spid="7183" grpId="0"/>
      <p:bldP spid="7184" grpId="0" animBg="1"/>
      <p:bldP spid="7185" grpId="0" animBg="1"/>
      <p:bldP spid="7186" grpId="0" animBg="1"/>
      <p:bldP spid="56" grpId="0"/>
      <p:bldP spid="58" grpId="0" animBg="1"/>
      <p:bldP spid="59"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3307012" y="1521142"/>
            <a:ext cx="1884362" cy="1884362"/>
            <a:chOff x="3449067" y="1305719"/>
            <a:chExt cx="1884362" cy="1884362"/>
          </a:xfrm>
          <a:solidFill>
            <a:srgbClr val="2576B5"/>
          </a:solidFill>
        </p:grpSpPr>
        <p:sp>
          <p:nvSpPr>
            <p:cNvPr id="7" name="椭圆 6"/>
            <p:cNvSpPr/>
            <p:nvPr/>
          </p:nvSpPr>
          <p:spPr>
            <a:xfrm>
              <a:off x="3449067" y="1305719"/>
              <a:ext cx="1884362" cy="188436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tx1">
                    <a:lumMod val="95000"/>
                    <a:lumOff val="5000"/>
                  </a:schemeClr>
                </a:solidFill>
                <a:latin typeface="微软雅黑" panose="020B0503020204020204" charset="-122"/>
                <a:ea typeface="微软雅黑" panose="020B0503020204020204" charset="-122"/>
                <a:cs typeface="+mn-ea"/>
                <a:sym typeface="微软雅黑" panose="020B0503020204020204" charset="-122"/>
              </a:endParaRPr>
            </a:p>
          </p:txBody>
        </p:sp>
        <p:grpSp>
          <p:nvGrpSpPr>
            <p:cNvPr id="8" name="组合 7"/>
            <p:cNvGrpSpPr/>
            <p:nvPr/>
          </p:nvGrpSpPr>
          <p:grpSpPr bwMode="auto">
            <a:xfrm>
              <a:off x="3952304" y="1662906"/>
              <a:ext cx="877888" cy="1168400"/>
              <a:chOff x="2443163" y="2125663"/>
              <a:chExt cx="315913" cy="511175"/>
            </a:xfrm>
            <a:grpFill/>
          </p:grpSpPr>
          <p:sp>
            <p:nvSpPr>
              <p:cNvPr id="9" name="Freeform 78"/>
              <p:cNvSpPr/>
              <p:nvPr/>
            </p:nvSpPr>
            <p:spPr bwMode="auto">
              <a:xfrm>
                <a:off x="2443163" y="2125663"/>
                <a:ext cx="315913" cy="396875"/>
              </a:xfrm>
              <a:custGeom>
                <a:avLst/>
                <a:gdLst>
                  <a:gd name="T0" fmla="*/ 2147483647 w 362"/>
                  <a:gd name="T1" fmla="*/ 0 h 455"/>
                  <a:gd name="T2" fmla="*/ 664862471 w 362"/>
                  <a:gd name="T3" fmla="*/ 2147483647 h 455"/>
                  <a:gd name="T4" fmla="*/ 2147483647 w 362"/>
                  <a:gd name="T5" fmla="*/ 2147483647 h 455"/>
                  <a:gd name="T6" fmla="*/ 2147483647 w 362"/>
                  <a:gd name="T7" fmla="*/ 2147483647 h 455"/>
                  <a:gd name="T8" fmla="*/ 2147483647 w 362"/>
                  <a:gd name="T9" fmla="*/ 2147483647 h 455"/>
                  <a:gd name="T10" fmla="*/ 2147483647 w 362"/>
                  <a:gd name="T11" fmla="*/ 2147483647 h 455"/>
                  <a:gd name="T12" fmla="*/ 2147483647 w 362"/>
                  <a:gd name="T13" fmla="*/ 2147483647 h 455"/>
                  <a:gd name="T14" fmla="*/ 2147483647 w 362"/>
                  <a:gd name="T15" fmla="*/ 2147483647 h 455"/>
                  <a:gd name="T16" fmla="*/ 2147483647 w 362"/>
                  <a:gd name="T17" fmla="*/ 2147483647 h 455"/>
                  <a:gd name="T18" fmla="*/ 2147483647 w 362"/>
                  <a:gd name="T19" fmla="*/ 0 h 455"/>
                  <a:gd name="T20" fmla="*/ 2147483647 w 362"/>
                  <a:gd name="T21" fmla="*/ 0 h 45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362" h="455">
                    <a:moveTo>
                      <a:pt x="180" y="0"/>
                    </a:moveTo>
                    <a:cubicBezTo>
                      <a:pt x="80" y="0"/>
                      <a:pt x="0" y="81"/>
                      <a:pt x="1" y="181"/>
                    </a:cubicBezTo>
                    <a:cubicBezTo>
                      <a:pt x="1" y="239"/>
                      <a:pt x="44" y="290"/>
                      <a:pt x="73" y="323"/>
                    </a:cubicBezTo>
                    <a:cubicBezTo>
                      <a:pt x="103" y="356"/>
                      <a:pt x="109" y="431"/>
                      <a:pt x="109" y="431"/>
                    </a:cubicBezTo>
                    <a:cubicBezTo>
                      <a:pt x="109" y="431"/>
                      <a:pt x="142" y="455"/>
                      <a:pt x="181" y="455"/>
                    </a:cubicBezTo>
                    <a:cubicBezTo>
                      <a:pt x="221" y="455"/>
                      <a:pt x="253" y="431"/>
                      <a:pt x="253" y="431"/>
                    </a:cubicBezTo>
                    <a:cubicBezTo>
                      <a:pt x="253" y="431"/>
                      <a:pt x="253" y="431"/>
                      <a:pt x="253" y="431"/>
                    </a:cubicBezTo>
                    <a:cubicBezTo>
                      <a:pt x="253" y="431"/>
                      <a:pt x="260" y="356"/>
                      <a:pt x="289" y="323"/>
                    </a:cubicBezTo>
                    <a:cubicBezTo>
                      <a:pt x="318" y="290"/>
                      <a:pt x="361" y="239"/>
                      <a:pt x="361" y="181"/>
                    </a:cubicBezTo>
                    <a:cubicBezTo>
                      <a:pt x="362" y="81"/>
                      <a:pt x="282" y="0"/>
                      <a:pt x="183" y="0"/>
                    </a:cubicBezTo>
                    <a:lnTo>
                      <a:pt x="180" y="0"/>
                    </a:lnTo>
                    <a:close/>
                  </a:path>
                </a:pathLst>
              </a:custGeom>
              <a:grpFill/>
              <a:ln w="34925" cap="flat">
                <a:solidFill>
                  <a:srgbClr val="FFFFFF"/>
                </a:solidFill>
                <a:prstDash val="solid"/>
                <a:round/>
              </a:ln>
            </p:spPr>
            <p:txBody>
              <a:bodyPr/>
              <a:lstStyle/>
              <a:p>
                <a:endParaRPr lang="zh-CN" altLang="en-US">
                  <a:solidFill>
                    <a:schemeClr val="tx1">
                      <a:lumMod val="95000"/>
                      <a:lumOff val="5000"/>
                    </a:schemeClr>
                  </a:solidFill>
                  <a:latin typeface="微软雅黑" panose="020B0503020204020204" charset="-122"/>
                  <a:ea typeface="微软雅黑" panose="020B0503020204020204" charset="-122"/>
                  <a:cs typeface="+mn-ea"/>
                  <a:sym typeface="微软雅黑" panose="020B0503020204020204" charset="-122"/>
                </a:endParaRPr>
              </a:p>
            </p:txBody>
          </p:sp>
          <p:sp>
            <p:nvSpPr>
              <p:cNvPr id="10" name="Freeform 79"/>
              <p:cNvSpPr/>
              <p:nvPr/>
            </p:nvSpPr>
            <p:spPr bwMode="auto">
              <a:xfrm>
                <a:off x="2530475" y="2508250"/>
                <a:ext cx="69850" cy="55563"/>
              </a:xfrm>
              <a:custGeom>
                <a:avLst/>
                <a:gdLst>
                  <a:gd name="T0" fmla="*/ 2147483647 w 81"/>
                  <a:gd name="T1" fmla="*/ 0 h 64"/>
                  <a:gd name="T2" fmla="*/ 2147483647 w 81"/>
                  <a:gd name="T3" fmla="*/ 2147483647 h 64"/>
                  <a:gd name="T4" fmla="*/ 2147483647 w 81"/>
                  <a:gd name="T5" fmla="*/ 2147483647 h 64"/>
                  <a:gd name="T6" fmla="*/ 0 60000 65536"/>
                  <a:gd name="T7" fmla="*/ 0 60000 65536"/>
                  <a:gd name="T8" fmla="*/ 0 60000 65536"/>
                </a:gdLst>
                <a:ahLst/>
                <a:cxnLst>
                  <a:cxn ang="T6">
                    <a:pos x="T0" y="T1"/>
                  </a:cxn>
                  <a:cxn ang="T7">
                    <a:pos x="T2" y="T3"/>
                  </a:cxn>
                  <a:cxn ang="T8">
                    <a:pos x="T4" y="T5"/>
                  </a:cxn>
                </a:cxnLst>
                <a:rect l="0" t="0" r="r" b="b"/>
                <a:pathLst>
                  <a:path w="81" h="64">
                    <a:moveTo>
                      <a:pt x="13" y="0"/>
                    </a:moveTo>
                    <a:cubicBezTo>
                      <a:pt x="8" y="14"/>
                      <a:pt x="0" y="16"/>
                      <a:pt x="5" y="28"/>
                    </a:cubicBezTo>
                    <a:cubicBezTo>
                      <a:pt x="11" y="40"/>
                      <a:pt x="42" y="64"/>
                      <a:pt x="81" y="64"/>
                    </a:cubicBezTo>
                  </a:path>
                </a:pathLst>
              </a:custGeom>
              <a:grpFill/>
              <a:ln w="34925" cap="rnd">
                <a:solidFill>
                  <a:srgbClr val="FFFFFF"/>
                </a:solidFill>
                <a:prstDash val="solid"/>
                <a:round/>
              </a:ln>
            </p:spPr>
            <p:txBody>
              <a:bodyPr/>
              <a:lstStyle/>
              <a:p>
                <a:endParaRPr lang="zh-CN" altLang="en-US">
                  <a:solidFill>
                    <a:schemeClr val="tx1">
                      <a:lumMod val="95000"/>
                      <a:lumOff val="5000"/>
                    </a:schemeClr>
                  </a:solidFill>
                  <a:latin typeface="微软雅黑" panose="020B0503020204020204" charset="-122"/>
                  <a:ea typeface="微软雅黑" panose="020B0503020204020204" charset="-122"/>
                  <a:cs typeface="+mn-ea"/>
                  <a:sym typeface="微软雅黑" panose="020B0503020204020204" charset="-122"/>
                </a:endParaRPr>
              </a:p>
            </p:txBody>
          </p:sp>
          <p:sp>
            <p:nvSpPr>
              <p:cNvPr id="11" name="Freeform 80"/>
              <p:cNvSpPr/>
              <p:nvPr/>
            </p:nvSpPr>
            <p:spPr bwMode="auto">
              <a:xfrm>
                <a:off x="2600325" y="2508250"/>
                <a:ext cx="71438" cy="55563"/>
              </a:xfrm>
              <a:custGeom>
                <a:avLst/>
                <a:gdLst>
                  <a:gd name="T0" fmla="*/ 2147483647 w 82"/>
                  <a:gd name="T1" fmla="*/ 0 h 64"/>
                  <a:gd name="T2" fmla="*/ 2147483647 w 82"/>
                  <a:gd name="T3" fmla="*/ 2147483647 h 64"/>
                  <a:gd name="T4" fmla="*/ 0 w 82"/>
                  <a:gd name="T5" fmla="*/ 2147483647 h 64"/>
                  <a:gd name="T6" fmla="*/ 0 60000 65536"/>
                  <a:gd name="T7" fmla="*/ 0 60000 65536"/>
                  <a:gd name="T8" fmla="*/ 0 60000 65536"/>
                </a:gdLst>
                <a:ahLst/>
                <a:cxnLst>
                  <a:cxn ang="T6">
                    <a:pos x="T0" y="T1"/>
                  </a:cxn>
                  <a:cxn ang="T7">
                    <a:pos x="T2" y="T3"/>
                  </a:cxn>
                  <a:cxn ang="T8">
                    <a:pos x="T4" y="T5"/>
                  </a:cxn>
                </a:cxnLst>
                <a:rect l="0" t="0" r="r" b="b"/>
                <a:pathLst>
                  <a:path w="82" h="64">
                    <a:moveTo>
                      <a:pt x="68" y="0"/>
                    </a:moveTo>
                    <a:cubicBezTo>
                      <a:pt x="74" y="14"/>
                      <a:pt x="82" y="16"/>
                      <a:pt x="76" y="28"/>
                    </a:cubicBezTo>
                    <a:cubicBezTo>
                      <a:pt x="71" y="40"/>
                      <a:pt x="40" y="64"/>
                      <a:pt x="0" y="64"/>
                    </a:cubicBezTo>
                  </a:path>
                </a:pathLst>
              </a:custGeom>
              <a:grpFill/>
              <a:ln w="34925" cap="rnd">
                <a:solidFill>
                  <a:srgbClr val="FFFFFF"/>
                </a:solidFill>
                <a:prstDash val="solid"/>
                <a:round/>
              </a:ln>
            </p:spPr>
            <p:txBody>
              <a:bodyPr/>
              <a:lstStyle/>
              <a:p>
                <a:endParaRPr lang="zh-CN" altLang="en-US">
                  <a:solidFill>
                    <a:schemeClr val="tx1">
                      <a:lumMod val="95000"/>
                      <a:lumOff val="5000"/>
                    </a:schemeClr>
                  </a:solidFill>
                  <a:latin typeface="微软雅黑" panose="020B0503020204020204" charset="-122"/>
                  <a:ea typeface="微软雅黑" panose="020B0503020204020204" charset="-122"/>
                  <a:cs typeface="+mn-ea"/>
                  <a:sym typeface="微软雅黑" panose="020B0503020204020204" charset="-122"/>
                </a:endParaRPr>
              </a:p>
            </p:txBody>
          </p:sp>
          <p:sp>
            <p:nvSpPr>
              <p:cNvPr id="12" name="Freeform 81"/>
              <p:cNvSpPr/>
              <p:nvPr/>
            </p:nvSpPr>
            <p:spPr bwMode="auto">
              <a:xfrm>
                <a:off x="2530475" y="2551113"/>
                <a:ext cx="69850" cy="55563"/>
              </a:xfrm>
              <a:custGeom>
                <a:avLst/>
                <a:gdLst>
                  <a:gd name="T0" fmla="*/ 2147483647 w 81"/>
                  <a:gd name="T1" fmla="*/ 0 h 64"/>
                  <a:gd name="T2" fmla="*/ 2147483647 w 81"/>
                  <a:gd name="T3" fmla="*/ 2147483647 h 64"/>
                  <a:gd name="T4" fmla="*/ 2147483647 w 81"/>
                  <a:gd name="T5" fmla="*/ 2147483647 h 64"/>
                  <a:gd name="T6" fmla="*/ 0 60000 65536"/>
                  <a:gd name="T7" fmla="*/ 0 60000 65536"/>
                  <a:gd name="T8" fmla="*/ 0 60000 65536"/>
                </a:gdLst>
                <a:ahLst/>
                <a:cxnLst>
                  <a:cxn ang="T6">
                    <a:pos x="T0" y="T1"/>
                  </a:cxn>
                  <a:cxn ang="T7">
                    <a:pos x="T2" y="T3"/>
                  </a:cxn>
                  <a:cxn ang="T8">
                    <a:pos x="T4" y="T5"/>
                  </a:cxn>
                </a:cxnLst>
                <a:rect l="0" t="0" r="r" b="b"/>
                <a:pathLst>
                  <a:path w="81" h="64">
                    <a:moveTo>
                      <a:pt x="13" y="0"/>
                    </a:moveTo>
                    <a:cubicBezTo>
                      <a:pt x="8" y="14"/>
                      <a:pt x="0" y="16"/>
                      <a:pt x="5" y="28"/>
                    </a:cubicBezTo>
                    <a:cubicBezTo>
                      <a:pt x="11" y="40"/>
                      <a:pt x="42" y="64"/>
                      <a:pt x="81" y="64"/>
                    </a:cubicBezTo>
                  </a:path>
                </a:pathLst>
              </a:custGeom>
              <a:grpFill/>
              <a:ln w="34925" cap="rnd">
                <a:solidFill>
                  <a:srgbClr val="FFFFFF"/>
                </a:solidFill>
                <a:prstDash val="solid"/>
                <a:round/>
              </a:ln>
            </p:spPr>
            <p:txBody>
              <a:bodyPr/>
              <a:lstStyle/>
              <a:p>
                <a:endParaRPr lang="zh-CN" altLang="en-US">
                  <a:solidFill>
                    <a:schemeClr val="tx1">
                      <a:lumMod val="95000"/>
                      <a:lumOff val="5000"/>
                    </a:schemeClr>
                  </a:solidFill>
                  <a:latin typeface="微软雅黑" panose="020B0503020204020204" charset="-122"/>
                  <a:ea typeface="微软雅黑" panose="020B0503020204020204" charset="-122"/>
                  <a:cs typeface="+mn-ea"/>
                  <a:sym typeface="微软雅黑" panose="020B0503020204020204" charset="-122"/>
                </a:endParaRPr>
              </a:p>
            </p:txBody>
          </p:sp>
          <p:sp>
            <p:nvSpPr>
              <p:cNvPr id="13" name="Freeform 82"/>
              <p:cNvSpPr/>
              <p:nvPr/>
            </p:nvSpPr>
            <p:spPr bwMode="auto">
              <a:xfrm>
                <a:off x="2600325" y="2551113"/>
                <a:ext cx="71438" cy="55563"/>
              </a:xfrm>
              <a:custGeom>
                <a:avLst/>
                <a:gdLst>
                  <a:gd name="T0" fmla="*/ 2147483647 w 82"/>
                  <a:gd name="T1" fmla="*/ 0 h 64"/>
                  <a:gd name="T2" fmla="*/ 2147483647 w 82"/>
                  <a:gd name="T3" fmla="*/ 2147483647 h 64"/>
                  <a:gd name="T4" fmla="*/ 0 w 82"/>
                  <a:gd name="T5" fmla="*/ 2147483647 h 64"/>
                  <a:gd name="T6" fmla="*/ 0 60000 65536"/>
                  <a:gd name="T7" fmla="*/ 0 60000 65536"/>
                  <a:gd name="T8" fmla="*/ 0 60000 65536"/>
                </a:gdLst>
                <a:ahLst/>
                <a:cxnLst>
                  <a:cxn ang="T6">
                    <a:pos x="T0" y="T1"/>
                  </a:cxn>
                  <a:cxn ang="T7">
                    <a:pos x="T2" y="T3"/>
                  </a:cxn>
                  <a:cxn ang="T8">
                    <a:pos x="T4" y="T5"/>
                  </a:cxn>
                </a:cxnLst>
                <a:rect l="0" t="0" r="r" b="b"/>
                <a:pathLst>
                  <a:path w="82" h="64">
                    <a:moveTo>
                      <a:pt x="68" y="0"/>
                    </a:moveTo>
                    <a:cubicBezTo>
                      <a:pt x="74" y="14"/>
                      <a:pt x="82" y="16"/>
                      <a:pt x="76" y="28"/>
                    </a:cubicBezTo>
                    <a:cubicBezTo>
                      <a:pt x="71" y="40"/>
                      <a:pt x="40" y="64"/>
                      <a:pt x="0" y="64"/>
                    </a:cubicBezTo>
                  </a:path>
                </a:pathLst>
              </a:custGeom>
              <a:grpFill/>
              <a:ln w="34925" cap="rnd">
                <a:solidFill>
                  <a:srgbClr val="FFFFFF"/>
                </a:solidFill>
                <a:prstDash val="solid"/>
                <a:round/>
              </a:ln>
            </p:spPr>
            <p:txBody>
              <a:bodyPr/>
              <a:lstStyle/>
              <a:p>
                <a:endParaRPr lang="zh-CN" altLang="en-US">
                  <a:solidFill>
                    <a:schemeClr val="tx1">
                      <a:lumMod val="95000"/>
                      <a:lumOff val="5000"/>
                    </a:schemeClr>
                  </a:solidFill>
                  <a:latin typeface="微软雅黑" panose="020B0503020204020204" charset="-122"/>
                  <a:ea typeface="微软雅黑" panose="020B0503020204020204" charset="-122"/>
                  <a:cs typeface="+mn-ea"/>
                  <a:sym typeface="微软雅黑" panose="020B0503020204020204" charset="-122"/>
                </a:endParaRPr>
              </a:p>
            </p:txBody>
          </p:sp>
          <p:sp>
            <p:nvSpPr>
              <p:cNvPr id="14" name="Freeform 83"/>
              <p:cNvSpPr/>
              <p:nvPr/>
            </p:nvSpPr>
            <p:spPr bwMode="auto">
              <a:xfrm>
                <a:off x="2562225" y="2613025"/>
                <a:ext cx="77788" cy="23813"/>
              </a:xfrm>
              <a:custGeom>
                <a:avLst/>
                <a:gdLst>
                  <a:gd name="T0" fmla="*/ 2147483647 w 88"/>
                  <a:gd name="T1" fmla="*/ 0 h 27"/>
                  <a:gd name="T2" fmla="*/ 2147483647 w 88"/>
                  <a:gd name="T3" fmla="*/ 2147483647 h 27"/>
                  <a:gd name="T4" fmla="*/ 0 w 88"/>
                  <a:gd name="T5" fmla="*/ 0 h 27"/>
                  <a:gd name="T6" fmla="*/ 0 60000 65536"/>
                  <a:gd name="T7" fmla="*/ 0 60000 65536"/>
                  <a:gd name="T8" fmla="*/ 0 60000 65536"/>
                </a:gdLst>
                <a:ahLst/>
                <a:cxnLst>
                  <a:cxn ang="T6">
                    <a:pos x="T0" y="T1"/>
                  </a:cxn>
                  <a:cxn ang="T7">
                    <a:pos x="T2" y="T3"/>
                  </a:cxn>
                  <a:cxn ang="T8">
                    <a:pos x="T4" y="T5"/>
                  </a:cxn>
                </a:cxnLst>
                <a:rect l="0" t="0" r="r" b="b"/>
                <a:pathLst>
                  <a:path w="88" h="27">
                    <a:moveTo>
                      <a:pt x="88" y="0"/>
                    </a:moveTo>
                    <a:cubicBezTo>
                      <a:pt x="88" y="0"/>
                      <a:pt x="69" y="27"/>
                      <a:pt x="44" y="27"/>
                    </a:cubicBezTo>
                    <a:cubicBezTo>
                      <a:pt x="20" y="27"/>
                      <a:pt x="0" y="0"/>
                      <a:pt x="0"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tx1">
                      <a:lumMod val="95000"/>
                      <a:lumOff val="5000"/>
                    </a:schemeClr>
                  </a:solidFill>
                  <a:latin typeface="微软雅黑" panose="020B0503020204020204" charset="-122"/>
                  <a:ea typeface="微软雅黑" panose="020B0503020204020204" charset="-122"/>
                  <a:cs typeface="+mn-ea"/>
                  <a:sym typeface="微软雅黑" panose="020B0503020204020204" charset="-122"/>
                </a:endParaRPr>
              </a:p>
            </p:txBody>
          </p:sp>
          <p:sp>
            <p:nvSpPr>
              <p:cNvPr id="15" name="Freeform 84"/>
              <p:cNvSpPr/>
              <p:nvPr/>
            </p:nvSpPr>
            <p:spPr bwMode="auto">
              <a:xfrm>
                <a:off x="2544763" y="2297113"/>
                <a:ext cx="112713" cy="219075"/>
              </a:xfrm>
              <a:custGeom>
                <a:avLst/>
                <a:gdLst>
                  <a:gd name="T0" fmla="*/ 2147483647 w 71"/>
                  <a:gd name="T1" fmla="*/ 2147483647 h 138"/>
                  <a:gd name="T2" fmla="*/ 0 w 71"/>
                  <a:gd name="T3" fmla="*/ 2147483647 h 138"/>
                  <a:gd name="T4" fmla="*/ 2147483647 w 71"/>
                  <a:gd name="T5" fmla="*/ 0 h 138"/>
                  <a:gd name="T6" fmla="*/ 2147483647 w 71"/>
                  <a:gd name="T7" fmla="*/ 2147483647 h 138"/>
                  <a:gd name="T8" fmla="*/ 2147483647 w 71"/>
                  <a:gd name="T9" fmla="*/ 0 h 138"/>
                  <a:gd name="T10" fmla="*/ 2147483647 w 71"/>
                  <a:gd name="T11" fmla="*/ 2147483647 h 138"/>
                  <a:gd name="T12" fmla="*/ 2147483647 w 71"/>
                  <a:gd name="T13" fmla="*/ 0 h 138"/>
                  <a:gd name="T14" fmla="*/ 2147483647 w 71"/>
                  <a:gd name="T15" fmla="*/ 2147483647 h 138"/>
                  <a:gd name="T16" fmla="*/ 2147483647 w 71"/>
                  <a:gd name="T17" fmla="*/ 0 h 138"/>
                  <a:gd name="T18" fmla="*/ 2147483647 w 71"/>
                  <a:gd name="T19" fmla="*/ 2147483647 h 138"/>
                  <a:gd name="T20" fmla="*/ 2147483647 w 71"/>
                  <a:gd name="T21" fmla="*/ 2147483647 h 13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71" h="138">
                    <a:moveTo>
                      <a:pt x="24" y="138"/>
                    </a:moveTo>
                    <a:lnTo>
                      <a:pt x="0" y="10"/>
                    </a:lnTo>
                    <a:lnTo>
                      <a:pt x="6" y="0"/>
                    </a:lnTo>
                    <a:lnTo>
                      <a:pt x="16" y="20"/>
                    </a:lnTo>
                    <a:lnTo>
                      <a:pt x="25" y="0"/>
                    </a:lnTo>
                    <a:lnTo>
                      <a:pt x="35" y="20"/>
                    </a:lnTo>
                    <a:lnTo>
                      <a:pt x="45" y="0"/>
                    </a:lnTo>
                    <a:lnTo>
                      <a:pt x="55" y="20"/>
                    </a:lnTo>
                    <a:lnTo>
                      <a:pt x="65" y="0"/>
                    </a:lnTo>
                    <a:lnTo>
                      <a:pt x="71" y="10"/>
                    </a:lnTo>
                    <a:lnTo>
                      <a:pt x="46" y="138"/>
                    </a:lnTo>
                  </a:path>
                </a:pathLst>
              </a:custGeom>
              <a:grpFill/>
              <a:ln w="11113" cap="rnd">
                <a:solidFill>
                  <a:srgbClr val="FFFFFF"/>
                </a:solidFill>
                <a:prstDash val="solid"/>
                <a:round/>
              </a:ln>
            </p:spPr>
            <p:txBody>
              <a:bodyPr/>
              <a:lstStyle/>
              <a:p>
                <a:endParaRPr lang="zh-CN" altLang="en-US">
                  <a:solidFill>
                    <a:schemeClr val="tx1">
                      <a:lumMod val="95000"/>
                      <a:lumOff val="5000"/>
                    </a:schemeClr>
                  </a:solidFill>
                  <a:latin typeface="微软雅黑" panose="020B0503020204020204" charset="-122"/>
                  <a:ea typeface="微软雅黑" panose="020B0503020204020204" charset="-122"/>
                  <a:cs typeface="+mn-ea"/>
                  <a:sym typeface="微软雅黑" panose="020B0503020204020204" charset="-122"/>
                </a:endParaRPr>
              </a:p>
            </p:txBody>
          </p:sp>
        </p:grpSp>
      </p:grpSp>
      <p:sp>
        <p:nvSpPr>
          <p:cNvPr id="16" name="弧形 15"/>
          <p:cNvSpPr/>
          <p:nvPr/>
        </p:nvSpPr>
        <p:spPr>
          <a:xfrm>
            <a:off x="3092699" y="1305242"/>
            <a:ext cx="2312988" cy="2314575"/>
          </a:xfrm>
          <a:prstGeom prst="arc">
            <a:avLst>
              <a:gd name="adj1" fmla="val 6642635"/>
              <a:gd name="adj2" fmla="val 6509280"/>
            </a:avLst>
          </a:prstGeom>
          <a:ln w="12700">
            <a:solidFill>
              <a:srgbClr val="2576B5"/>
            </a:solidFill>
            <a:prstDash val="dash"/>
          </a:ln>
        </p:spPr>
        <p:style>
          <a:lnRef idx="1">
            <a:schemeClr val="accent1"/>
          </a:lnRef>
          <a:fillRef idx="0">
            <a:schemeClr val="accent1"/>
          </a:fillRef>
          <a:effectRef idx="0">
            <a:schemeClr val="accent1"/>
          </a:effectRef>
          <a:fontRef idx="minor">
            <a:schemeClr val="tx1"/>
          </a:fontRef>
        </p:style>
        <p:txBody>
          <a:bodyPr anchor="ctr"/>
          <a:lstStyle/>
          <a:p>
            <a:pPr algn="ctr" eaLnBrk="1" fontAlgn="auto" hangingPunct="1">
              <a:spcBef>
                <a:spcPts val="0"/>
              </a:spcBef>
              <a:spcAft>
                <a:spcPts val="0"/>
              </a:spcAft>
              <a:defRPr/>
            </a:pPr>
            <a:endParaRPr lang="zh-CN" altLang="en-US">
              <a:solidFill>
                <a:schemeClr val="tx1">
                  <a:lumMod val="95000"/>
                  <a:lumOff val="5000"/>
                </a:schemeClr>
              </a:solidFill>
              <a:latin typeface="微软雅黑" panose="020B0503020204020204" charset="-122"/>
              <a:ea typeface="微软雅黑" panose="020B0503020204020204" charset="-122"/>
              <a:cs typeface="+mn-ea"/>
              <a:sym typeface="微软雅黑" panose="020B0503020204020204" charset="-122"/>
            </a:endParaRPr>
          </a:p>
        </p:txBody>
      </p:sp>
      <p:grpSp>
        <p:nvGrpSpPr>
          <p:cNvPr id="17" name="组合 16"/>
          <p:cNvGrpSpPr/>
          <p:nvPr/>
        </p:nvGrpSpPr>
        <p:grpSpPr>
          <a:xfrm>
            <a:off x="3811837" y="3141979"/>
            <a:ext cx="914400" cy="914400"/>
            <a:chOff x="3953892" y="2926556"/>
            <a:chExt cx="914400" cy="914400"/>
          </a:xfrm>
        </p:grpSpPr>
        <p:sp>
          <p:nvSpPr>
            <p:cNvPr id="18" name="椭圆 17"/>
            <p:cNvSpPr/>
            <p:nvPr/>
          </p:nvSpPr>
          <p:spPr>
            <a:xfrm>
              <a:off x="3953892" y="2926556"/>
              <a:ext cx="914400" cy="914400"/>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tx1">
                    <a:lumMod val="95000"/>
                    <a:lumOff val="5000"/>
                  </a:schemeClr>
                </a:solidFill>
                <a:latin typeface="微软雅黑" panose="020B0503020204020204" charset="-122"/>
                <a:ea typeface="微软雅黑" panose="020B0503020204020204" charset="-122"/>
                <a:cs typeface="+mn-ea"/>
                <a:sym typeface="微软雅黑" panose="020B0503020204020204" charset="-122"/>
              </a:endParaRPr>
            </a:p>
          </p:txBody>
        </p:sp>
        <p:sp>
          <p:nvSpPr>
            <p:cNvPr id="19" name="KSO_Shape"/>
            <p:cNvSpPr/>
            <p:nvPr/>
          </p:nvSpPr>
          <p:spPr>
            <a:xfrm>
              <a:off x="4166617" y="3221831"/>
              <a:ext cx="487362" cy="322263"/>
            </a:xfrm>
            <a:custGeom>
              <a:avLst/>
              <a:gdLst>
                <a:gd name="connsiteX0" fmla="*/ 880442 w 1224136"/>
                <a:gd name="connsiteY0" fmla="*/ 361080 h 883138"/>
                <a:gd name="connsiteX1" fmla="*/ 1006456 w 1224136"/>
                <a:gd name="connsiteY1" fmla="*/ 487094 h 883138"/>
                <a:gd name="connsiteX2" fmla="*/ 880442 w 1224136"/>
                <a:gd name="connsiteY2" fmla="*/ 613108 h 883138"/>
                <a:gd name="connsiteX3" fmla="*/ 754428 w 1224136"/>
                <a:gd name="connsiteY3" fmla="*/ 487094 h 883138"/>
                <a:gd name="connsiteX4" fmla="*/ 880442 w 1224136"/>
                <a:gd name="connsiteY4" fmla="*/ 361080 h 883138"/>
                <a:gd name="connsiteX5" fmla="*/ 880442 w 1224136"/>
                <a:gd name="connsiteY5" fmla="*/ 235066 h 883138"/>
                <a:gd name="connsiteX6" fmla="*/ 628414 w 1224136"/>
                <a:gd name="connsiteY6" fmla="*/ 487094 h 883138"/>
                <a:gd name="connsiteX7" fmla="*/ 880442 w 1224136"/>
                <a:gd name="connsiteY7" fmla="*/ 739122 h 883138"/>
                <a:gd name="connsiteX8" fmla="*/ 1132470 w 1224136"/>
                <a:gd name="connsiteY8" fmla="*/ 487094 h 883138"/>
                <a:gd name="connsiteX9" fmla="*/ 880442 w 1224136"/>
                <a:gd name="connsiteY9" fmla="*/ 235066 h 883138"/>
                <a:gd name="connsiteX10" fmla="*/ 132017 w 1224136"/>
                <a:gd name="connsiteY10" fmla="*/ 91050 h 883138"/>
                <a:gd name="connsiteX11" fmla="*/ 1092119 w 1224136"/>
                <a:gd name="connsiteY11" fmla="*/ 91050 h 883138"/>
                <a:gd name="connsiteX12" fmla="*/ 1224136 w 1224136"/>
                <a:gd name="connsiteY12" fmla="*/ 223067 h 883138"/>
                <a:gd name="connsiteX13" fmla="*/ 1224136 w 1224136"/>
                <a:gd name="connsiteY13" fmla="*/ 751121 h 883138"/>
                <a:gd name="connsiteX14" fmla="*/ 1092119 w 1224136"/>
                <a:gd name="connsiteY14" fmla="*/ 883138 h 883138"/>
                <a:gd name="connsiteX15" fmla="*/ 132017 w 1224136"/>
                <a:gd name="connsiteY15" fmla="*/ 883138 h 883138"/>
                <a:gd name="connsiteX16" fmla="*/ 0 w 1224136"/>
                <a:gd name="connsiteY16" fmla="*/ 751121 h 883138"/>
                <a:gd name="connsiteX17" fmla="*/ 0 w 1224136"/>
                <a:gd name="connsiteY17" fmla="*/ 223067 h 883138"/>
                <a:gd name="connsiteX18" fmla="*/ 132017 w 1224136"/>
                <a:gd name="connsiteY18" fmla="*/ 91050 h 883138"/>
                <a:gd name="connsiteX19" fmla="*/ 156016 w 1224136"/>
                <a:gd name="connsiteY19" fmla="*/ 0 h 883138"/>
                <a:gd name="connsiteX20" fmla="*/ 348040 w 1224136"/>
                <a:gd name="connsiteY20" fmla="*/ 0 h 883138"/>
                <a:gd name="connsiteX21" fmla="*/ 360040 w 1224136"/>
                <a:gd name="connsiteY21" fmla="*/ 12000 h 883138"/>
                <a:gd name="connsiteX22" fmla="*/ 360040 w 1224136"/>
                <a:gd name="connsiteY22" fmla="*/ 60000 h 883138"/>
                <a:gd name="connsiteX23" fmla="*/ 348040 w 1224136"/>
                <a:gd name="connsiteY23" fmla="*/ 72000 h 883138"/>
                <a:gd name="connsiteX24" fmla="*/ 156016 w 1224136"/>
                <a:gd name="connsiteY24" fmla="*/ 72000 h 883138"/>
                <a:gd name="connsiteX25" fmla="*/ 144016 w 1224136"/>
                <a:gd name="connsiteY25" fmla="*/ 60000 h 883138"/>
                <a:gd name="connsiteX26" fmla="*/ 144016 w 1224136"/>
                <a:gd name="connsiteY26" fmla="*/ 12000 h 883138"/>
                <a:gd name="connsiteX27" fmla="*/ 156016 w 1224136"/>
                <a:gd name="connsiteY27" fmla="*/ 0 h 883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224136" h="883138">
                  <a:moveTo>
                    <a:pt x="880442" y="361080"/>
                  </a:moveTo>
                  <a:cubicBezTo>
                    <a:pt x="950038" y="361080"/>
                    <a:pt x="1006456" y="417498"/>
                    <a:pt x="1006456" y="487094"/>
                  </a:cubicBezTo>
                  <a:cubicBezTo>
                    <a:pt x="1006456" y="556690"/>
                    <a:pt x="950038" y="613108"/>
                    <a:pt x="880442" y="613108"/>
                  </a:cubicBezTo>
                  <a:cubicBezTo>
                    <a:pt x="810846" y="613108"/>
                    <a:pt x="754428" y="556690"/>
                    <a:pt x="754428" y="487094"/>
                  </a:cubicBezTo>
                  <a:cubicBezTo>
                    <a:pt x="754428" y="417498"/>
                    <a:pt x="810846" y="361080"/>
                    <a:pt x="880442" y="361080"/>
                  </a:cubicBezTo>
                  <a:close/>
                  <a:moveTo>
                    <a:pt x="880442" y="235066"/>
                  </a:moveTo>
                  <a:cubicBezTo>
                    <a:pt x="741251" y="235066"/>
                    <a:pt x="628414" y="347903"/>
                    <a:pt x="628414" y="487094"/>
                  </a:cubicBezTo>
                  <a:cubicBezTo>
                    <a:pt x="628414" y="626285"/>
                    <a:pt x="741251" y="739122"/>
                    <a:pt x="880442" y="739122"/>
                  </a:cubicBezTo>
                  <a:cubicBezTo>
                    <a:pt x="1019633" y="739122"/>
                    <a:pt x="1132470" y="626285"/>
                    <a:pt x="1132470" y="487094"/>
                  </a:cubicBezTo>
                  <a:cubicBezTo>
                    <a:pt x="1132470" y="347903"/>
                    <a:pt x="1019633" y="235066"/>
                    <a:pt x="880442" y="235066"/>
                  </a:cubicBezTo>
                  <a:close/>
                  <a:moveTo>
                    <a:pt x="132017" y="91050"/>
                  </a:moveTo>
                  <a:lnTo>
                    <a:pt x="1092119" y="91050"/>
                  </a:lnTo>
                  <a:cubicBezTo>
                    <a:pt x="1165030" y="91050"/>
                    <a:pt x="1224136" y="150156"/>
                    <a:pt x="1224136" y="223067"/>
                  </a:cubicBezTo>
                  <a:lnTo>
                    <a:pt x="1224136" y="751121"/>
                  </a:lnTo>
                  <a:cubicBezTo>
                    <a:pt x="1224136" y="824032"/>
                    <a:pt x="1165030" y="883138"/>
                    <a:pt x="1092119" y="883138"/>
                  </a:cubicBezTo>
                  <a:lnTo>
                    <a:pt x="132017" y="883138"/>
                  </a:lnTo>
                  <a:cubicBezTo>
                    <a:pt x="59106" y="883138"/>
                    <a:pt x="0" y="824032"/>
                    <a:pt x="0" y="751121"/>
                  </a:cubicBezTo>
                  <a:lnTo>
                    <a:pt x="0" y="223067"/>
                  </a:lnTo>
                  <a:cubicBezTo>
                    <a:pt x="0" y="150156"/>
                    <a:pt x="59106" y="91050"/>
                    <a:pt x="132017" y="91050"/>
                  </a:cubicBezTo>
                  <a:close/>
                  <a:moveTo>
                    <a:pt x="156016" y="0"/>
                  </a:moveTo>
                  <a:lnTo>
                    <a:pt x="348040" y="0"/>
                  </a:lnTo>
                  <a:cubicBezTo>
                    <a:pt x="354667" y="0"/>
                    <a:pt x="360040" y="5373"/>
                    <a:pt x="360040" y="12000"/>
                  </a:cubicBezTo>
                  <a:lnTo>
                    <a:pt x="360040" y="60000"/>
                  </a:lnTo>
                  <a:cubicBezTo>
                    <a:pt x="360040" y="66627"/>
                    <a:pt x="354667" y="72000"/>
                    <a:pt x="348040" y="72000"/>
                  </a:cubicBezTo>
                  <a:lnTo>
                    <a:pt x="156016" y="72000"/>
                  </a:lnTo>
                  <a:cubicBezTo>
                    <a:pt x="149389" y="72000"/>
                    <a:pt x="144016" y="66627"/>
                    <a:pt x="144016" y="60000"/>
                  </a:cubicBezTo>
                  <a:lnTo>
                    <a:pt x="144016" y="12000"/>
                  </a:lnTo>
                  <a:cubicBezTo>
                    <a:pt x="144016" y="5373"/>
                    <a:pt x="149389" y="0"/>
                    <a:pt x="156016"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tx1">
                    <a:lumMod val="95000"/>
                    <a:lumOff val="5000"/>
                  </a:schemeClr>
                </a:solidFill>
                <a:latin typeface="微软雅黑" panose="020B0503020204020204" charset="-122"/>
                <a:ea typeface="微软雅黑" panose="020B0503020204020204" charset="-122"/>
                <a:cs typeface="+mn-ea"/>
                <a:sym typeface="微软雅黑" panose="020B0503020204020204" charset="-122"/>
              </a:endParaRPr>
            </a:p>
          </p:txBody>
        </p:sp>
      </p:grpSp>
      <p:grpSp>
        <p:nvGrpSpPr>
          <p:cNvPr id="20" name="组合 19"/>
          <p:cNvGrpSpPr/>
          <p:nvPr/>
        </p:nvGrpSpPr>
        <p:grpSpPr>
          <a:xfrm>
            <a:off x="4707187" y="1249679"/>
            <a:ext cx="914400" cy="914400"/>
            <a:chOff x="4849242" y="1034256"/>
            <a:chExt cx="914400" cy="914400"/>
          </a:xfrm>
        </p:grpSpPr>
        <p:sp>
          <p:nvSpPr>
            <p:cNvPr id="25" name="椭圆 24"/>
            <p:cNvSpPr/>
            <p:nvPr/>
          </p:nvSpPr>
          <p:spPr>
            <a:xfrm>
              <a:off x="4849242" y="1034256"/>
              <a:ext cx="914400" cy="914400"/>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tx1">
                    <a:lumMod val="95000"/>
                    <a:lumOff val="5000"/>
                  </a:schemeClr>
                </a:solidFill>
                <a:latin typeface="微软雅黑" panose="020B0503020204020204" charset="-122"/>
                <a:ea typeface="微软雅黑" panose="020B0503020204020204" charset="-122"/>
                <a:cs typeface="+mn-ea"/>
                <a:sym typeface="微软雅黑" panose="020B0503020204020204" charset="-122"/>
              </a:endParaRPr>
            </a:p>
          </p:txBody>
        </p:sp>
        <p:sp>
          <p:nvSpPr>
            <p:cNvPr id="26" name="KSO_Shape"/>
            <p:cNvSpPr/>
            <p:nvPr/>
          </p:nvSpPr>
          <p:spPr>
            <a:xfrm>
              <a:off x="5079429" y="1321594"/>
              <a:ext cx="452438" cy="341312"/>
            </a:xfrm>
            <a:custGeom>
              <a:avLst/>
              <a:gdLst>
                <a:gd name="connsiteX0" fmla="*/ 367281 w 529316"/>
                <a:gd name="connsiteY0" fmla="*/ 196274 h 401026"/>
                <a:gd name="connsiteX1" fmla="*/ 355293 w 529316"/>
                <a:gd name="connsiteY1" fmla="*/ 208263 h 401026"/>
                <a:gd name="connsiteX2" fmla="*/ 465090 w 529316"/>
                <a:gd name="connsiteY2" fmla="*/ 318060 h 401026"/>
                <a:gd name="connsiteX3" fmla="*/ 466739 w 529316"/>
                <a:gd name="connsiteY3" fmla="*/ 320716 h 401026"/>
                <a:gd name="connsiteX4" fmla="*/ 491723 w 529316"/>
                <a:gd name="connsiteY4" fmla="*/ 320716 h 401026"/>
                <a:gd name="connsiteX5" fmla="*/ 162035 w 529316"/>
                <a:gd name="connsiteY5" fmla="*/ 196274 h 401026"/>
                <a:gd name="connsiteX6" fmla="*/ 37593 w 529316"/>
                <a:gd name="connsiteY6" fmla="*/ 320716 h 401026"/>
                <a:gd name="connsiteX7" fmla="*/ 62577 w 529316"/>
                <a:gd name="connsiteY7" fmla="*/ 320716 h 401026"/>
                <a:gd name="connsiteX8" fmla="*/ 64225 w 529316"/>
                <a:gd name="connsiteY8" fmla="*/ 318061 h 401026"/>
                <a:gd name="connsiteX9" fmla="*/ 174023 w 529316"/>
                <a:gd name="connsiteY9" fmla="*/ 208263 h 401026"/>
                <a:gd name="connsiteX10" fmla="*/ 46349 w 529316"/>
                <a:gd name="connsiteY10" fmla="*/ 80311 h 401026"/>
                <a:gd name="connsiteX11" fmla="*/ 222791 w 529316"/>
                <a:gd name="connsiteY11" fmla="*/ 256753 h 401026"/>
                <a:gd name="connsiteX12" fmla="*/ 263500 w 529316"/>
                <a:gd name="connsiteY12" fmla="*/ 273616 h 401026"/>
                <a:gd name="connsiteX13" fmla="*/ 264659 w 529316"/>
                <a:gd name="connsiteY13" fmla="*/ 273504 h 401026"/>
                <a:gd name="connsiteX14" fmla="*/ 306525 w 529316"/>
                <a:gd name="connsiteY14" fmla="*/ 256753 h 401026"/>
                <a:gd name="connsiteX15" fmla="*/ 482968 w 529316"/>
                <a:gd name="connsiteY15" fmla="*/ 80311 h 401026"/>
                <a:gd name="connsiteX16" fmla="*/ 458990 w 529316"/>
                <a:gd name="connsiteY16" fmla="*/ 80311 h 401026"/>
                <a:gd name="connsiteX17" fmla="*/ 300904 w 529316"/>
                <a:gd name="connsiteY17" fmla="*/ 238397 h 401026"/>
                <a:gd name="connsiteX18" fmla="*/ 264659 w 529316"/>
                <a:gd name="connsiteY18" fmla="*/ 252899 h 401026"/>
                <a:gd name="connsiteX19" fmla="*/ 263656 w 529316"/>
                <a:gd name="connsiteY19" fmla="*/ 252995 h 401026"/>
                <a:gd name="connsiteX20" fmla="*/ 228412 w 529316"/>
                <a:gd name="connsiteY20" fmla="*/ 238397 h 401026"/>
                <a:gd name="connsiteX21" fmla="*/ 70326 w 529316"/>
                <a:gd name="connsiteY21" fmla="*/ 80311 h 401026"/>
                <a:gd name="connsiteX22" fmla="*/ 92015 w 529316"/>
                <a:gd name="connsiteY22" fmla="*/ 0 h 401026"/>
                <a:gd name="connsiteX23" fmla="*/ 437301 w 529316"/>
                <a:gd name="connsiteY23" fmla="*/ 0 h 401026"/>
                <a:gd name="connsiteX24" fmla="*/ 529316 w 529316"/>
                <a:gd name="connsiteY24" fmla="*/ 92015 h 401026"/>
                <a:gd name="connsiteX25" fmla="*/ 529316 w 529316"/>
                <a:gd name="connsiteY25" fmla="*/ 309011 h 401026"/>
                <a:gd name="connsiteX26" fmla="*/ 437301 w 529316"/>
                <a:gd name="connsiteY26" fmla="*/ 401026 h 401026"/>
                <a:gd name="connsiteX27" fmla="*/ 92015 w 529316"/>
                <a:gd name="connsiteY27" fmla="*/ 401026 h 401026"/>
                <a:gd name="connsiteX28" fmla="*/ 0 w 529316"/>
                <a:gd name="connsiteY28" fmla="*/ 309011 h 401026"/>
                <a:gd name="connsiteX29" fmla="*/ 0 w 529316"/>
                <a:gd name="connsiteY29" fmla="*/ 92015 h 401026"/>
                <a:gd name="connsiteX30" fmla="*/ 92015 w 529316"/>
                <a:gd name="connsiteY30" fmla="*/ 0 h 4010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529316" h="401026">
                  <a:moveTo>
                    <a:pt x="367281" y="196274"/>
                  </a:moveTo>
                  <a:lnTo>
                    <a:pt x="355293" y="208263"/>
                  </a:lnTo>
                  <a:lnTo>
                    <a:pt x="465090" y="318060"/>
                  </a:lnTo>
                  <a:cubicBezTo>
                    <a:pt x="465822" y="318792"/>
                    <a:pt x="466527" y="319541"/>
                    <a:pt x="466739" y="320716"/>
                  </a:cubicBezTo>
                  <a:lnTo>
                    <a:pt x="491723" y="320716"/>
                  </a:lnTo>
                  <a:close/>
                  <a:moveTo>
                    <a:pt x="162035" y="196274"/>
                  </a:moveTo>
                  <a:lnTo>
                    <a:pt x="37593" y="320716"/>
                  </a:lnTo>
                  <a:lnTo>
                    <a:pt x="62577" y="320716"/>
                  </a:lnTo>
                  <a:lnTo>
                    <a:pt x="64225" y="318061"/>
                  </a:lnTo>
                  <a:lnTo>
                    <a:pt x="174023" y="208263"/>
                  </a:lnTo>
                  <a:close/>
                  <a:moveTo>
                    <a:pt x="46349" y="80311"/>
                  </a:moveTo>
                  <a:lnTo>
                    <a:pt x="222791" y="256753"/>
                  </a:lnTo>
                  <a:cubicBezTo>
                    <a:pt x="234032" y="267995"/>
                    <a:pt x="248767" y="273616"/>
                    <a:pt x="263500" y="273616"/>
                  </a:cubicBezTo>
                  <a:cubicBezTo>
                    <a:pt x="263887" y="273616"/>
                    <a:pt x="264274" y="273611"/>
                    <a:pt x="264659" y="273504"/>
                  </a:cubicBezTo>
                  <a:cubicBezTo>
                    <a:pt x="279774" y="273906"/>
                    <a:pt x="294989" y="268289"/>
                    <a:pt x="306525" y="256753"/>
                  </a:cubicBezTo>
                  <a:lnTo>
                    <a:pt x="482968" y="80311"/>
                  </a:lnTo>
                  <a:lnTo>
                    <a:pt x="458990" y="80311"/>
                  </a:lnTo>
                  <a:lnTo>
                    <a:pt x="300904" y="238397"/>
                  </a:lnTo>
                  <a:cubicBezTo>
                    <a:pt x="290917" y="248385"/>
                    <a:pt x="277745" y="253247"/>
                    <a:pt x="264659" y="252899"/>
                  </a:cubicBezTo>
                  <a:cubicBezTo>
                    <a:pt x="264325" y="252991"/>
                    <a:pt x="263990" y="252995"/>
                    <a:pt x="263656" y="252995"/>
                  </a:cubicBezTo>
                  <a:cubicBezTo>
                    <a:pt x="250900" y="252995"/>
                    <a:pt x="238144" y="248128"/>
                    <a:pt x="228412" y="238397"/>
                  </a:cubicBezTo>
                  <a:lnTo>
                    <a:pt x="70326" y="80311"/>
                  </a:lnTo>
                  <a:close/>
                  <a:moveTo>
                    <a:pt x="92015" y="0"/>
                  </a:moveTo>
                  <a:lnTo>
                    <a:pt x="437301" y="0"/>
                  </a:lnTo>
                  <a:cubicBezTo>
                    <a:pt x="488119" y="0"/>
                    <a:pt x="529316" y="41197"/>
                    <a:pt x="529316" y="92015"/>
                  </a:cubicBezTo>
                  <a:lnTo>
                    <a:pt x="529316" y="309011"/>
                  </a:lnTo>
                  <a:cubicBezTo>
                    <a:pt x="529316" y="359829"/>
                    <a:pt x="488119" y="401026"/>
                    <a:pt x="437301" y="401026"/>
                  </a:cubicBezTo>
                  <a:lnTo>
                    <a:pt x="92015" y="401026"/>
                  </a:lnTo>
                  <a:cubicBezTo>
                    <a:pt x="41197" y="401026"/>
                    <a:pt x="0" y="359829"/>
                    <a:pt x="0" y="309011"/>
                  </a:cubicBezTo>
                  <a:lnTo>
                    <a:pt x="0" y="92015"/>
                  </a:lnTo>
                  <a:cubicBezTo>
                    <a:pt x="0" y="41197"/>
                    <a:pt x="41197" y="0"/>
                    <a:pt x="92015"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tx1">
                    <a:lumMod val="95000"/>
                    <a:lumOff val="5000"/>
                  </a:schemeClr>
                </a:solidFill>
                <a:latin typeface="微软雅黑" panose="020B0503020204020204" charset="-122"/>
                <a:ea typeface="微软雅黑" panose="020B0503020204020204" charset="-122"/>
                <a:cs typeface="+mn-ea"/>
                <a:sym typeface="微软雅黑" panose="020B0503020204020204" charset="-122"/>
              </a:endParaRPr>
            </a:p>
          </p:txBody>
        </p:sp>
      </p:grpSp>
      <p:grpSp>
        <p:nvGrpSpPr>
          <p:cNvPr id="27" name="组合 26"/>
          <p:cNvGrpSpPr/>
          <p:nvPr/>
        </p:nvGrpSpPr>
        <p:grpSpPr>
          <a:xfrm>
            <a:off x="4813549" y="2393586"/>
            <a:ext cx="914400" cy="914400"/>
            <a:chOff x="4955604" y="2220119"/>
            <a:chExt cx="914400" cy="914400"/>
          </a:xfrm>
        </p:grpSpPr>
        <p:sp>
          <p:nvSpPr>
            <p:cNvPr id="28" name="椭圆 27"/>
            <p:cNvSpPr/>
            <p:nvPr/>
          </p:nvSpPr>
          <p:spPr>
            <a:xfrm>
              <a:off x="4955604" y="2220119"/>
              <a:ext cx="914400" cy="914400"/>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tx1">
                    <a:lumMod val="95000"/>
                    <a:lumOff val="5000"/>
                  </a:schemeClr>
                </a:solidFill>
                <a:latin typeface="微软雅黑" panose="020B0503020204020204" charset="-122"/>
                <a:ea typeface="微软雅黑" panose="020B0503020204020204" charset="-122"/>
                <a:cs typeface="+mn-ea"/>
                <a:sym typeface="微软雅黑" panose="020B0503020204020204" charset="-122"/>
              </a:endParaRPr>
            </a:p>
          </p:txBody>
        </p:sp>
        <p:sp>
          <p:nvSpPr>
            <p:cNvPr id="29" name="KSO_Shape"/>
            <p:cNvSpPr/>
            <p:nvPr/>
          </p:nvSpPr>
          <p:spPr>
            <a:xfrm>
              <a:off x="5203254" y="2520156"/>
              <a:ext cx="419100" cy="314325"/>
            </a:xfrm>
            <a:custGeom>
              <a:avLst/>
              <a:gdLst>
                <a:gd name="connsiteX0" fmla="*/ 577329 w 833225"/>
                <a:gd name="connsiteY0" fmla="*/ 241699 h 624687"/>
                <a:gd name="connsiteX1" fmla="*/ 541325 w 833225"/>
                <a:gd name="connsiteY1" fmla="*/ 277703 h 624687"/>
                <a:gd name="connsiteX2" fmla="*/ 577329 w 833225"/>
                <a:gd name="connsiteY2" fmla="*/ 313707 h 624687"/>
                <a:gd name="connsiteX3" fmla="*/ 613333 w 833225"/>
                <a:gd name="connsiteY3" fmla="*/ 277703 h 624687"/>
                <a:gd name="connsiteX4" fmla="*/ 577329 w 833225"/>
                <a:gd name="connsiteY4" fmla="*/ 241699 h 624687"/>
                <a:gd name="connsiteX5" fmla="*/ 424929 w 833225"/>
                <a:gd name="connsiteY5" fmla="*/ 241699 h 624687"/>
                <a:gd name="connsiteX6" fmla="*/ 388925 w 833225"/>
                <a:gd name="connsiteY6" fmla="*/ 277703 h 624687"/>
                <a:gd name="connsiteX7" fmla="*/ 424929 w 833225"/>
                <a:gd name="connsiteY7" fmla="*/ 313707 h 624687"/>
                <a:gd name="connsiteX8" fmla="*/ 460933 w 833225"/>
                <a:gd name="connsiteY8" fmla="*/ 277703 h 624687"/>
                <a:gd name="connsiteX9" fmla="*/ 424929 w 833225"/>
                <a:gd name="connsiteY9" fmla="*/ 241699 h 624687"/>
                <a:gd name="connsiteX10" fmla="*/ 272529 w 833225"/>
                <a:gd name="connsiteY10" fmla="*/ 241699 h 624687"/>
                <a:gd name="connsiteX11" fmla="*/ 236525 w 833225"/>
                <a:gd name="connsiteY11" fmla="*/ 277703 h 624687"/>
                <a:gd name="connsiteX12" fmla="*/ 272529 w 833225"/>
                <a:gd name="connsiteY12" fmla="*/ 313707 h 624687"/>
                <a:gd name="connsiteX13" fmla="*/ 308533 w 833225"/>
                <a:gd name="connsiteY13" fmla="*/ 277703 h 624687"/>
                <a:gd name="connsiteX14" fmla="*/ 272529 w 833225"/>
                <a:gd name="connsiteY14" fmla="*/ 241699 h 624687"/>
                <a:gd name="connsiteX15" fmla="*/ 429066 w 833225"/>
                <a:gd name="connsiteY15" fmla="*/ 124 h 624687"/>
                <a:gd name="connsiteX16" fmla="*/ 543580 w 833225"/>
                <a:gd name="connsiteY16" fmla="*/ 13237 h 624687"/>
                <a:gd name="connsiteX17" fmla="*/ 789350 w 833225"/>
                <a:gd name="connsiteY17" fmla="*/ 401436 h 624687"/>
                <a:gd name="connsiteX18" fmla="*/ 362652 w 833225"/>
                <a:gd name="connsiteY18" fmla="*/ 552944 h 624687"/>
                <a:gd name="connsiteX19" fmla="*/ 243007 w 833225"/>
                <a:gd name="connsiteY19" fmla="*/ 624687 h 624687"/>
                <a:gd name="connsiteX20" fmla="*/ 211865 w 833225"/>
                <a:gd name="connsiteY20" fmla="*/ 519440 h 624687"/>
                <a:gd name="connsiteX21" fmla="*/ 117966 w 833225"/>
                <a:gd name="connsiteY21" fmla="*/ 84077 h 624687"/>
                <a:gd name="connsiteX22" fmla="*/ 429066 w 833225"/>
                <a:gd name="connsiteY22" fmla="*/ 124 h 6246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833225" h="624687">
                  <a:moveTo>
                    <a:pt x="577329" y="241699"/>
                  </a:moveTo>
                  <a:cubicBezTo>
                    <a:pt x="557445" y="241699"/>
                    <a:pt x="541325" y="257819"/>
                    <a:pt x="541325" y="277703"/>
                  </a:cubicBezTo>
                  <a:cubicBezTo>
                    <a:pt x="541325" y="297587"/>
                    <a:pt x="557445" y="313707"/>
                    <a:pt x="577329" y="313707"/>
                  </a:cubicBezTo>
                  <a:cubicBezTo>
                    <a:pt x="597213" y="313707"/>
                    <a:pt x="613333" y="297587"/>
                    <a:pt x="613333" y="277703"/>
                  </a:cubicBezTo>
                  <a:cubicBezTo>
                    <a:pt x="613333" y="257819"/>
                    <a:pt x="597213" y="241699"/>
                    <a:pt x="577329" y="241699"/>
                  </a:cubicBezTo>
                  <a:close/>
                  <a:moveTo>
                    <a:pt x="424929" y="241699"/>
                  </a:moveTo>
                  <a:cubicBezTo>
                    <a:pt x="405045" y="241699"/>
                    <a:pt x="388925" y="257819"/>
                    <a:pt x="388925" y="277703"/>
                  </a:cubicBezTo>
                  <a:cubicBezTo>
                    <a:pt x="388925" y="297587"/>
                    <a:pt x="405045" y="313707"/>
                    <a:pt x="424929" y="313707"/>
                  </a:cubicBezTo>
                  <a:cubicBezTo>
                    <a:pt x="444813" y="313707"/>
                    <a:pt x="460933" y="297587"/>
                    <a:pt x="460933" y="277703"/>
                  </a:cubicBezTo>
                  <a:cubicBezTo>
                    <a:pt x="460933" y="257819"/>
                    <a:pt x="444813" y="241699"/>
                    <a:pt x="424929" y="241699"/>
                  </a:cubicBezTo>
                  <a:close/>
                  <a:moveTo>
                    <a:pt x="272529" y="241699"/>
                  </a:moveTo>
                  <a:cubicBezTo>
                    <a:pt x="252645" y="241699"/>
                    <a:pt x="236525" y="257819"/>
                    <a:pt x="236525" y="277703"/>
                  </a:cubicBezTo>
                  <a:cubicBezTo>
                    <a:pt x="236525" y="297587"/>
                    <a:pt x="252645" y="313707"/>
                    <a:pt x="272529" y="313707"/>
                  </a:cubicBezTo>
                  <a:cubicBezTo>
                    <a:pt x="292413" y="313707"/>
                    <a:pt x="308533" y="297587"/>
                    <a:pt x="308533" y="277703"/>
                  </a:cubicBezTo>
                  <a:cubicBezTo>
                    <a:pt x="308533" y="257819"/>
                    <a:pt x="292413" y="241699"/>
                    <a:pt x="272529" y="241699"/>
                  </a:cubicBezTo>
                  <a:close/>
                  <a:moveTo>
                    <a:pt x="429066" y="124"/>
                  </a:moveTo>
                  <a:cubicBezTo>
                    <a:pt x="467414" y="891"/>
                    <a:pt x="505944" y="5202"/>
                    <a:pt x="543580" y="13237"/>
                  </a:cubicBezTo>
                  <a:cubicBezTo>
                    <a:pt x="786614" y="65121"/>
                    <a:pt x="903137" y="249172"/>
                    <a:pt x="789350" y="401436"/>
                  </a:cubicBezTo>
                  <a:cubicBezTo>
                    <a:pt x="710142" y="507428"/>
                    <a:pt x="538801" y="568267"/>
                    <a:pt x="362652" y="552944"/>
                  </a:cubicBezTo>
                  <a:lnTo>
                    <a:pt x="243007" y="624687"/>
                  </a:lnTo>
                  <a:lnTo>
                    <a:pt x="211865" y="519440"/>
                  </a:lnTo>
                  <a:cubicBezTo>
                    <a:pt x="-26035" y="429957"/>
                    <a:pt x="-72481" y="214611"/>
                    <a:pt x="117966" y="84077"/>
                  </a:cubicBezTo>
                  <a:cubicBezTo>
                    <a:pt x="200623" y="27423"/>
                    <a:pt x="314022" y="-2176"/>
                    <a:pt x="429066" y="124"/>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solidFill>
                  <a:schemeClr val="tx1">
                    <a:lumMod val="95000"/>
                    <a:lumOff val="5000"/>
                  </a:schemeClr>
                </a:solidFill>
                <a:latin typeface="微软雅黑" panose="020B0503020204020204" charset="-122"/>
                <a:ea typeface="微软雅黑" panose="020B0503020204020204" charset="-122"/>
                <a:cs typeface="+mn-ea"/>
                <a:sym typeface="微软雅黑" panose="020B0503020204020204" charset="-122"/>
              </a:endParaRPr>
            </a:p>
          </p:txBody>
        </p:sp>
      </p:grpSp>
      <p:sp>
        <p:nvSpPr>
          <p:cNvPr id="30" name="矩形 29"/>
          <p:cNvSpPr>
            <a:spLocks noChangeArrowheads="1"/>
          </p:cNvSpPr>
          <p:nvPr/>
        </p:nvSpPr>
        <p:spPr bwMode="auto">
          <a:xfrm>
            <a:off x="5896224" y="1305242"/>
            <a:ext cx="2879725"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微软雅黑" panose="020B0503020204020204" charset="-122"/>
              </a:defRPr>
            </a:lvl1pPr>
            <a:lvl2pPr marL="742950" indent="-285750">
              <a:defRPr>
                <a:solidFill>
                  <a:schemeClr val="tx1"/>
                </a:solidFill>
                <a:latin typeface="Calibri" panose="020F0502020204030204" pitchFamily="34" charset="0"/>
                <a:ea typeface="微软雅黑" panose="020B0503020204020204" charset="-122"/>
              </a:defRPr>
            </a:lvl2pPr>
            <a:lvl3pPr marL="1143000" indent="-228600">
              <a:defRPr>
                <a:solidFill>
                  <a:schemeClr val="tx1"/>
                </a:solidFill>
                <a:latin typeface="Calibri" panose="020F0502020204030204" pitchFamily="34" charset="0"/>
                <a:ea typeface="微软雅黑" panose="020B0503020204020204" charset="-122"/>
              </a:defRPr>
            </a:lvl3pPr>
            <a:lvl4pPr marL="1600200" indent="-228600">
              <a:defRPr>
                <a:solidFill>
                  <a:schemeClr val="tx1"/>
                </a:solidFill>
                <a:latin typeface="Calibri" panose="020F0502020204030204" pitchFamily="34" charset="0"/>
                <a:ea typeface="微软雅黑" panose="020B0503020204020204" charset="-122"/>
              </a:defRPr>
            </a:lvl4pPr>
            <a:lvl5pPr marL="2057400" indent="-228600">
              <a:defRPr>
                <a:solidFill>
                  <a:schemeClr val="tx1"/>
                </a:solidFill>
                <a:latin typeface="Calibri" panose="020F0502020204030204" pitchFamily="34" charset="0"/>
                <a:ea typeface="微软雅黑" panose="020B050302020402020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charset="-122"/>
              </a:defRPr>
            </a:lvl9pPr>
          </a:lstStyle>
          <a:p>
            <a:pPr eaLnBrk="1" hangingPunct="1"/>
            <a:r>
              <a:rPr lang="zh-CN" altLang="en-US" sz="1400" dirty="0">
                <a:latin typeface="微软雅黑" panose="020B0503020204020204" charset="-122"/>
                <a:ea typeface="微软雅黑" panose="020B0503020204020204" charset="-122"/>
                <a:cs typeface="+mn-ea"/>
                <a:sym typeface="微软雅黑" panose="020B0503020204020204" charset="-122"/>
              </a:rPr>
              <a:t>分公司日常经营活动通过分公司上传的日报表进行分析控制，日常费用开支趋于正常，各项费用开支均能先核批后支付。</a:t>
            </a:r>
            <a:endParaRPr lang="zh-CN" altLang="en-US" sz="1400" dirty="0">
              <a:solidFill>
                <a:schemeClr val="tx1">
                  <a:lumMod val="95000"/>
                  <a:lumOff val="5000"/>
                </a:schemeClr>
              </a:solidFill>
              <a:latin typeface="微软雅黑" panose="020B0503020204020204" charset="-122"/>
              <a:ea typeface="微软雅黑" panose="020B0503020204020204" charset="-122"/>
              <a:cs typeface="+mn-ea"/>
              <a:sym typeface="微软雅黑" panose="020B0503020204020204" charset="-122"/>
            </a:endParaRPr>
          </a:p>
        </p:txBody>
      </p:sp>
      <p:sp>
        <p:nvSpPr>
          <p:cNvPr id="31" name="矩形 20"/>
          <p:cNvSpPr>
            <a:spLocks noChangeArrowheads="1"/>
          </p:cNvSpPr>
          <p:nvPr/>
        </p:nvSpPr>
        <p:spPr bwMode="auto">
          <a:xfrm>
            <a:off x="5896224" y="1057592"/>
            <a:ext cx="1811338"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微软雅黑" panose="020B0503020204020204" charset="-122"/>
              </a:defRPr>
            </a:lvl1pPr>
            <a:lvl2pPr marL="742950" indent="-285750">
              <a:defRPr>
                <a:solidFill>
                  <a:schemeClr val="tx1"/>
                </a:solidFill>
                <a:latin typeface="Calibri" panose="020F0502020204030204" pitchFamily="34" charset="0"/>
                <a:ea typeface="微软雅黑" panose="020B0503020204020204" charset="-122"/>
              </a:defRPr>
            </a:lvl2pPr>
            <a:lvl3pPr marL="1143000" indent="-228600">
              <a:defRPr>
                <a:solidFill>
                  <a:schemeClr val="tx1"/>
                </a:solidFill>
                <a:latin typeface="Calibri" panose="020F0502020204030204" pitchFamily="34" charset="0"/>
                <a:ea typeface="微软雅黑" panose="020B0503020204020204" charset="-122"/>
              </a:defRPr>
            </a:lvl3pPr>
            <a:lvl4pPr marL="1600200" indent="-228600">
              <a:defRPr>
                <a:solidFill>
                  <a:schemeClr val="tx1"/>
                </a:solidFill>
                <a:latin typeface="Calibri" panose="020F0502020204030204" pitchFamily="34" charset="0"/>
                <a:ea typeface="微软雅黑" panose="020B0503020204020204" charset="-122"/>
              </a:defRPr>
            </a:lvl4pPr>
            <a:lvl5pPr marL="2057400" indent="-228600">
              <a:defRPr>
                <a:solidFill>
                  <a:schemeClr val="tx1"/>
                </a:solidFill>
                <a:latin typeface="Calibri" panose="020F0502020204030204" pitchFamily="34" charset="0"/>
                <a:ea typeface="微软雅黑" panose="020B050302020402020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charset="-122"/>
              </a:defRPr>
            </a:lvl9pPr>
          </a:lstStyle>
          <a:p>
            <a:pPr eaLnBrk="1" hangingPunct="1"/>
            <a:r>
              <a:rPr lang="zh-CN" altLang="en-US" sz="1600" dirty="0">
                <a:solidFill>
                  <a:schemeClr val="tx1">
                    <a:lumMod val="95000"/>
                    <a:lumOff val="5000"/>
                  </a:schemeClr>
                </a:solidFill>
                <a:latin typeface="微软雅黑" panose="020B0503020204020204" charset="-122"/>
                <a:ea typeface="微软雅黑" panose="020B0503020204020204" charset="-122"/>
                <a:cs typeface="+mn-ea"/>
                <a:sym typeface="微软雅黑" panose="020B0503020204020204" charset="-122"/>
              </a:rPr>
              <a:t>标题一</a:t>
            </a:r>
          </a:p>
        </p:txBody>
      </p:sp>
      <p:sp>
        <p:nvSpPr>
          <p:cNvPr id="32" name="矩形 21"/>
          <p:cNvSpPr>
            <a:spLocks noChangeArrowheads="1"/>
          </p:cNvSpPr>
          <p:nvPr/>
        </p:nvSpPr>
        <p:spPr bwMode="auto">
          <a:xfrm>
            <a:off x="6086724" y="2721292"/>
            <a:ext cx="2879725"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微软雅黑" panose="020B0503020204020204" charset="-122"/>
              </a:defRPr>
            </a:lvl1pPr>
            <a:lvl2pPr marL="742950" indent="-285750">
              <a:defRPr>
                <a:solidFill>
                  <a:schemeClr val="tx1"/>
                </a:solidFill>
                <a:latin typeface="Calibri" panose="020F0502020204030204" pitchFamily="34" charset="0"/>
                <a:ea typeface="微软雅黑" panose="020B0503020204020204" charset="-122"/>
              </a:defRPr>
            </a:lvl2pPr>
            <a:lvl3pPr marL="1143000" indent="-228600">
              <a:defRPr>
                <a:solidFill>
                  <a:schemeClr val="tx1"/>
                </a:solidFill>
                <a:latin typeface="Calibri" panose="020F0502020204030204" pitchFamily="34" charset="0"/>
                <a:ea typeface="微软雅黑" panose="020B0503020204020204" charset="-122"/>
              </a:defRPr>
            </a:lvl3pPr>
            <a:lvl4pPr marL="1600200" indent="-228600">
              <a:defRPr>
                <a:solidFill>
                  <a:schemeClr val="tx1"/>
                </a:solidFill>
                <a:latin typeface="Calibri" panose="020F0502020204030204" pitchFamily="34" charset="0"/>
                <a:ea typeface="微软雅黑" panose="020B0503020204020204" charset="-122"/>
              </a:defRPr>
            </a:lvl4pPr>
            <a:lvl5pPr marL="2057400" indent="-228600">
              <a:defRPr>
                <a:solidFill>
                  <a:schemeClr val="tx1"/>
                </a:solidFill>
                <a:latin typeface="Calibri" panose="020F0502020204030204" pitchFamily="34" charset="0"/>
                <a:ea typeface="微软雅黑" panose="020B050302020402020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charset="-122"/>
              </a:defRPr>
            </a:lvl9pPr>
          </a:lstStyle>
          <a:p>
            <a:pPr eaLnBrk="1" hangingPunct="1"/>
            <a:r>
              <a:rPr lang="zh-CN" altLang="en-US" sz="1400" dirty="0">
                <a:latin typeface="微软雅黑" panose="020B0503020204020204" charset="-122"/>
                <a:ea typeface="微软雅黑" panose="020B0503020204020204" charset="-122"/>
                <a:cs typeface="+mn-ea"/>
                <a:sym typeface="微软雅黑" panose="020B0503020204020204" charset="-122"/>
              </a:rPr>
              <a:t>分公司日常经营活动通过分公司上传的日报表进行分析控制，日常费用开支趋于正常，各项费用开支均能先核批后支付。</a:t>
            </a:r>
            <a:endParaRPr lang="zh-CN" altLang="en-US" sz="1400" dirty="0">
              <a:solidFill>
                <a:schemeClr val="tx1">
                  <a:lumMod val="95000"/>
                  <a:lumOff val="5000"/>
                </a:schemeClr>
              </a:solidFill>
              <a:latin typeface="微软雅黑" panose="020B0503020204020204" charset="-122"/>
              <a:ea typeface="微软雅黑" panose="020B0503020204020204" charset="-122"/>
              <a:cs typeface="+mn-ea"/>
              <a:sym typeface="微软雅黑" panose="020B0503020204020204" charset="-122"/>
            </a:endParaRPr>
          </a:p>
        </p:txBody>
      </p:sp>
      <p:sp>
        <p:nvSpPr>
          <p:cNvPr id="33" name="矩形 22"/>
          <p:cNvSpPr>
            <a:spLocks noChangeArrowheads="1"/>
          </p:cNvSpPr>
          <p:nvPr/>
        </p:nvSpPr>
        <p:spPr bwMode="auto">
          <a:xfrm>
            <a:off x="6086724" y="2472054"/>
            <a:ext cx="1811338"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微软雅黑" panose="020B0503020204020204" charset="-122"/>
              </a:defRPr>
            </a:lvl1pPr>
            <a:lvl2pPr marL="742950" indent="-285750">
              <a:defRPr>
                <a:solidFill>
                  <a:schemeClr val="tx1"/>
                </a:solidFill>
                <a:latin typeface="Calibri" panose="020F0502020204030204" pitchFamily="34" charset="0"/>
                <a:ea typeface="微软雅黑" panose="020B0503020204020204" charset="-122"/>
              </a:defRPr>
            </a:lvl2pPr>
            <a:lvl3pPr marL="1143000" indent="-228600">
              <a:defRPr>
                <a:solidFill>
                  <a:schemeClr val="tx1"/>
                </a:solidFill>
                <a:latin typeface="Calibri" panose="020F0502020204030204" pitchFamily="34" charset="0"/>
                <a:ea typeface="微软雅黑" panose="020B0503020204020204" charset="-122"/>
              </a:defRPr>
            </a:lvl3pPr>
            <a:lvl4pPr marL="1600200" indent="-228600">
              <a:defRPr>
                <a:solidFill>
                  <a:schemeClr val="tx1"/>
                </a:solidFill>
                <a:latin typeface="Calibri" panose="020F0502020204030204" pitchFamily="34" charset="0"/>
                <a:ea typeface="微软雅黑" panose="020B0503020204020204" charset="-122"/>
              </a:defRPr>
            </a:lvl4pPr>
            <a:lvl5pPr marL="2057400" indent="-228600">
              <a:defRPr>
                <a:solidFill>
                  <a:schemeClr val="tx1"/>
                </a:solidFill>
                <a:latin typeface="Calibri" panose="020F0502020204030204" pitchFamily="34" charset="0"/>
                <a:ea typeface="微软雅黑" panose="020B050302020402020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charset="-122"/>
              </a:defRPr>
            </a:lvl9pPr>
          </a:lstStyle>
          <a:p>
            <a:pPr eaLnBrk="1" hangingPunct="1"/>
            <a:r>
              <a:rPr lang="zh-CN" altLang="en-US" sz="1600" dirty="0">
                <a:solidFill>
                  <a:schemeClr val="tx1">
                    <a:lumMod val="95000"/>
                    <a:lumOff val="5000"/>
                  </a:schemeClr>
                </a:solidFill>
                <a:latin typeface="微软雅黑" panose="020B0503020204020204" charset="-122"/>
                <a:ea typeface="微软雅黑" panose="020B0503020204020204" charset="-122"/>
                <a:cs typeface="+mn-ea"/>
                <a:sym typeface="微软雅黑" panose="020B0503020204020204" charset="-122"/>
              </a:rPr>
              <a:t>标题二</a:t>
            </a:r>
          </a:p>
        </p:txBody>
      </p:sp>
      <p:sp>
        <p:nvSpPr>
          <p:cNvPr id="34" name="矩形 23"/>
          <p:cNvSpPr>
            <a:spLocks noChangeArrowheads="1"/>
          </p:cNvSpPr>
          <p:nvPr/>
        </p:nvSpPr>
        <p:spPr bwMode="auto">
          <a:xfrm>
            <a:off x="4861174" y="4137342"/>
            <a:ext cx="2879725"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微软雅黑" panose="020B0503020204020204" charset="-122"/>
              </a:defRPr>
            </a:lvl1pPr>
            <a:lvl2pPr marL="742950" indent="-285750">
              <a:defRPr>
                <a:solidFill>
                  <a:schemeClr val="tx1"/>
                </a:solidFill>
                <a:latin typeface="Calibri" panose="020F0502020204030204" pitchFamily="34" charset="0"/>
                <a:ea typeface="微软雅黑" panose="020B0503020204020204" charset="-122"/>
              </a:defRPr>
            </a:lvl2pPr>
            <a:lvl3pPr marL="1143000" indent="-228600">
              <a:defRPr>
                <a:solidFill>
                  <a:schemeClr val="tx1"/>
                </a:solidFill>
                <a:latin typeface="Calibri" panose="020F0502020204030204" pitchFamily="34" charset="0"/>
                <a:ea typeface="微软雅黑" panose="020B0503020204020204" charset="-122"/>
              </a:defRPr>
            </a:lvl3pPr>
            <a:lvl4pPr marL="1600200" indent="-228600">
              <a:defRPr>
                <a:solidFill>
                  <a:schemeClr val="tx1"/>
                </a:solidFill>
                <a:latin typeface="Calibri" panose="020F0502020204030204" pitchFamily="34" charset="0"/>
                <a:ea typeface="微软雅黑" panose="020B0503020204020204" charset="-122"/>
              </a:defRPr>
            </a:lvl4pPr>
            <a:lvl5pPr marL="2057400" indent="-228600">
              <a:defRPr>
                <a:solidFill>
                  <a:schemeClr val="tx1"/>
                </a:solidFill>
                <a:latin typeface="Calibri" panose="020F0502020204030204" pitchFamily="34" charset="0"/>
                <a:ea typeface="微软雅黑" panose="020B050302020402020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charset="-122"/>
              </a:defRPr>
            </a:lvl9pPr>
          </a:lstStyle>
          <a:p>
            <a:pPr eaLnBrk="1" hangingPunct="1"/>
            <a:r>
              <a:rPr lang="zh-CN" altLang="en-US" sz="1400" dirty="0">
                <a:latin typeface="微软雅黑" panose="020B0503020204020204" charset="-122"/>
                <a:ea typeface="微软雅黑" panose="020B0503020204020204" charset="-122"/>
                <a:cs typeface="+mn-ea"/>
                <a:sym typeface="微软雅黑" panose="020B0503020204020204" charset="-122"/>
              </a:rPr>
              <a:t>分公司日常经营活动通过分公司上传的日报表进行分析控制，日常费用开支趋于正常，各项费用开支均能先核批后支付。</a:t>
            </a:r>
            <a:endParaRPr lang="zh-CN" altLang="en-US" sz="1400" dirty="0">
              <a:solidFill>
                <a:schemeClr val="tx1">
                  <a:lumMod val="95000"/>
                  <a:lumOff val="5000"/>
                </a:schemeClr>
              </a:solidFill>
              <a:latin typeface="微软雅黑" panose="020B0503020204020204" charset="-122"/>
              <a:ea typeface="微软雅黑" panose="020B0503020204020204" charset="-122"/>
              <a:cs typeface="+mn-ea"/>
              <a:sym typeface="微软雅黑" panose="020B0503020204020204" charset="-122"/>
            </a:endParaRPr>
          </a:p>
        </p:txBody>
      </p:sp>
      <p:sp>
        <p:nvSpPr>
          <p:cNvPr id="35" name="矩形 24"/>
          <p:cNvSpPr>
            <a:spLocks noChangeArrowheads="1"/>
          </p:cNvSpPr>
          <p:nvPr/>
        </p:nvSpPr>
        <p:spPr bwMode="auto">
          <a:xfrm>
            <a:off x="4861174" y="3888104"/>
            <a:ext cx="18097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微软雅黑" panose="020B0503020204020204" charset="-122"/>
              </a:defRPr>
            </a:lvl1pPr>
            <a:lvl2pPr marL="742950" indent="-285750">
              <a:defRPr>
                <a:solidFill>
                  <a:schemeClr val="tx1"/>
                </a:solidFill>
                <a:latin typeface="Calibri" panose="020F0502020204030204" pitchFamily="34" charset="0"/>
                <a:ea typeface="微软雅黑" panose="020B0503020204020204" charset="-122"/>
              </a:defRPr>
            </a:lvl2pPr>
            <a:lvl3pPr marL="1143000" indent="-228600">
              <a:defRPr>
                <a:solidFill>
                  <a:schemeClr val="tx1"/>
                </a:solidFill>
                <a:latin typeface="Calibri" panose="020F0502020204030204" pitchFamily="34" charset="0"/>
                <a:ea typeface="微软雅黑" panose="020B0503020204020204" charset="-122"/>
              </a:defRPr>
            </a:lvl3pPr>
            <a:lvl4pPr marL="1600200" indent="-228600">
              <a:defRPr>
                <a:solidFill>
                  <a:schemeClr val="tx1"/>
                </a:solidFill>
                <a:latin typeface="Calibri" panose="020F0502020204030204" pitchFamily="34" charset="0"/>
                <a:ea typeface="微软雅黑" panose="020B0503020204020204" charset="-122"/>
              </a:defRPr>
            </a:lvl4pPr>
            <a:lvl5pPr marL="2057400" indent="-228600">
              <a:defRPr>
                <a:solidFill>
                  <a:schemeClr val="tx1"/>
                </a:solidFill>
                <a:latin typeface="Calibri" panose="020F0502020204030204" pitchFamily="34" charset="0"/>
                <a:ea typeface="微软雅黑" panose="020B050302020402020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charset="-122"/>
              </a:defRPr>
            </a:lvl9pPr>
          </a:lstStyle>
          <a:p>
            <a:pPr eaLnBrk="1" hangingPunct="1"/>
            <a:r>
              <a:rPr lang="zh-CN" altLang="en-US" sz="1600" dirty="0">
                <a:solidFill>
                  <a:schemeClr val="tx1">
                    <a:lumMod val="95000"/>
                    <a:lumOff val="5000"/>
                  </a:schemeClr>
                </a:solidFill>
                <a:latin typeface="微软雅黑" panose="020B0503020204020204" charset="-122"/>
                <a:ea typeface="微软雅黑" panose="020B0503020204020204" charset="-122"/>
                <a:cs typeface="+mn-ea"/>
                <a:sym typeface="微软雅黑" panose="020B0503020204020204" charset="-122"/>
              </a:rPr>
              <a:t>标题三</a:t>
            </a:r>
          </a:p>
        </p:txBody>
      </p:sp>
      <p:sp>
        <p:nvSpPr>
          <p:cNvPr id="36" name="矩形 25"/>
          <p:cNvSpPr>
            <a:spLocks noChangeArrowheads="1"/>
          </p:cNvSpPr>
          <p:nvPr/>
        </p:nvSpPr>
        <p:spPr bwMode="auto">
          <a:xfrm>
            <a:off x="467544" y="1191959"/>
            <a:ext cx="2162202" cy="31085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微软雅黑" panose="020B0503020204020204" charset="-122"/>
              </a:defRPr>
            </a:lvl1pPr>
            <a:lvl2pPr marL="742950" indent="-285750">
              <a:defRPr>
                <a:solidFill>
                  <a:schemeClr val="tx1"/>
                </a:solidFill>
                <a:latin typeface="Calibri" panose="020F0502020204030204" pitchFamily="34" charset="0"/>
                <a:ea typeface="微软雅黑" panose="020B0503020204020204" charset="-122"/>
              </a:defRPr>
            </a:lvl2pPr>
            <a:lvl3pPr marL="1143000" indent="-228600">
              <a:defRPr>
                <a:solidFill>
                  <a:schemeClr val="tx1"/>
                </a:solidFill>
                <a:latin typeface="Calibri" panose="020F0502020204030204" pitchFamily="34" charset="0"/>
                <a:ea typeface="微软雅黑" panose="020B0503020204020204" charset="-122"/>
              </a:defRPr>
            </a:lvl3pPr>
            <a:lvl4pPr marL="1600200" indent="-228600">
              <a:defRPr>
                <a:solidFill>
                  <a:schemeClr val="tx1"/>
                </a:solidFill>
                <a:latin typeface="Calibri" panose="020F0502020204030204" pitchFamily="34" charset="0"/>
                <a:ea typeface="微软雅黑" panose="020B0503020204020204" charset="-122"/>
              </a:defRPr>
            </a:lvl4pPr>
            <a:lvl5pPr marL="2057400" indent="-228600">
              <a:defRPr>
                <a:solidFill>
                  <a:schemeClr val="tx1"/>
                </a:solidFill>
                <a:latin typeface="Calibri" panose="020F0502020204030204" pitchFamily="34" charset="0"/>
                <a:ea typeface="微软雅黑" panose="020B050302020402020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charset="-122"/>
              </a:defRPr>
            </a:lvl9pPr>
          </a:lstStyle>
          <a:p>
            <a:pPr algn="just" eaLnBrk="1" hangingPunct="1"/>
            <a:r>
              <a:rPr lang="zh-CN" altLang="en-US" sz="1400" dirty="0">
                <a:solidFill>
                  <a:schemeClr val="tx1">
                    <a:lumMod val="95000"/>
                    <a:lumOff val="5000"/>
                  </a:schemeClr>
                </a:solidFill>
                <a:latin typeface="微软雅黑" panose="020B0503020204020204" charset="-122"/>
                <a:ea typeface="微软雅黑" panose="020B0503020204020204" charset="-122"/>
                <a:cs typeface="+mn-ea"/>
                <a:sym typeface="微软雅黑" panose="020B0503020204020204" charset="-122"/>
              </a:rPr>
              <a:t>         在上年的税务工作中财务部克服了许多困难，通过积极参加银行、财政、税务等各大部门举办的纳税、会计教育培训以及查阅税务资料，探索税收稽核的重点等，顺利通过了</a:t>
            </a:r>
            <a:r>
              <a:rPr lang="en-US" altLang="zh-CN" sz="1400" dirty="0">
                <a:solidFill>
                  <a:schemeClr val="tx1">
                    <a:lumMod val="95000"/>
                    <a:lumOff val="5000"/>
                  </a:schemeClr>
                </a:solidFill>
                <a:latin typeface="微软雅黑" panose="020B0503020204020204" charset="-122"/>
                <a:ea typeface="微软雅黑" panose="020B0503020204020204" charset="-122"/>
                <a:cs typeface="+mn-ea"/>
                <a:sym typeface="微软雅黑" panose="020B0503020204020204" charset="-122"/>
              </a:rPr>
              <a:t>xx</a:t>
            </a:r>
            <a:r>
              <a:rPr lang="zh-CN" altLang="en-US" sz="1400" dirty="0">
                <a:solidFill>
                  <a:schemeClr val="tx1">
                    <a:lumMod val="95000"/>
                    <a:lumOff val="5000"/>
                  </a:schemeClr>
                </a:solidFill>
                <a:latin typeface="微软雅黑" panose="020B0503020204020204" charset="-122"/>
                <a:ea typeface="微软雅黑" panose="020B0503020204020204" charset="-122"/>
                <a:cs typeface="+mn-ea"/>
                <a:sym typeface="微软雅黑" panose="020B0503020204020204" charset="-122"/>
              </a:rPr>
              <a:t>年增值税缴纳工作。通过学习培训，提高了每月纳税申报工作的质量，并且熟练掌握了统计局、财政局、税务局、商务局、经贸局、外管局等各项报表的填制工作。</a:t>
            </a:r>
          </a:p>
        </p:txBody>
      </p:sp>
      <p:sp>
        <p:nvSpPr>
          <p:cNvPr id="37" name="Text Box 4"/>
          <p:cNvSpPr txBox="1">
            <a:spLocks noChangeArrowheads="1"/>
          </p:cNvSpPr>
          <p:nvPr/>
        </p:nvSpPr>
        <p:spPr bwMode="auto">
          <a:xfrm>
            <a:off x="3453745" y="192933"/>
            <a:ext cx="2236510"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000" dirty="0">
                <a:solidFill>
                  <a:schemeClr val="tx1">
                    <a:lumMod val="85000"/>
                    <a:lumOff val="15000"/>
                  </a:schemeClr>
                </a:solidFill>
                <a:latin typeface="微软雅黑" panose="020B0503020204020204" charset="-122"/>
                <a:ea typeface="微软雅黑" panose="020B0503020204020204" charset="-122"/>
                <a:cs typeface="+mn-ea"/>
                <a:sym typeface="微软雅黑" panose="020B0503020204020204" charset="-122"/>
              </a:rPr>
              <a:t>上一年度工作总结</a:t>
            </a:r>
            <a:endParaRPr lang="zh-CN" altLang="zh-CN" sz="2000" dirty="0">
              <a:solidFill>
                <a:schemeClr val="tx1">
                  <a:lumMod val="85000"/>
                  <a:lumOff val="15000"/>
                </a:schemeClr>
              </a:solidFill>
              <a:latin typeface="微软雅黑" panose="020B0503020204020204" charset="-122"/>
              <a:ea typeface="微软雅黑" panose="020B0503020204020204" charset="-122"/>
              <a:cs typeface="+mn-ea"/>
              <a:sym typeface="微软雅黑" panose="020B0503020204020204" charset="-122"/>
            </a:endParaRPr>
          </a:p>
        </p:txBody>
      </p:sp>
      <p:sp>
        <p:nvSpPr>
          <p:cNvPr id="38" name="Line 6"/>
          <p:cNvSpPr>
            <a:spLocks noChangeShapeType="1"/>
          </p:cNvSpPr>
          <p:nvPr/>
        </p:nvSpPr>
        <p:spPr bwMode="auto">
          <a:xfrm>
            <a:off x="0" y="361950"/>
            <a:ext cx="3276634" cy="0"/>
          </a:xfrm>
          <a:prstGeom prst="line">
            <a:avLst/>
          </a:prstGeom>
          <a:noFill/>
          <a:ln w="6350">
            <a:solidFill>
              <a:srgbClr val="0070C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latin typeface="微软雅黑" panose="020B0503020204020204" charset="-122"/>
              <a:ea typeface="微软雅黑" panose="020B0503020204020204" charset="-122"/>
              <a:cs typeface="+mn-ea"/>
              <a:sym typeface="微软雅黑" panose="020B0503020204020204" charset="-122"/>
            </a:endParaRPr>
          </a:p>
        </p:txBody>
      </p:sp>
      <p:sp>
        <p:nvSpPr>
          <p:cNvPr id="39" name="Line 7"/>
          <p:cNvSpPr>
            <a:spLocks noChangeShapeType="1"/>
          </p:cNvSpPr>
          <p:nvPr/>
        </p:nvSpPr>
        <p:spPr bwMode="auto">
          <a:xfrm>
            <a:off x="5935663" y="361950"/>
            <a:ext cx="3208337" cy="0"/>
          </a:xfrm>
          <a:prstGeom prst="line">
            <a:avLst/>
          </a:prstGeom>
          <a:noFill/>
          <a:ln w="6350">
            <a:solidFill>
              <a:srgbClr val="0070C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latin typeface="微软雅黑" panose="020B0503020204020204" charset="-122"/>
              <a:ea typeface="微软雅黑" panose="020B0503020204020204" charset="-122"/>
              <a:cs typeface="+mn-ea"/>
              <a:sym typeface="微软雅黑" panose="020B0503020204020204" charset="-122"/>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3000">
        <p:fade/>
      </p:transition>
    </mc:Choice>
    <mc:Fallback xmlns="">
      <p:transition spd="med"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38"/>
                                        </p:tgtEl>
                                        <p:attrNameLst>
                                          <p:attrName>style.visibility</p:attrName>
                                        </p:attrNameLst>
                                      </p:cBhvr>
                                      <p:to>
                                        <p:strVal val="visible"/>
                                      </p:to>
                                    </p:set>
                                    <p:anim calcmode="lin" valueType="num">
                                      <p:cBhvr additive="base">
                                        <p:cTn id="7" dur="500" fill="hold"/>
                                        <p:tgtEl>
                                          <p:spTgt spid="38"/>
                                        </p:tgtEl>
                                        <p:attrNameLst>
                                          <p:attrName>ppt_x</p:attrName>
                                        </p:attrNameLst>
                                      </p:cBhvr>
                                      <p:tavLst>
                                        <p:tav tm="0">
                                          <p:val>
                                            <p:strVal val="1+#ppt_w/2"/>
                                          </p:val>
                                        </p:tav>
                                        <p:tav tm="100000">
                                          <p:val>
                                            <p:strVal val="#ppt_x"/>
                                          </p:val>
                                        </p:tav>
                                      </p:tavLst>
                                    </p:anim>
                                    <p:anim calcmode="lin" valueType="num">
                                      <p:cBhvr additive="base">
                                        <p:cTn id="8" dur="500" fill="hold"/>
                                        <p:tgtEl>
                                          <p:spTgt spid="38"/>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39"/>
                                        </p:tgtEl>
                                        <p:attrNameLst>
                                          <p:attrName>style.visibility</p:attrName>
                                        </p:attrNameLst>
                                      </p:cBhvr>
                                      <p:to>
                                        <p:strVal val="visible"/>
                                      </p:to>
                                    </p:set>
                                    <p:anim calcmode="lin" valueType="num">
                                      <p:cBhvr additive="base">
                                        <p:cTn id="11" dur="500" fill="hold"/>
                                        <p:tgtEl>
                                          <p:spTgt spid="39"/>
                                        </p:tgtEl>
                                        <p:attrNameLst>
                                          <p:attrName>ppt_x</p:attrName>
                                        </p:attrNameLst>
                                      </p:cBhvr>
                                      <p:tavLst>
                                        <p:tav tm="0">
                                          <p:val>
                                            <p:strVal val="0-#ppt_w/2"/>
                                          </p:val>
                                        </p:tav>
                                        <p:tav tm="100000">
                                          <p:val>
                                            <p:strVal val="#ppt_x"/>
                                          </p:val>
                                        </p:tav>
                                      </p:tavLst>
                                    </p:anim>
                                    <p:anim calcmode="lin" valueType="num">
                                      <p:cBhvr additive="base">
                                        <p:cTn id="12" dur="500" fill="hold"/>
                                        <p:tgtEl>
                                          <p:spTgt spid="39"/>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42" presetClass="entr" presetSubtype="0" fill="hold" grpId="0" nodeType="afterEffect">
                                  <p:stCondLst>
                                    <p:cond delay="0"/>
                                  </p:stCondLst>
                                  <p:childTnLst>
                                    <p:set>
                                      <p:cBhvr>
                                        <p:cTn id="15" dur="1" fill="hold">
                                          <p:stCondLst>
                                            <p:cond delay="0"/>
                                          </p:stCondLst>
                                        </p:cTn>
                                        <p:tgtEl>
                                          <p:spTgt spid="37"/>
                                        </p:tgtEl>
                                        <p:attrNameLst>
                                          <p:attrName>style.visibility</p:attrName>
                                        </p:attrNameLst>
                                      </p:cBhvr>
                                      <p:to>
                                        <p:strVal val="visible"/>
                                      </p:to>
                                    </p:set>
                                    <p:animEffect transition="in" filter="fade">
                                      <p:cBhvr>
                                        <p:cTn id="16" dur="1000"/>
                                        <p:tgtEl>
                                          <p:spTgt spid="37"/>
                                        </p:tgtEl>
                                      </p:cBhvr>
                                    </p:animEffect>
                                    <p:anim calcmode="lin" valueType="num">
                                      <p:cBhvr>
                                        <p:cTn id="17" dur="1000" fill="hold"/>
                                        <p:tgtEl>
                                          <p:spTgt spid="37"/>
                                        </p:tgtEl>
                                        <p:attrNameLst>
                                          <p:attrName>ppt_x</p:attrName>
                                        </p:attrNameLst>
                                      </p:cBhvr>
                                      <p:tavLst>
                                        <p:tav tm="0">
                                          <p:val>
                                            <p:strVal val="#ppt_x"/>
                                          </p:val>
                                        </p:tav>
                                        <p:tav tm="100000">
                                          <p:val>
                                            <p:strVal val="#ppt_x"/>
                                          </p:val>
                                        </p:tav>
                                      </p:tavLst>
                                    </p:anim>
                                    <p:anim calcmode="lin" valueType="num">
                                      <p:cBhvr>
                                        <p:cTn id="18" dur="1000" fill="hold"/>
                                        <p:tgtEl>
                                          <p:spTgt spid="37"/>
                                        </p:tgtEl>
                                        <p:attrNameLst>
                                          <p:attrName>ppt_y</p:attrName>
                                        </p:attrNameLst>
                                      </p:cBhvr>
                                      <p:tavLst>
                                        <p:tav tm="0">
                                          <p:val>
                                            <p:strVal val="#ppt_y+.1"/>
                                          </p:val>
                                        </p:tav>
                                        <p:tav tm="100000">
                                          <p:val>
                                            <p:strVal val="#ppt_y"/>
                                          </p:val>
                                        </p:tav>
                                      </p:tavLst>
                                    </p:anim>
                                  </p:childTnLst>
                                </p:cTn>
                              </p:par>
                            </p:childTnLst>
                          </p:cTn>
                        </p:par>
                        <p:par>
                          <p:cTn id="19" fill="hold">
                            <p:stCondLst>
                              <p:cond delay="1500"/>
                            </p:stCondLst>
                            <p:childTnLst>
                              <p:par>
                                <p:cTn id="20" presetID="2" presetClass="entr" presetSubtype="2" fill="hold" grpId="0" nodeType="afterEffect">
                                  <p:stCondLst>
                                    <p:cond delay="0"/>
                                  </p:stCondLst>
                                  <p:childTnLst>
                                    <p:set>
                                      <p:cBhvr>
                                        <p:cTn id="21" dur="1" fill="hold">
                                          <p:stCondLst>
                                            <p:cond delay="0"/>
                                          </p:stCondLst>
                                        </p:cTn>
                                        <p:tgtEl>
                                          <p:spTgt spid="36"/>
                                        </p:tgtEl>
                                        <p:attrNameLst>
                                          <p:attrName>style.visibility</p:attrName>
                                        </p:attrNameLst>
                                      </p:cBhvr>
                                      <p:to>
                                        <p:strVal val="visible"/>
                                      </p:to>
                                    </p:set>
                                    <p:anim calcmode="lin" valueType="num">
                                      <p:cBhvr additive="base">
                                        <p:cTn id="22" dur="500" fill="hold"/>
                                        <p:tgtEl>
                                          <p:spTgt spid="36"/>
                                        </p:tgtEl>
                                        <p:attrNameLst>
                                          <p:attrName>ppt_x</p:attrName>
                                        </p:attrNameLst>
                                      </p:cBhvr>
                                      <p:tavLst>
                                        <p:tav tm="0">
                                          <p:val>
                                            <p:strVal val="1+#ppt_w/2"/>
                                          </p:val>
                                        </p:tav>
                                        <p:tav tm="100000">
                                          <p:val>
                                            <p:strVal val="#ppt_x"/>
                                          </p:val>
                                        </p:tav>
                                      </p:tavLst>
                                    </p:anim>
                                    <p:anim calcmode="lin" valueType="num">
                                      <p:cBhvr additive="base">
                                        <p:cTn id="23" dur="500" fill="hold"/>
                                        <p:tgtEl>
                                          <p:spTgt spid="36"/>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53" presetClass="entr" presetSubtype="16" fill="hold" nodeType="afterEffect">
                                  <p:stCondLst>
                                    <p:cond delay="0"/>
                                  </p:stCondLst>
                                  <p:childTnLst>
                                    <p:set>
                                      <p:cBhvr>
                                        <p:cTn id="26" dur="1" fill="hold">
                                          <p:stCondLst>
                                            <p:cond delay="0"/>
                                          </p:stCondLst>
                                        </p:cTn>
                                        <p:tgtEl>
                                          <p:spTgt spid="6"/>
                                        </p:tgtEl>
                                        <p:attrNameLst>
                                          <p:attrName>style.visibility</p:attrName>
                                        </p:attrNameLst>
                                      </p:cBhvr>
                                      <p:to>
                                        <p:strVal val="visible"/>
                                      </p:to>
                                    </p:set>
                                    <p:anim calcmode="lin" valueType="num">
                                      <p:cBhvr>
                                        <p:cTn id="27" dur="500" fill="hold"/>
                                        <p:tgtEl>
                                          <p:spTgt spid="6"/>
                                        </p:tgtEl>
                                        <p:attrNameLst>
                                          <p:attrName>ppt_w</p:attrName>
                                        </p:attrNameLst>
                                      </p:cBhvr>
                                      <p:tavLst>
                                        <p:tav tm="0">
                                          <p:val>
                                            <p:fltVal val="0"/>
                                          </p:val>
                                        </p:tav>
                                        <p:tav tm="100000">
                                          <p:val>
                                            <p:strVal val="#ppt_w"/>
                                          </p:val>
                                        </p:tav>
                                      </p:tavLst>
                                    </p:anim>
                                    <p:anim calcmode="lin" valueType="num">
                                      <p:cBhvr>
                                        <p:cTn id="28" dur="500" fill="hold"/>
                                        <p:tgtEl>
                                          <p:spTgt spid="6"/>
                                        </p:tgtEl>
                                        <p:attrNameLst>
                                          <p:attrName>ppt_h</p:attrName>
                                        </p:attrNameLst>
                                      </p:cBhvr>
                                      <p:tavLst>
                                        <p:tav tm="0">
                                          <p:val>
                                            <p:fltVal val="0"/>
                                          </p:val>
                                        </p:tav>
                                        <p:tav tm="100000">
                                          <p:val>
                                            <p:strVal val="#ppt_h"/>
                                          </p:val>
                                        </p:tav>
                                      </p:tavLst>
                                    </p:anim>
                                    <p:animEffect transition="in" filter="fade">
                                      <p:cBhvr>
                                        <p:cTn id="29" dur="500"/>
                                        <p:tgtEl>
                                          <p:spTgt spid="6"/>
                                        </p:tgtEl>
                                      </p:cBhvr>
                                    </p:animEffect>
                                  </p:childTnLst>
                                </p:cTn>
                              </p:par>
                            </p:childTnLst>
                          </p:cTn>
                        </p:par>
                        <p:par>
                          <p:cTn id="30" fill="hold">
                            <p:stCondLst>
                              <p:cond delay="2500"/>
                            </p:stCondLst>
                            <p:childTnLst>
                              <p:par>
                                <p:cTn id="31" presetID="21" presetClass="entr" presetSubtype="1" fill="hold" grpId="0" nodeType="afterEffect">
                                  <p:stCondLst>
                                    <p:cond delay="0"/>
                                  </p:stCondLst>
                                  <p:childTnLst>
                                    <p:set>
                                      <p:cBhvr>
                                        <p:cTn id="32" dur="1" fill="hold">
                                          <p:stCondLst>
                                            <p:cond delay="0"/>
                                          </p:stCondLst>
                                        </p:cTn>
                                        <p:tgtEl>
                                          <p:spTgt spid="16"/>
                                        </p:tgtEl>
                                        <p:attrNameLst>
                                          <p:attrName>style.visibility</p:attrName>
                                        </p:attrNameLst>
                                      </p:cBhvr>
                                      <p:to>
                                        <p:strVal val="visible"/>
                                      </p:to>
                                    </p:set>
                                    <p:animEffect transition="in" filter="wheel(1)">
                                      <p:cBhvr>
                                        <p:cTn id="33" dur="2000"/>
                                        <p:tgtEl>
                                          <p:spTgt spid="16"/>
                                        </p:tgtEl>
                                      </p:cBhvr>
                                    </p:animEffect>
                                  </p:childTnLst>
                                </p:cTn>
                              </p:par>
                            </p:childTnLst>
                          </p:cTn>
                        </p:par>
                        <p:par>
                          <p:cTn id="34" fill="hold">
                            <p:stCondLst>
                              <p:cond delay="4500"/>
                            </p:stCondLst>
                            <p:childTnLst>
                              <p:par>
                                <p:cTn id="35" presetID="2" presetClass="entr" presetSubtype="8" fill="hold" nodeType="afterEffect">
                                  <p:stCondLst>
                                    <p:cond delay="0"/>
                                  </p:stCondLst>
                                  <p:childTnLst>
                                    <p:set>
                                      <p:cBhvr>
                                        <p:cTn id="36" dur="1" fill="hold">
                                          <p:stCondLst>
                                            <p:cond delay="0"/>
                                          </p:stCondLst>
                                        </p:cTn>
                                        <p:tgtEl>
                                          <p:spTgt spid="20"/>
                                        </p:tgtEl>
                                        <p:attrNameLst>
                                          <p:attrName>style.visibility</p:attrName>
                                        </p:attrNameLst>
                                      </p:cBhvr>
                                      <p:to>
                                        <p:strVal val="visible"/>
                                      </p:to>
                                    </p:set>
                                    <p:anim calcmode="lin" valueType="num">
                                      <p:cBhvr additive="base">
                                        <p:cTn id="37" dur="500" fill="hold"/>
                                        <p:tgtEl>
                                          <p:spTgt spid="20"/>
                                        </p:tgtEl>
                                        <p:attrNameLst>
                                          <p:attrName>ppt_x</p:attrName>
                                        </p:attrNameLst>
                                      </p:cBhvr>
                                      <p:tavLst>
                                        <p:tav tm="0">
                                          <p:val>
                                            <p:strVal val="0-#ppt_w/2"/>
                                          </p:val>
                                        </p:tav>
                                        <p:tav tm="100000">
                                          <p:val>
                                            <p:strVal val="#ppt_x"/>
                                          </p:val>
                                        </p:tav>
                                      </p:tavLst>
                                    </p:anim>
                                    <p:anim calcmode="lin" valueType="num">
                                      <p:cBhvr additive="base">
                                        <p:cTn id="38" dur="500" fill="hold"/>
                                        <p:tgtEl>
                                          <p:spTgt spid="20"/>
                                        </p:tgtEl>
                                        <p:attrNameLst>
                                          <p:attrName>ppt_y</p:attrName>
                                        </p:attrNameLst>
                                      </p:cBhvr>
                                      <p:tavLst>
                                        <p:tav tm="0">
                                          <p:val>
                                            <p:strVal val="#ppt_y"/>
                                          </p:val>
                                        </p:tav>
                                        <p:tav tm="100000">
                                          <p:val>
                                            <p:strVal val="#ppt_y"/>
                                          </p:val>
                                        </p:tav>
                                      </p:tavLst>
                                    </p:anim>
                                  </p:childTnLst>
                                </p:cTn>
                              </p:par>
                              <p:par>
                                <p:cTn id="39" presetID="2" presetClass="entr" presetSubtype="8" fill="hold" nodeType="withEffect">
                                  <p:stCondLst>
                                    <p:cond delay="250"/>
                                  </p:stCondLst>
                                  <p:childTnLst>
                                    <p:set>
                                      <p:cBhvr>
                                        <p:cTn id="40" dur="1" fill="hold">
                                          <p:stCondLst>
                                            <p:cond delay="0"/>
                                          </p:stCondLst>
                                        </p:cTn>
                                        <p:tgtEl>
                                          <p:spTgt spid="27"/>
                                        </p:tgtEl>
                                        <p:attrNameLst>
                                          <p:attrName>style.visibility</p:attrName>
                                        </p:attrNameLst>
                                      </p:cBhvr>
                                      <p:to>
                                        <p:strVal val="visible"/>
                                      </p:to>
                                    </p:set>
                                    <p:anim calcmode="lin" valueType="num">
                                      <p:cBhvr additive="base">
                                        <p:cTn id="41" dur="500" fill="hold"/>
                                        <p:tgtEl>
                                          <p:spTgt spid="27"/>
                                        </p:tgtEl>
                                        <p:attrNameLst>
                                          <p:attrName>ppt_x</p:attrName>
                                        </p:attrNameLst>
                                      </p:cBhvr>
                                      <p:tavLst>
                                        <p:tav tm="0">
                                          <p:val>
                                            <p:strVal val="0-#ppt_w/2"/>
                                          </p:val>
                                        </p:tav>
                                        <p:tav tm="100000">
                                          <p:val>
                                            <p:strVal val="#ppt_x"/>
                                          </p:val>
                                        </p:tav>
                                      </p:tavLst>
                                    </p:anim>
                                    <p:anim calcmode="lin" valueType="num">
                                      <p:cBhvr additive="base">
                                        <p:cTn id="42" dur="500" fill="hold"/>
                                        <p:tgtEl>
                                          <p:spTgt spid="27"/>
                                        </p:tgtEl>
                                        <p:attrNameLst>
                                          <p:attrName>ppt_y</p:attrName>
                                        </p:attrNameLst>
                                      </p:cBhvr>
                                      <p:tavLst>
                                        <p:tav tm="0">
                                          <p:val>
                                            <p:strVal val="#ppt_y"/>
                                          </p:val>
                                        </p:tav>
                                        <p:tav tm="100000">
                                          <p:val>
                                            <p:strVal val="#ppt_y"/>
                                          </p:val>
                                        </p:tav>
                                      </p:tavLst>
                                    </p:anim>
                                  </p:childTnLst>
                                </p:cTn>
                              </p:par>
                              <p:par>
                                <p:cTn id="43" presetID="2" presetClass="entr" presetSubtype="8" fill="hold" nodeType="withEffect">
                                  <p:stCondLst>
                                    <p:cond delay="350"/>
                                  </p:stCondLst>
                                  <p:childTnLst>
                                    <p:set>
                                      <p:cBhvr>
                                        <p:cTn id="44" dur="1" fill="hold">
                                          <p:stCondLst>
                                            <p:cond delay="0"/>
                                          </p:stCondLst>
                                        </p:cTn>
                                        <p:tgtEl>
                                          <p:spTgt spid="17"/>
                                        </p:tgtEl>
                                        <p:attrNameLst>
                                          <p:attrName>style.visibility</p:attrName>
                                        </p:attrNameLst>
                                      </p:cBhvr>
                                      <p:to>
                                        <p:strVal val="visible"/>
                                      </p:to>
                                    </p:set>
                                    <p:anim calcmode="lin" valueType="num">
                                      <p:cBhvr additive="base">
                                        <p:cTn id="45" dur="500" fill="hold"/>
                                        <p:tgtEl>
                                          <p:spTgt spid="17"/>
                                        </p:tgtEl>
                                        <p:attrNameLst>
                                          <p:attrName>ppt_x</p:attrName>
                                        </p:attrNameLst>
                                      </p:cBhvr>
                                      <p:tavLst>
                                        <p:tav tm="0">
                                          <p:val>
                                            <p:strVal val="0-#ppt_w/2"/>
                                          </p:val>
                                        </p:tav>
                                        <p:tav tm="100000">
                                          <p:val>
                                            <p:strVal val="#ppt_x"/>
                                          </p:val>
                                        </p:tav>
                                      </p:tavLst>
                                    </p:anim>
                                    <p:anim calcmode="lin" valueType="num">
                                      <p:cBhvr additive="base">
                                        <p:cTn id="46" dur="500" fill="hold"/>
                                        <p:tgtEl>
                                          <p:spTgt spid="17"/>
                                        </p:tgtEl>
                                        <p:attrNameLst>
                                          <p:attrName>ppt_y</p:attrName>
                                        </p:attrNameLst>
                                      </p:cBhvr>
                                      <p:tavLst>
                                        <p:tav tm="0">
                                          <p:val>
                                            <p:strVal val="#ppt_y"/>
                                          </p:val>
                                        </p:tav>
                                        <p:tav tm="100000">
                                          <p:val>
                                            <p:strVal val="#ppt_y"/>
                                          </p:val>
                                        </p:tav>
                                      </p:tavLst>
                                    </p:anim>
                                  </p:childTnLst>
                                </p:cTn>
                              </p:par>
                            </p:childTnLst>
                          </p:cTn>
                        </p:par>
                        <p:par>
                          <p:cTn id="47" fill="hold">
                            <p:stCondLst>
                              <p:cond delay="5000"/>
                            </p:stCondLst>
                            <p:childTnLst>
                              <p:par>
                                <p:cTn id="48" presetID="2" presetClass="entr" presetSubtype="2" fill="hold" grpId="0" nodeType="afterEffect">
                                  <p:stCondLst>
                                    <p:cond delay="0"/>
                                  </p:stCondLst>
                                  <p:childTnLst>
                                    <p:set>
                                      <p:cBhvr>
                                        <p:cTn id="49" dur="1" fill="hold">
                                          <p:stCondLst>
                                            <p:cond delay="0"/>
                                          </p:stCondLst>
                                        </p:cTn>
                                        <p:tgtEl>
                                          <p:spTgt spid="31"/>
                                        </p:tgtEl>
                                        <p:attrNameLst>
                                          <p:attrName>style.visibility</p:attrName>
                                        </p:attrNameLst>
                                      </p:cBhvr>
                                      <p:to>
                                        <p:strVal val="visible"/>
                                      </p:to>
                                    </p:set>
                                    <p:anim calcmode="lin" valueType="num">
                                      <p:cBhvr additive="base">
                                        <p:cTn id="50" dur="500" fill="hold"/>
                                        <p:tgtEl>
                                          <p:spTgt spid="31"/>
                                        </p:tgtEl>
                                        <p:attrNameLst>
                                          <p:attrName>ppt_x</p:attrName>
                                        </p:attrNameLst>
                                      </p:cBhvr>
                                      <p:tavLst>
                                        <p:tav tm="0">
                                          <p:val>
                                            <p:strVal val="1+#ppt_w/2"/>
                                          </p:val>
                                        </p:tav>
                                        <p:tav tm="100000">
                                          <p:val>
                                            <p:strVal val="#ppt_x"/>
                                          </p:val>
                                        </p:tav>
                                      </p:tavLst>
                                    </p:anim>
                                    <p:anim calcmode="lin" valueType="num">
                                      <p:cBhvr additive="base">
                                        <p:cTn id="51" dur="500" fill="hold"/>
                                        <p:tgtEl>
                                          <p:spTgt spid="31"/>
                                        </p:tgtEl>
                                        <p:attrNameLst>
                                          <p:attrName>ppt_y</p:attrName>
                                        </p:attrNameLst>
                                      </p:cBhvr>
                                      <p:tavLst>
                                        <p:tav tm="0">
                                          <p:val>
                                            <p:strVal val="#ppt_y"/>
                                          </p:val>
                                        </p:tav>
                                        <p:tav tm="100000">
                                          <p:val>
                                            <p:strVal val="#ppt_y"/>
                                          </p:val>
                                        </p:tav>
                                      </p:tavLst>
                                    </p:anim>
                                  </p:childTnLst>
                                </p:cTn>
                              </p:par>
                            </p:childTnLst>
                          </p:cTn>
                        </p:par>
                        <p:par>
                          <p:cTn id="52" fill="hold">
                            <p:stCondLst>
                              <p:cond delay="5500"/>
                            </p:stCondLst>
                            <p:childTnLst>
                              <p:par>
                                <p:cTn id="53" presetID="2" presetClass="entr" presetSubtype="2" fill="hold" grpId="0" nodeType="afterEffect">
                                  <p:stCondLst>
                                    <p:cond delay="0"/>
                                  </p:stCondLst>
                                  <p:childTnLst>
                                    <p:set>
                                      <p:cBhvr>
                                        <p:cTn id="54" dur="1" fill="hold">
                                          <p:stCondLst>
                                            <p:cond delay="0"/>
                                          </p:stCondLst>
                                        </p:cTn>
                                        <p:tgtEl>
                                          <p:spTgt spid="30"/>
                                        </p:tgtEl>
                                        <p:attrNameLst>
                                          <p:attrName>style.visibility</p:attrName>
                                        </p:attrNameLst>
                                      </p:cBhvr>
                                      <p:to>
                                        <p:strVal val="visible"/>
                                      </p:to>
                                    </p:set>
                                    <p:anim calcmode="lin" valueType="num">
                                      <p:cBhvr additive="base">
                                        <p:cTn id="55" dur="500" fill="hold"/>
                                        <p:tgtEl>
                                          <p:spTgt spid="30"/>
                                        </p:tgtEl>
                                        <p:attrNameLst>
                                          <p:attrName>ppt_x</p:attrName>
                                        </p:attrNameLst>
                                      </p:cBhvr>
                                      <p:tavLst>
                                        <p:tav tm="0">
                                          <p:val>
                                            <p:strVal val="1+#ppt_w/2"/>
                                          </p:val>
                                        </p:tav>
                                        <p:tav tm="100000">
                                          <p:val>
                                            <p:strVal val="#ppt_x"/>
                                          </p:val>
                                        </p:tav>
                                      </p:tavLst>
                                    </p:anim>
                                    <p:anim calcmode="lin" valueType="num">
                                      <p:cBhvr additive="base">
                                        <p:cTn id="56" dur="500" fill="hold"/>
                                        <p:tgtEl>
                                          <p:spTgt spid="30"/>
                                        </p:tgtEl>
                                        <p:attrNameLst>
                                          <p:attrName>ppt_y</p:attrName>
                                        </p:attrNameLst>
                                      </p:cBhvr>
                                      <p:tavLst>
                                        <p:tav tm="0">
                                          <p:val>
                                            <p:strVal val="#ppt_y"/>
                                          </p:val>
                                        </p:tav>
                                        <p:tav tm="100000">
                                          <p:val>
                                            <p:strVal val="#ppt_y"/>
                                          </p:val>
                                        </p:tav>
                                      </p:tavLst>
                                    </p:anim>
                                  </p:childTnLst>
                                </p:cTn>
                              </p:par>
                            </p:childTnLst>
                          </p:cTn>
                        </p:par>
                        <p:par>
                          <p:cTn id="57" fill="hold">
                            <p:stCondLst>
                              <p:cond delay="6000"/>
                            </p:stCondLst>
                            <p:childTnLst>
                              <p:par>
                                <p:cTn id="58" presetID="2" presetClass="entr" presetSubtype="2" fill="hold" grpId="0" nodeType="afterEffect">
                                  <p:stCondLst>
                                    <p:cond delay="0"/>
                                  </p:stCondLst>
                                  <p:childTnLst>
                                    <p:set>
                                      <p:cBhvr>
                                        <p:cTn id="59" dur="1" fill="hold">
                                          <p:stCondLst>
                                            <p:cond delay="0"/>
                                          </p:stCondLst>
                                        </p:cTn>
                                        <p:tgtEl>
                                          <p:spTgt spid="33"/>
                                        </p:tgtEl>
                                        <p:attrNameLst>
                                          <p:attrName>style.visibility</p:attrName>
                                        </p:attrNameLst>
                                      </p:cBhvr>
                                      <p:to>
                                        <p:strVal val="visible"/>
                                      </p:to>
                                    </p:set>
                                    <p:anim calcmode="lin" valueType="num">
                                      <p:cBhvr additive="base">
                                        <p:cTn id="60" dur="500" fill="hold"/>
                                        <p:tgtEl>
                                          <p:spTgt spid="33"/>
                                        </p:tgtEl>
                                        <p:attrNameLst>
                                          <p:attrName>ppt_x</p:attrName>
                                        </p:attrNameLst>
                                      </p:cBhvr>
                                      <p:tavLst>
                                        <p:tav tm="0">
                                          <p:val>
                                            <p:strVal val="1+#ppt_w/2"/>
                                          </p:val>
                                        </p:tav>
                                        <p:tav tm="100000">
                                          <p:val>
                                            <p:strVal val="#ppt_x"/>
                                          </p:val>
                                        </p:tav>
                                      </p:tavLst>
                                    </p:anim>
                                    <p:anim calcmode="lin" valueType="num">
                                      <p:cBhvr additive="base">
                                        <p:cTn id="61" dur="500" fill="hold"/>
                                        <p:tgtEl>
                                          <p:spTgt spid="33"/>
                                        </p:tgtEl>
                                        <p:attrNameLst>
                                          <p:attrName>ppt_y</p:attrName>
                                        </p:attrNameLst>
                                      </p:cBhvr>
                                      <p:tavLst>
                                        <p:tav tm="0">
                                          <p:val>
                                            <p:strVal val="#ppt_y"/>
                                          </p:val>
                                        </p:tav>
                                        <p:tav tm="100000">
                                          <p:val>
                                            <p:strVal val="#ppt_y"/>
                                          </p:val>
                                        </p:tav>
                                      </p:tavLst>
                                    </p:anim>
                                  </p:childTnLst>
                                </p:cTn>
                              </p:par>
                            </p:childTnLst>
                          </p:cTn>
                        </p:par>
                        <p:par>
                          <p:cTn id="62" fill="hold">
                            <p:stCondLst>
                              <p:cond delay="6500"/>
                            </p:stCondLst>
                            <p:childTnLst>
                              <p:par>
                                <p:cTn id="63" presetID="2" presetClass="entr" presetSubtype="2" fill="hold" grpId="0" nodeType="afterEffect">
                                  <p:stCondLst>
                                    <p:cond delay="0"/>
                                  </p:stCondLst>
                                  <p:childTnLst>
                                    <p:set>
                                      <p:cBhvr>
                                        <p:cTn id="64" dur="1" fill="hold">
                                          <p:stCondLst>
                                            <p:cond delay="0"/>
                                          </p:stCondLst>
                                        </p:cTn>
                                        <p:tgtEl>
                                          <p:spTgt spid="32"/>
                                        </p:tgtEl>
                                        <p:attrNameLst>
                                          <p:attrName>style.visibility</p:attrName>
                                        </p:attrNameLst>
                                      </p:cBhvr>
                                      <p:to>
                                        <p:strVal val="visible"/>
                                      </p:to>
                                    </p:set>
                                    <p:anim calcmode="lin" valueType="num">
                                      <p:cBhvr additive="base">
                                        <p:cTn id="65" dur="500" fill="hold"/>
                                        <p:tgtEl>
                                          <p:spTgt spid="32"/>
                                        </p:tgtEl>
                                        <p:attrNameLst>
                                          <p:attrName>ppt_x</p:attrName>
                                        </p:attrNameLst>
                                      </p:cBhvr>
                                      <p:tavLst>
                                        <p:tav tm="0">
                                          <p:val>
                                            <p:strVal val="1+#ppt_w/2"/>
                                          </p:val>
                                        </p:tav>
                                        <p:tav tm="100000">
                                          <p:val>
                                            <p:strVal val="#ppt_x"/>
                                          </p:val>
                                        </p:tav>
                                      </p:tavLst>
                                    </p:anim>
                                    <p:anim calcmode="lin" valueType="num">
                                      <p:cBhvr additive="base">
                                        <p:cTn id="66" dur="500" fill="hold"/>
                                        <p:tgtEl>
                                          <p:spTgt spid="32"/>
                                        </p:tgtEl>
                                        <p:attrNameLst>
                                          <p:attrName>ppt_y</p:attrName>
                                        </p:attrNameLst>
                                      </p:cBhvr>
                                      <p:tavLst>
                                        <p:tav tm="0">
                                          <p:val>
                                            <p:strVal val="#ppt_y"/>
                                          </p:val>
                                        </p:tav>
                                        <p:tav tm="100000">
                                          <p:val>
                                            <p:strVal val="#ppt_y"/>
                                          </p:val>
                                        </p:tav>
                                      </p:tavLst>
                                    </p:anim>
                                  </p:childTnLst>
                                </p:cTn>
                              </p:par>
                            </p:childTnLst>
                          </p:cTn>
                        </p:par>
                        <p:par>
                          <p:cTn id="67" fill="hold">
                            <p:stCondLst>
                              <p:cond delay="7000"/>
                            </p:stCondLst>
                            <p:childTnLst>
                              <p:par>
                                <p:cTn id="68" presetID="2" presetClass="entr" presetSubtype="2" fill="hold" grpId="0" nodeType="afterEffect">
                                  <p:stCondLst>
                                    <p:cond delay="0"/>
                                  </p:stCondLst>
                                  <p:childTnLst>
                                    <p:set>
                                      <p:cBhvr>
                                        <p:cTn id="69" dur="1" fill="hold">
                                          <p:stCondLst>
                                            <p:cond delay="0"/>
                                          </p:stCondLst>
                                        </p:cTn>
                                        <p:tgtEl>
                                          <p:spTgt spid="35"/>
                                        </p:tgtEl>
                                        <p:attrNameLst>
                                          <p:attrName>style.visibility</p:attrName>
                                        </p:attrNameLst>
                                      </p:cBhvr>
                                      <p:to>
                                        <p:strVal val="visible"/>
                                      </p:to>
                                    </p:set>
                                    <p:anim calcmode="lin" valueType="num">
                                      <p:cBhvr additive="base">
                                        <p:cTn id="70" dur="500" fill="hold"/>
                                        <p:tgtEl>
                                          <p:spTgt spid="35"/>
                                        </p:tgtEl>
                                        <p:attrNameLst>
                                          <p:attrName>ppt_x</p:attrName>
                                        </p:attrNameLst>
                                      </p:cBhvr>
                                      <p:tavLst>
                                        <p:tav tm="0">
                                          <p:val>
                                            <p:strVal val="1+#ppt_w/2"/>
                                          </p:val>
                                        </p:tav>
                                        <p:tav tm="100000">
                                          <p:val>
                                            <p:strVal val="#ppt_x"/>
                                          </p:val>
                                        </p:tav>
                                      </p:tavLst>
                                    </p:anim>
                                    <p:anim calcmode="lin" valueType="num">
                                      <p:cBhvr additive="base">
                                        <p:cTn id="71" dur="500" fill="hold"/>
                                        <p:tgtEl>
                                          <p:spTgt spid="35"/>
                                        </p:tgtEl>
                                        <p:attrNameLst>
                                          <p:attrName>ppt_y</p:attrName>
                                        </p:attrNameLst>
                                      </p:cBhvr>
                                      <p:tavLst>
                                        <p:tav tm="0">
                                          <p:val>
                                            <p:strVal val="#ppt_y"/>
                                          </p:val>
                                        </p:tav>
                                        <p:tav tm="100000">
                                          <p:val>
                                            <p:strVal val="#ppt_y"/>
                                          </p:val>
                                        </p:tav>
                                      </p:tavLst>
                                    </p:anim>
                                  </p:childTnLst>
                                </p:cTn>
                              </p:par>
                            </p:childTnLst>
                          </p:cTn>
                        </p:par>
                        <p:par>
                          <p:cTn id="72" fill="hold">
                            <p:stCondLst>
                              <p:cond delay="7500"/>
                            </p:stCondLst>
                            <p:childTnLst>
                              <p:par>
                                <p:cTn id="73" presetID="2" presetClass="entr" presetSubtype="2" fill="hold" grpId="0" nodeType="afterEffect">
                                  <p:stCondLst>
                                    <p:cond delay="0"/>
                                  </p:stCondLst>
                                  <p:childTnLst>
                                    <p:set>
                                      <p:cBhvr>
                                        <p:cTn id="74" dur="1" fill="hold">
                                          <p:stCondLst>
                                            <p:cond delay="0"/>
                                          </p:stCondLst>
                                        </p:cTn>
                                        <p:tgtEl>
                                          <p:spTgt spid="34"/>
                                        </p:tgtEl>
                                        <p:attrNameLst>
                                          <p:attrName>style.visibility</p:attrName>
                                        </p:attrNameLst>
                                      </p:cBhvr>
                                      <p:to>
                                        <p:strVal val="visible"/>
                                      </p:to>
                                    </p:set>
                                    <p:anim calcmode="lin" valueType="num">
                                      <p:cBhvr additive="base">
                                        <p:cTn id="75" dur="500" fill="hold"/>
                                        <p:tgtEl>
                                          <p:spTgt spid="34"/>
                                        </p:tgtEl>
                                        <p:attrNameLst>
                                          <p:attrName>ppt_x</p:attrName>
                                        </p:attrNameLst>
                                      </p:cBhvr>
                                      <p:tavLst>
                                        <p:tav tm="0">
                                          <p:val>
                                            <p:strVal val="1+#ppt_w/2"/>
                                          </p:val>
                                        </p:tav>
                                        <p:tav tm="100000">
                                          <p:val>
                                            <p:strVal val="#ppt_x"/>
                                          </p:val>
                                        </p:tav>
                                      </p:tavLst>
                                    </p:anim>
                                    <p:anim calcmode="lin" valueType="num">
                                      <p:cBhvr additive="base">
                                        <p:cTn id="76" dur="500" fill="hold"/>
                                        <p:tgtEl>
                                          <p:spTgt spid="3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30" grpId="0"/>
      <p:bldP spid="31" grpId="0"/>
      <p:bldP spid="32" grpId="0"/>
      <p:bldP spid="33" grpId="0"/>
      <p:bldP spid="34" grpId="0"/>
      <p:bldP spid="35" grpId="0"/>
      <p:bldP spid="36" grpId="0"/>
      <p:bldP spid="37" grpId="0"/>
      <p:bldP spid="38" grpId="0" animBg="1"/>
      <p:bldP spid="39"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六边形 24"/>
          <p:cNvSpPr/>
          <p:nvPr/>
        </p:nvSpPr>
        <p:spPr>
          <a:xfrm rot="16200000">
            <a:off x="588110" y="1408330"/>
            <a:ext cx="797366" cy="750462"/>
          </a:xfrm>
          <a:prstGeom prst="hexagon">
            <a:avLst/>
          </a:prstGeom>
          <a:solidFill>
            <a:srgbClr val="0070C0"/>
          </a:solidFill>
          <a:ln w="15875"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微软雅黑" panose="020B0503020204020204" charset="-122"/>
              <a:ea typeface="微软雅黑" panose="020B0503020204020204" charset="-122"/>
              <a:cs typeface="+mn-ea"/>
              <a:sym typeface="微软雅黑" panose="020B0503020204020204" charset="-122"/>
            </a:endParaRPr>
          </a:p>
        </p:txBody>
      </p:sp>
      <p:sp>
        <p:nvSpPr>
          <p:cNvPr id="26" name="TextBox 25"/>
          <p:cNvSpPr txBox="1"/>
          <p:nvPr/>
        </p:nvSpPr>
        <p:spPr>
          <a:xfrm>
            <a:off x="667798" y="1520184"/>
            <a:ext cx="665567" cy="584775"/>
          </a:xfrm>
          <a:prstGeom prst="rect">
            <a:avLst/>
          </a:prstGeom>
          <a:noFill/>
        </p:spPr>
        <p:txBody>
          <a:bodyPr wrap="none" rtlCol="0">
            <a:spAutoFit/>
          </a:bodyPr>
          <a:lstStyle/>
          <a:p>
            <a:r>
              <a:rPr lang="en-US" altLang="zh-CN" sz="3200" dirty="0">
                <a:solidFill>
                  <a:schemeClr val="bg1"/>
                </a:solidFill>
                <a:latin typeface="微软雅黑" panose="020B0503020204020204" charset="-122"/>
                <a:ea typeface="微软雅黑" panose="020B0503020204020204" charset="-122"/>
                <a:cs typeface="+mn-ea"/>
                <a:sym typeface="微软雅黑" panose="020B0503020204020204" charset="-122"/>
              </a:rPr>
              <a:t>01</a:t>
            </a:r>
            <a:endParaRPr lang="zh-CN" altLang="en-US" sz="3200" dirty="0">
              <a:solidFill>
                <a:schemeClr val="bg1"/>
              </a:solidFill>
              <a:latin typeface="微软雅黑" panose="020B0503020204020204" charset="-122"/>
              <a:ea typeface="微软雅黑" panose="020B0503020204020204" charset="-122"/>
              <a:cs typeface="+mn-ea"/>
              <a:sym typeface="微软雅黑" panose="020B0503020204020204" charset="-122"/>
            </a:endParaRPr>
          </a:p>
        </p:txBody>
      </p:sp>
      <p:sp>
        <p:nvSpPr>
          <p:cNvPr id="27" name="TextBox 26"/>
          <p:cNvSpPr txBox="1"/>
          <p:nvPr/>
        </p:nvSpPr>
        <p:spPr bwMode="auto">
          <a:xfrm>
            <a:off x="1475659" y="1894213"/>
            <a:ext cx="2952328" cy="646331"/>
          </a:xfrm>
          <a:prstGeom prst="rect">
            <a:avLst/>
          </a:prstGeom>
          <a:noFill/>
        </p:spPr>
        <p:txBody>
          <a:bodyPr wrap="square">
            <a:spAutoFit/>
          </a:bodyPr>
          <a:lstStyle/>
          <a:p>
            <a:pPr>
              <a:lnSpc>
                <a:spcPct val="150000"/>
              </a:lnSpc>
            </a:pPr>
            <a:r>
              <a:rPr lang="zh-CN" altLang="en-US" sz="1200" dirty="0">
                <a:solidFill>
                  <a:schemeClr val="tx1">
                    <a:lumMod val="95000"/>
                    <a:lumOff val="5000"/>
                  </a:schemeClr>
                </a:solidFill>
                <a:latin typeface="微软雅黑" panose="020B0503020204020204" charset="-122"/>
                <a:ea typeface="微软雅黑" panose="020B0503020204020204" charset="-122"/>
                <a:cs typeface="+mn-ea"/>
                <a:sym typeface="微软雅黑" panose="020B0503020204020204" charset="-122"/>
              </a:rPr>
              <a:t>过去的一年中，财务部认真的完成了总经办交办的各项事宜。</a:t>
            </a:r>
          </a:p>
        </p:txBody>
      </p:sp>
      <p:sp>
        <p:nvSpPr>
          <p:cNvPr id="28" name="矩形 27"/>
          <p:cNvSpPr/>
          <p:nvPr/>
        </p:nvSpPr>
        <p:spPr bwMode="auto">
          <a:xfrm>
            <a:off x="1475658" y="1547555"/>
            <a:ext cx="2020887" cy="369332"/>
          </a:xfrm>
          <a:prstGeom prst="rect">
            <a:avLst/>
          </a:prstGeom>
        </p:spPr>
        <p:txBody>
          <a:bodyPr>
            <a:spAutoFit/>
          </a:bodyPr>
          <a:lstStyle/>
          <a:p>
            <a:pPr>
              <a:defRPr/>
            </a:pPr>
            <a:r>
              <a:rPr lang="zh-CN" altLang="en-US" b="1" dirty="0">
                <a:solidFill>
                  <a:schemeClr val="tx1">
                    <a:lumMod val="95000"/>
                    <a:lumOff val="5000"/>
                  </a:schemeClr>
                </a:solidFill>
                <a:latin typeface="微软雅黑" panose="020B0503020204020204" charset="-122"/>
                <a:ea typeface="微软雅黑" panose="020B0503020204020204" charset="-122"/>
                <a:cs typeface="+mn-ea"/>
                <a:sym typeface="微软雅黑" panose="020B0503020204020204" charset="-122"/>
              </a:rPr>
              <a:t>输入相关标题</a:t>
            </a:r>
          </a:p>
        </p:txBody>
      </p:sp>
      <p:sp>
        <p:nvSpPr>
          <p:cNvPr id="29" name="六边形 28"/>
          <p:cNvSpPr/>
          <p:nvPr/>
        </p:nvSpPr>
        <p:spPr>
          <a:xfrm rot="16200000">
            <a:off x="588109" y="3213809"/>
            <a:ext cx="797366" cy="750462"/>
          </a:xfrm>
          <a:prstGeom prst="hexagon">
            <a:avLst/>
          </a:prstGeom>
          <a:solidFill>
            <a:srgbClr val="0070C0"/>
          </a:solidFill>
          <a:ln w="15875"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微软雅黑" panose="020B0503020204020204" charset="-122"/>
              <a:ea typeface="微软雅黑" panose="020B0503020204020204" charset="-122"/>
              <a:cs typeface="+mn-ea"/>
              <a:sym typeface="微软雅黑" panose="020B0503020204020204" charset="-122"/>
            </a:endParaRPr>
          </a:p>
        </p:txBody>
      </p:sp>
      <p:sp>
        <p:nvSpPr>
          <p:cNvPr id="30" name="TextBox 29"/>
          <p:cNvSpPr txBox="1"/>
          <p:nvPr/>
        </p:nvSpPr>
        <p:spPr>
          <a:xfrm>
            <a:off x="667797" y="3325663"/>
            <a:ext cx="665567" cy="584775"/>
          </a:xfrm>
          <a:prstGeom prst="rect">
            <a:avLst/>
          </a:prstGeom>
          <a:noFill/>
        </p:spPr>
        <p:txBody>
          <a:bodyPr wrap="none" rtlCol="0">
            <a:spAutoFit/>
          </a:bodyPr>
          <a:lstStyle/>
          <a:p>
            <a:r>
              <a:rPr lang="en-US" altLang="zh-CN" sz="3200" dirty="0">
                <a:solidFill>
                  <a:schemeClr val="bg1"/>
                </a:solidFill>
                <a:latin typeface="微软雅黑" panose="020B0503020204020204" charset="-122"/>
                <a:ea typeface="微软雅黑" panose="020B0503020204020204" charset="-122"/>
                <a:cs typeface="+mn-ea"/>
                <a:sym typeface="微软雅黑" panose="020B0503020204020204" charset="-122"/>
              </a:rPr>
              <a:t>03</a:t>
            </a:r>
            <a:endParaRPr lang="zh-CN" altLang="en-US" sz="3200" dirty="0">
              <a:solidFill>
                <a:schemeClr val="bg1"/>
              </a:solidFill>
              <a:latin typeface="微软雅黑" panose="020B0503020204020204" charset="-122"/>
              <a:ea typeface="微软雅黑" panose="020B0503020204020204" charset="-122"/>
              <a:cs typeface="+mn-ea"/>
              <a:sym typeface="微软雅黑" panose="020B0503020204020204" charset="-122"/>
            </a:endParaRPr>
          </a:p>
        </p:txBody>
      </p:sp>
      <p:sp>
        <p:nvSpPr>
          <p:cNvPr id="31" name="TextBox 30"/>
          <p:cNvSpPr txBox="1"/>
          <p:nvPr/>
        </p:nvSpPr>
        <p:spPr bwMode="auto">
          <a:xfrm>
            <a:off x="1475658" y="3699692"/>
            <a:ext cx="2952328" cy="613373"/>
          </a:xfrm>
          <a:prstGeom prst="rect">
            <a:avLst/>
          </a:prstGeom>
          <a:noFill/>
        </p:spPr>
        <p:txBody>
          <a:bodyPr wrap="square">
            <a:spAutoFit/>
          </a:bodyPr>
          <a:lstStyle/>
          <a:p>
            <a:pPr>
              <a:lnSpc>
                <a:spcPct val="150000"/>
              </a:lnSpc>
            </a:pPr>
            <a:r>
              <a:rPr lang="zh-CN" altLang="en-US" sz="1200" dirty="0">
                <a:solidFill>
                  <a:schemeClr val="tx1">
                    <a:lumMod val="95000"/>
                    <a:lumOff val="5000"/>
                  </a:schemeClr>
                </a:solidFill>
                <a:latin typeface="微软雅黑" panose="020B0503020204020204" charset="-122"/>
                <a:ea typeface="微软雅黑" panose="020B0503020204020204" charset="-122"/>
                <a:cs typeface="+mn-ea"/>
                <a:sym typeface="微软雅黑" panose="020B0503020204020204" charset="-122"/>
              </a:rPr>
              <a:t>过去的一年中，财务部认真的完成了总经办交办的各项事宜。</a:t>
            </a:r>
          </a:p>
        </p:txBody>
      </p:sp>
      <p:sp>
        <p:nvSpPr>
          <p:cNvPr id="32" name="矩形 31"/>
          <p:cNvSpPr/>
          <p:nvPr/>
        </p:nvSpPr>
        <p:spPr bwMode="auto">
          <a:xfrm>
            <a:off x="1475657" y="3353034"/>
            <a:ext cx="2020887" cy="369332"/>
          </a:xfrm>
          <a:prstGeom prst="rect">
            <a:avLst/>
          </a:prstGeom>
        </p:spPr>
        <p:txBody>
          <a:bodyPr>
            <a:spAutoFit/>
          </a:bodyPr>
          <a:lstStyle/>
          <a:p>
            <a:pPr>
              <a:defRPr/>
            </a:pPr>
            <a:r>
              <a:rPr lang="zh-CN" altLang="en-US" b="1" dirty="0">
                <a:solidFill>
                  <a:schemeClr val="tx1">
                    <a:lumMod val="95000"/>
                    <a:lumOff val="5000"/>
                  </a:schemeClr>
                </a:solidFill>
                <a:latin typeface="微软雅黑" panose="020B0503020204020204" charset="-122"/>
                <a:ea typeface="微软雅黑" panose="020B0503020204020204" charset="-122"/>
                <a:cs typeface="+mn-ea"/>
                <a:sym typeface="微软雅黑" panose="020B0503020204020204" charset="-122"/>
              </a:rPr>
              <a:t>输入相关标题</a:t>
            </a:r>
          </a:p>
        </p:txBody>
      </p:sp>
      <p:sp>
        <p:nvSpPr>
          <p:cNvPr id="33" name="六边形 32"/>
          <p:cNvSpPr/>
          <p:nvPr/>
        </p:nvSpPr>
        <p:spPr>
          <a:xfrm rot="16200000">
            <a:off x="4764575" y="1413610"/>
            <a:ext cx="797366" cy="750462"/>
          </a:xfrm>
          <a:prstGeom prst="hexagon">
            <a:avLst/>
          </a:prstGeom>
          <a:solidFill>
            <a:srgbClr val="0070C0"/>
          </a:solidFill>
          <a:ln w="15875"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微软雅黑" panose="020B0503020204020204" charset="-122"/>
              <a:ea typeface="微软雅黑" panose="020B0503020204020204" charset="-122"/>
              <a:cs typeface="+mn-ea"/>
              <a:sym typeface="微软雅黑" panose="020B0503020204020204" charset="-122"/>
            </a:endParaRPr>
          </a:p>
        </p:txBody>
      </p:sp>
      <p:sp>
        <p:nvSpPr>
          <p:cNvPr id="34" name="TextBox 33"/>
          <p:cNvSpPr txBox="1"/>
          <p:nvPr/>
        </p:nvSpPr>
        <p:spPr>
          <a:xfrm>
            <a:off x="4844263" y="1525464"/>
            <a:ext cx="665567" cy="584775"/>
          </a:xfrm>
          <a:prstGeom prst="rect">
            <a:avLst/>
          </a:prstGeom>
          <a:noFill/>
        </p:spPr>
        <p:txBody>
          <a:bodyPr wrap="none" rtlCol="0">
            <a:spAutoFit/>
          </a:bodyPr>
          <a:lstStyle/>
          <a:p>
            <a:r>
              <a:rPr lang="en-US" altLang="zh-CN" sz="3200" dirty="0">
                <a:solidFill>
                  <a:schemeClr val="bg1"/>
                </a:solidFill>
                <a:latin typeface="微软雅黑" panose="020B0503020204020204" charset="-122"/>
                <a:ea typeface="微软雅黑" panose="020B0503020204020204" charset="-122"/>
                <a:cs typeface="+mn-ea"/>
                <a:sym typeface="微软雅黑" panose="020B0503020204020204" charset="-122"/>
              </a:rPr>
              <a:t>02</a:t>
            </a:r>
            <a:endParaRPr lang="zh-CN" altLang="en-US" sz="3200" dirty="0">
              <a:solidFill>
                <a:schemeClr val="bg1"/>
              </a:solidFill>
              <a:latin typeface="微软雅黑" panose="020B0503020204020204" charset="-122"/>
              <a:ea typeface="微软雅黑" panose="020B0503020204020204" charset="-122"/>
              <a:cs typeface="+mn-ea"/>
              <a:sym typeface="微软雅黑" panose="020B0503020204020204" charset="-122"/>
            </a:endParaRPr>
          </a:p>
        </p:txBody>
      </p:sp>
      <p:sp>
        <p:nvSpPr>
          <p:cNvPr id="35" name="TextBox 34"/>
          <p:cNvSpPr txBox="1"/>
          <p:nvPr/>
        </p:nvSpPr>
        <p:spPr bwMode="auto">
          <a:xfrm>
            <a:off x="5652124" y="1899493"/>
            <a:ext cx="2952328" cy="613373"/>
          </a:xfrm>
          <a:prstGeom prst="rect">
            <a:avLst/>
          </a:prstGeom>
          <a:noFill/>
        </p:spPr>
        <p:txBody>
          <a:bodyPr wrap="square">
            <a:spAutoFit/>
          </a:bodyPr>
          <a:lstStyle/>
          <a:p>
            <a:pPr>
              <a:lnSpc>
                <a:spcPct val="150000"/>
              </a:lnSpc>
            </a:pPr>
            <a:r>
              <a:rPr lang="zh-CN" altLang="en-US" sz="1200" dirty="0">
                <a:solidFill>
                  <a:schemeClr val="tx1">
                    <a:lumMod val="95000"/>
                    <a:lumOff val="5000"/>
                  </a:schemeClr>
                </a:solidFill>
                <a:latin typeface="微软雅黑" panose="020B0503020204020204" charset="-122"/>
                <a:ea typeface="微软雅黑" panose="020B0503020204020204" charset="-122"/>
                <a:cs typeface="+mn-ea"/>
                <a:sym typeface="微软雅黑" panose="020B0503020204020204" charset="-122"/>
              </a:rPr>
              <a:t>过去的一年中，财务部认真的完成了总经办交办的各项事宜。</a:t>
            </a:r>
          </a:p>
        </p:txBody>
      </p:sp>
      <p:sp>
        <p:nvSpPr>
          <p:cNvPr id="36" name="矩形 35"/>
          <p:cNvSpPr/>
          <p:nvPr/>
        </p:nvSpPr>
        <p:spPr bwMode="auto">
          <a:xfrm>
            <a:off x="5652123" y="1552835"/>
            <a:ext cx="2020887" cy="369332"/>
          </a:xfrm>
          <a:prstGeom prst="rect">
            <a:avLst/>
          </a:prstGeom>
        </p:spPr>
        <p:txBody>
          <a:bodyPr>
            <a:spAutoFit/>
          </a:bodyPr>
          <a:lstStyle/>
          <a:p>
            <a:pPr>
              <a:defRPr/>
            </a:pPr>
            <a:r>
              <a:rPr lang="zh-CN" altLang="en-US" b="1" dirty="0">
                <a:solidFill>
                  <a:schemeClr val="tx1">
                    <a:lumMod val="95000"/>
                    <a:lumOff val="5000"/>
                  </a:schemeClr>
                </a:solidFill>
                <a:latin typeface="微软雅黑" panose="020B0503020204020204" charset="-122"/>
                <a:ea typeface="微软雅黑" panose="020B0503020204020204" charset="-122"/>
                <a:cs typeface="+mn-ea"/>
                <a:sym typeface="微软雅黑" panose="020B0503020204020204" charset="-122"/>
              </a:rPr>
              <a:t>输入相关标题</a:t>
            </a:r>
          </a:p>
        </p:txBody>
      </p:sp>
      <p:sp>
        <p:nvSpPr>
          <p:cNvPr id="37" name="六边形 36"/>
          <p:cNvSpPr/>
          <p:nvPr/>
        </p:nvSpPr>
        <p:spPr>
          <a:xfrm rot="16200000">
            <a:off x="4764574" y="3219089"/>
            <a:ext cx="797366" cy="750462"/>
          </a:xfrm>
          <a:prstGeom prst="hexagon">
            <a:avLst/>
          </a:prstGeom>
          <a:solidFill>
            <a:srgbClr val="0070C0"/>
          </a:solidFill>
          <a:ln w="15875"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微软雅黑" panose="020B0503020204020204" charset="-122"/>
              <a:ea typeface="微软雅黑" panose="020B0503020204020204" charset="-122"/>
              <a:cs typeface="+mn-ea"/>
              <a:sym typeface="微软雅黑" panose="020B0503020204020204" charset="-122"/>
            </a:endParaRPr>
          </a:p>
        </p:txBody>
      </p:sp>
      <p:sp>
        <p:nvSpPr>
          <p:cNvPr id="38" name="TextBox 37"/>
          <p:cNvSpPr txBox="1"/>
          <p:nvPr/>
        </p:nvSpPr>
        <p:spPr>
          <a:xfrm>
            <a:off x="4844262" y="3330943"/>
            <a:ext cx="665567" cy="584775"/>
          </a:xfrm>
          <a:prstGeom prst="rect">
            <a:avLst/>
          </a:prstGeom>
          <a:noFill/>
        </p:spPr>
        <p:txBody>
          <a:bodyPr wrap="none" rtlCol="0">
            <a:spAutoFit/>
          </a:bodyPr>
          <a:lstStyle/>
          <a:p>
            <a:r>
              <a:rPr lang="en-US" altLang="zh-CN" sz="3200" dirty="0">
                <a:solidFill>
                  <a:schemeClr val="bg1"/>
                </a:solidFill>
                <a:latin typeface="微软雅黑" panose="020B0503020204020204" charset="-122"/>
                <a:ea typeface="微软雅黑" panose="020B0503020204020204" charset="-122"/>
                <a:cs typeface="+mn-ea"/>
                <a:sym typeface="微软雅黑" panose="020B0503020204020204" charset="-122"/>
              </a:rPr>
              <a:t>04</a:t>
            </a:r>
            <a:endParaRPr lang="zh-CN" altLang="en-US" sz="3200" dirty="0">
              <a:solidFill>
                <a:schemeClr val="bg1"/>
              </a:solidFill>
              <a:latin typeface="微软雅黑" panose="020B0503020204020204" charset="-122"/>
              <a:ea typeface="微软雅黑" panose="020B0503020204020204" charset="-122"/>
              <a:cs typeface="+mn-ea"/>
              <a:sym typeface="微软雅黑" panose="020B0503020204020204" charset="-122"/>
            </a:endParaRPr>
          </a:p>
        </p:txBody>
      </p:sp>
      <p:sp>
        <p:nvSpPr>
          <p:cNvPr id="39" name="TextBox 38"/>
          <p:cNvSpPr txBox="1"/>
          <p:nvPr/>
        </p:nvSpPr>
        <p:spPr bwMode="auto">
          <a:xfrm>
            <a:off x="5652123" y="3704972"/>
            <a:ext cx="2952328" cy="613373"/>
          </a:xfrm>
          <a:prstGeom prst="rect">
            <a:avLst/>
          </a:prstGeom>
          <a:noFill/>
        </p:spPr>
        <p:txBody>
          <a:bodyPr wrap="square">
            <a:spAutoFit/>
          </a:bodyPr>
          <a:lstStyle/>
          <a:p>
            <a:pPr>
              <a:lnSpc>
                <a:spcPct val="150000"/>
              </a:lnSpc>
            </a:pPr>
            <a:r>
              <a:rPr lang="zh-CN" altLang="en-US" sz="1200" dirty="0">
                <a:solidFill>
                  <a:schemeClr val="tx1">
                    <a:lumMod val="95000"/>
                    <a:lumOff val="5000"/>
                  </a:schemeClr>
                </a:solidFill>
                <a:latin typeface="微软雅黑" panose="020B0503020204020204" charset="-122"/>
                <a:ea typeface="微软雅黑" panose="020B0503020204020204" charset="-122"/>
                <a:cs typeface="+mn-ea"/>
                <a:sym typeface="微软雅黑" panose="020B0503020204020204" charset="-122"/>
              </a:rPr>
              <a:t>过去的一年中，财务部认真的完成了总经办交办的各项事宜。</a:t>
            </a:r>
          </a:p>
        </p:txBody>
      </p:sp>
      <p:sp>
        <p:nvSpPr>
          <p:cNvPr id="40" name="矩形 39"/>
          <p:cNvSpPr/>
          <p:nvPr/>
        </p:nvSpPr>
        <p:spPr bwMode="auto">
          <a:xfrm>
            <a:off x="5652122" y="3358314"/>
            <a:ext cx="2020887" cy="369332"/>
          </a:xfrm>
          <a:prstGeom prst="rect">
            <a:avLst/>
          </a:prstGeom>
        </p:spPr>
        <p:txBody>
          <a:bodyPr>
            <a:spAutoFit/>
          </a:bodyPr>
          <a:lstStyle/>
          <a:p>
            <a:pPr>
              <a:defRPr/>
            </a:pPr>
            <a:r>
              <a:rPr lang="zh-CN" altLang="en-US" b="1" dirty="0">
                <a:solidFill>
                  <a:schemeClr val="tx1">
                    <a:lumMod val="95000"/>
                    <a:lumOff val="5000"/>
                  </a:schemeClr>
                </a:solidFill>
                <a:latin typeface="微软雅黑" panose="020B0503020204020204" charset="-122"/>
                <a:ea typeface="微软雅黑" panose="020B0503020204020204" charset="-122"/>
                <a:cs typeface="+mn-ea"/>
                <a:sym typeface="微软雅黑" panose="020B0503020204020204" charset="-122"/>
              </a:rPr>
              <a:t>输入相关标题</a:t>
            </a:r>
          </a:p>
        </p:txBody>
      </p:sp>
      <p:sp>
        <p:nvSpPr>
          <p:cNvPr id="21" name="Text Box 4"/>
          <p:cNvSpPr txBox="1">
            <a:spLocks noChangeArrowheads="1"/>
          </p:cNvSpPr>
          <p:nvPr/>
        </p:nvSpPr>
        <p:spPr bwMode="auto">
          <a:xfrm>
            <a:off x="3453745" y="192933"/>
            <a:ext cx="2236510"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000">
                <a:solidFill>
                  <a:schemeClr val="tx1">
                    <a:lumMod val="85000"/>
                    <a:lumOff val="15000"/>
                  </a:schemeClr>
                </a:solidFill>
                <a:latin typeface="微软雅黑" panose="020B0503020204020204" charset="-122"/>
                <a:ea typeface="微软雅黑" panose="020B0503020204020204" charset="-122"/>
                <a:cs typeface="+mn-ea"/>
                <a:sym typeface="微软雅黑" panose="020B0503020204020204" charset="-122"/>
              </a:rPr>
              <a:t>上一年度工作总结</a:t>
            </a:r>
            <a:endParaRPr lang="zh-CN" altLang="zh-CN" sz="2000" dirty="0">
              <a:solidFill>
                <a:schemeClr val="tx1">
                  <a:lumMod val="85000"/>
                  <a:lumOff val="15000"/>
                </a:schemeClr>
              </a:solidFill>
              <a:latin typeface="微软雅黑" panose="020B0503020204020204" charset="-122"/>
              <a:ea typeface="微软雅黑" panose="020B0503020204020204" charset="-122"/>
              <a:cs typeface="+mn-ea"/>
              <a:sym typeface="微软雅黑" panose="020B0503020204020204" charset="-122"/>
            </a:endParaRPr>
          </a:p>
        </p:txBody>
      </p:sp>
      <p:sp>
        <p:nvSpPr>
          <p:cNvPr id="22" name="Line 6"/>
          <p:cNvSpPr>
            <a:spLocks noChangeShapeType="1"/>
          </p:cNvSpPr>
          <p:nvPr/>
        </p:nvSpPr>
        <p:spPr bwMode="auto">
          <a:xfrm>
            <a:off x="0" y="361950"/>
            <a:ext cx="3276634" cy="0"/>
          </a:xfrm>
          <a:prstGeom prst="line">
            <a:avLst/>
          </a:prstGeom>
          <a:noFill/>
          <a:ln w="6350">
            <a:solidFill>
              <a:srgbClr val="0070C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latin typeface="微软雅黑" panose="020B0503020204020204" charset="-122"/>
              <a:ea typeface="微软雅黑" panose="020B0503020204020204" charset="-122"/>
              <a:cs typeface="+mn-ea"/>
              <a:sym typeface="微软雅黑" panose="020B0503020204020204" charset="-122"/>
            </a:endParaRPr>
          </a:p>
        </p:txBody>
      </p:sp>
      <p:sp>
        <p:nvSpPr>
          <p:cNvPr id="23" name="Line 7"/>
          <p:cNvSpPr>
            <a:spLocks noChangeShapeType="1"/>
          </p:cNvSpPr>
          <p:nvPr/>
        </p:nvSpPr>
        <p:spPr bwMode="auto">
          <a:xfrm>
            <a:off x="5935663" y="361950"/>
            <a:ext cx="3208337" cy="0"/>
          </a:xfrm>
          <a:prstGeom prst="line">
            <a:avLst/>
          </a:prstGeom>
          <a:noFill/>
          <a:ln w="6350">
            <a:solidFill>
              <a:srgbClr val="0070C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latin typeface="微软雅黑" panose="020B0503020204020204" charset="-122"/>
              <a:ea typeface="微软雅黑" panose="020B0503020204020204" charset="-122"/>
              <a:cs typeface="+mn-ea"/>
              <a:sym typeface="微软雅黑" panose="020B0503020204020204" charset="-122"/>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3000">
        <p:fade/>
      </p:transition>
    </mc:Choice>
    <mc:Fallback xmlns="">
      <p:transition spd="med"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additive="base">
                                        <p:cTn id="7" dur="500" fill="hold"/>
                                        <p:tgtEl>
                                          <p:spTgt spid="22"/>
                                        </p:tgtEl>
                                        <p:attrNameLst>
                                          <p:attrName>ppt_x</p:attrName>
                                        </p:attrNameLst>
                                      </p:cBhvr>
                                      <p:tavLst>
                                        <p:tav tm="0">
                                          <p:val>
                                            <p:strVal val="1+#ppt_w/2"/>
                                          </p:val>
                                        </p:tav>
                                        <p:tav tm="100000">
                                          <p:val>
                                            <p:strVal val="#ppt_x"/>
                                          </p:val>
                                        </p:tav>
                                      </p:tavLst>
                                    </p:anim>
                                    <p:anim calcmode="lin" valueType="num">
                                      <p:cBhvr additive="base">
                                        <p:cTn id="8" dur="500" fill="hold"/>
                                        <p:tgtEl>
                                          <p:spTgt spid="22"/>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23"/>
                                        </p:tgtEl>
                                        <p:attrNameLst>
                                          <p:attrName>style.visibility</p:attrName>
                                        </p:attrNameLst>
                                      </p:cBhvr>
                                      <p:to>
                                        <p:strVal val="visible"/>
                                      </p:to>
                                    </p:set>
                                    <p:anim calcmode="lin" valueType="num">
                                      <p:cBhvr additive="base">
                                        <p:cTn id="11" dur="500" fill="hold"/>
                                        <p:tgtEl>
                                          <p:spTgt spid="23"/>
                                        </p:tgtEl>
                                        <p:attrNameLst>
                                          <p:attrName>ppt_x</p:attrName>
                                        </p:attrNameLst>
                                      </p:cBhvr>
                                      <p:tavLst>
                                        <p:tav tm="0">
                                          <p:val>
                                            <p:strVal val="0-#ppt_w/2"/>
                                          </p:val>
                                        </p:tav>
                                        <p:tav tm="100000">
                                          <p:val>
                                            <p:strVal val="#ppt_x"/>
                                          </p:val>
                                        </p:tav>
                                      </p:tavLst>
                                    </p:anim>
                                    <p:anim calcmode="lin" valueType="num">
                                      <p:cBhvr additive="base">
                                        <p:cTn id="12" dur="500" fill="hold"/>
                                        <p:tgtEl>
                                          <p:spTgt spid="23"/>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42" presetClass="entr" presetSubtype="0" fill="hold" grpId="0" nodeType="afterEffect">
                                  <p:stCondLst>
                                    <p:cond delay="0"/>
                                  </p:stCondLst>
                                  <p:childTnLst>
                                    <p:set>
                                      <p:cBhvr>
                                        <p:cTn id="15" dur="1" fill="hold">
                                          <p:stCondLst>
                                            <p:cond delay="0"/>
                                          </p:stCondLst>
                                        </p:cTn>
                                        <p:tgtEl>
                                          <p:spTgt spid="21"/>
                                        </p:tgtEl>
                                        <p:attrNameLst>
                                          <p:attrName>style.visibility</p:attrName>
                                        </p:attrNameLst>
                                      </p:cBhvr>
                                      <p:to>
                                        <p:strVal val="visible"/>
                                      </p:to>
                                    </p:set>
                                    <p:animEffect transition="in" filter="fade">
                                      <p:cBhvr>
                                        <p:cTn id="16" dur="1000"/>
                                        <p:tgtEl>
                                          <p:spTgt spid="21"/>
                                        </p:tgtEl>
                                      </p:cBhvr>
                                    </p:animEffect>
                                    <p:anim calcmode="lin" valueType="num">
                                      <p:cBhvr>
                                        <p:cTn id="17" dur="1000" fill="hold"/>
                                        <p:tgtEl>
                                          <p:spTgt spid="21"/>
                                        </p:tgtEl>
                                        <p:attrNameLst>
                                          <p:attrName>ppt_x</p:attrName>
                                        </p:attrNameLst>
                                      </p:cBhvr>
                                      <p:tavLst>
                                        <p:tav tm="0">
                                          <p:val>
                                            <p:strVal val="#ppt_x"/>
                                          </p:val>
                                        </p:tav>
                                        <p:tav tm="100000">
                                          <p:val>
                                            <p:strVal val="#ppt_x"/>
                                          </p:val>
                                        </p:tav>
                                      </p:tavLst>
                                    </p:anim>
                                    <p:anim calcmode="lin" valueType="num">
                                      <p:cBhvr>
                                        <p:cTn id="18" dur="1000" fill="hold"/>
                                        <p:tgtEl>
                                          <p:spTgt spid="21"/>
                                        </p:tgtEl>
                                        <p:attrNameLst>
                                          <p:attrName>ppt_y</p:attrName>
                                        </p:attrNameLst>
                                      </p:cBhvr>
                                      <p:tavLst>
                                        <p:tav tm="0">
                                          <p:val>
                                            <p:strVal val="#ppt_y+.1"/>
                                          </p:val>
                                        </p:tav>
                                        <p:tav tm="100000">
                                          <p:val>
                                            <p:strVal val="#ppt_y"/>
                                          </p:val>
                                        </p:tav>
                                      </p:tavLst>
                                    </p:anim>
                                  </p:childTnLst>
                                </p:cTn>
                              </p:par>
                            </p:childTnLst>
                          </p:cTn>
                        </p:par>
                        <p:par>
                          <p:cTn id="19" fill="hold">
                            <p:stCondLst>
                              <p:cond delay="1500"/>
                            </p:stCondLst>
                            <p:childTnLst>
                              <p:par>
                                <p:cTn id="20" presetID="2" presetClass="entr" presetSubtype="8" fill="hold" grpId="0" nodeType="afterEffect">
                                  <p:stCondLst>
                                    <p:cond delay="0"/>
                                  </p:stCondLst>
                                  <p:childTnLst>
                                    <p:set>
                                      <p:cBhvr>
                                        <p:cTn id="21" dur="1" fill="hold">
                                          <p:stCondLst>
                                            <p:cond delay="0"/>
                                          </p:stCondLst>
                                        </p:cTn>
                                        <p:tgtEl>
                                          <p:spTgt spid="25"/>
                                        </p:tgtEl>
                                        <p:attrNameLst>
                                          <p:attrName>style.visibility</p:attrName>
                                        </p:attrNameLst>
                                      </p:cBhvr>
                                      <p:to>
                                        <p:strVal val="visible"/>
                                      </p:to>
                                    </p:set>
                                    <p:anim calcmode="lin" valueType="num">
                                      <p:cBhvr additive="base">
                                        <p:cTn id="22" dur="500" fill="hold"/>
                                        <p:tgtEl>
                                          <p:spTgt spid="25"/>
                                        </p:tgtEl>
                                        <p:attrNameLst>
                                          <p:attrName>ppt_x</p:attrName>
                                        </p:attrNameLst>
                                      </p:cBhvr>
                                      <p:tavLst>
                                        <p:tav tm="0">
                                          <p:val>
                                            <p:strVal val="0-#ppt_w/2"/>
                                          </p:val>
                                        </p:tav>
                                        <p:tav tm="100000">
                                          <p:val>
                                            <p:strVal val="#ppt_x"/>
                                          </p:val>
                                        </p:tav>
                                      </p:tavLst>
                                    </p:anim>
                                    <p:anim calcmode="lin" valueType="num">
                                      <p:cBhvr additive="base">
                                        <p:cTn id="23" dur="500" fill="hold"/>
                                        <p:tgtEl>
                                          <p:spTgt spid="25"/>
                                        </p:tgtEl>
                                        <p:attrNameLst>
                                          <p:attrName>ppt_y</p:attrName>
                                        </p:attrNameLst>
                                      </p:cBhvr>
                                      <p:tavLst>
                                        <p:tav tm="0">
                                          <p:val>
                                            <p:strVal val="#ppt_y"/>
                                          </p:val>
                                        </p:tav>
                                        <p:tav tm="100000">
                                          <p:val>
                                            <p:strVal val="#ppt_y"/>
                                          </p:val>
                                        </p:tav>
                                      </p:tavLst>
                                    </p:anim>
                                  </p:childTnLst>
                                </p:cTn>
                              </p:par>
                              <p:par>
                                <p:cTn id="24" presetID="2" presetClass="entr" presetSubtype="8" fill="hold" grpId="0" nodeType="withEffect">
                                  <p:stCondLst>
                                    <p:cond delay="0"/>
                                  </p:stCondLst>
                                  <p:childTnLst>
                                    <p:set>
                                      <p:cBhvr>
                                        <p:cTn id="25" dur="1" fill="hold">
                                          <p:stCondLst>
                                            <p:cond delay="0"/>
                                          </p:stCondLst>
                                        </p:cTn>
                                        <p:tgtEl>
                                          <p:spTgt spid="26"/>
                                        </p:tgtEl>
                                        <p:attrNameLst>
                                          <p:attrName>style.visibility</p:attrName>
                                        </p:attrNameLst>
                                      </p:cBhvr>
                                      <p:to>
                                        <p:strVal val="visible"/>
                                      </p:to>
                                    </p:set>
                                    <p:anim calcmode="lin" valueType="num">
                                      <p:cBhvr additive="base">
                                        <p:cTn id="26" dur="500" fill="hold"/>
                                        <p:tgtEl>
                                          <p:spTgt spid="26"/>
                                        </p:tgtEl>
                                        <p:attrNameLst>
                                          <p:attrName>ppt_x</p:attrName>
                                        </p:attrNameLst>
                                      </p:cBhvr>
                                      <p:tavLst>
                                        <p:tav tm="0">
                                          <p:val>
                                            <p:strVal val="0-#ppt_w/2"/>
                                          </p:val>
                                        </p:tav>
                                        <p:tav tm="100000">
                                          <p:val>
                                            <p:strVal val="#ppt_x"/>
                                          </p:val>
                                        </p:tav>
                                      </p:tavLst>
                                    </p:anim>
                                    <p:anim calcmode="lin" valueType="num">
                                      <p:cBhvr additive="base">
                                        <p:cTn id="27" dur="500" fill="hold"/>
                                        <p:tgtEl>
                                          <p:spTgt spid="26"/>
                                        </p:tgtEl>
                                        <p:attrNameLst>
                                          <p:attrName>ppt_y</p:attrName>
                                        </p:attrNameLst>
                                      </p:cBhvr>
                                      <p:tavLst>
                                        <p:tav tm="0">
                                          <p:val>
                                            <p:strVal val="#ppt_y"/>
                                          </p:val>
                                        </p:tav>
                                        <p:tav tm="100000">
                                          <p:val>
                                            <p:strVal val="#ppt_y"/>
                                          </p:val>
                                        </p:tav>
                                      </p:tavLst>
                                    </p:anim>
                                  </p:childTnLst>
                                </p:cTn>
                              </p:par>
                            </p:childTnLst>
                          </p:cTn>
                        </p:par>
                        <p:par>
                          <p:cTn id="28" fill="hold">
                            <p:stCondLst>
                              <p:cond delay="2000"/>
                            </p:stCondLst>
                            <p:childTnLst>
                              <p:par>
                                <p:cTn id="29" presetID="42" presetClass="entr" presetSubtype="0" fill="hold" grpId="0" nodeType="afterEffect">
                                  <p:stCondLst>
                                    <p:cond delay="0"/>
                                  </p:stCondLst>
                                  <p:childTnLst>
                                    <p:set>
                                      <p:cBhvr>
                                        <p:cTn id="30" dur="1" fill="hold">
                                          <p:stCondLst>
                                            <p:cond delay="0"/>
                                          </p:stCondLst>
                                        </p:cTn>
                                        <p:tgtEl>
                                          <p:spTgt spid="28"/>
                                        </p:tgtEl>
                                        <p:attrNameLst>
                                          <p:attrName>style.visibility</p:attrName>
                                        </p:attrNameLst>
                                      </p:cBhvr>
                                      <p:to>
                                        <p:strVal val="visible"/>
                                      </p:to>
                                    </p:set>
                                    <p:animEffect transition="in" filter="fade">
                                      <p:cBhvr>
                                        <p:cTn id="31" dur="1000"/>
                                        <p:tgtEl>
                                          <p:spTgt spid="28"/>
                                        </p:tgtEl>
                                      </p:cBhvr>
                                    </p:animEffect>
                                    <p:anim calcmode="lin" valueType="num">
                                      <p:cBhvr>
                                        <p:cTn id="32" dur="1000" fill="hold"/>
                                        <p:tgtEl>
                                          <p:spTgt spid="28"/>
                                        </p:tgtEl>
                                        <p:attrNameLst>
                                          <p:attrName>ppt_x</p:attrName>
                                        </p:attrNameLst>
                                      </p:cBhvr>
                                      <p:tavLst>
                                        <p:tav tm="0">
                                          <p:val>
                                            <p:strVal val="#ppt_x"/>
                                          </p:val>
                                        </p:tav>
                                        <p:tav tm="100000">
                                          <p:val>
                                            <p:strVal val="#ppt_x"/>
                                          </p:val>
                                        </p:tav>
                                      </p:tavLst>
                                    </p:anim>
                                    <p:anim calcmode="lin" valueType="num">
                                      <p:cBhvr>
                                        <p:cTn id="33" dur="1000" fill="hold"/>
                                        <p:tgtEl>
                                          <p:spTgt spid="28"/>
                                        </p:tgtEl>
                                        <p:attrNameLst>
                                          <p:attrName>ppt_y</p:attrName>
                                        </p:attrNameLst>
                                      </p:cBhvr>
                                      <p:tavLst>
                                        <p:tav tm="0">
                                          <p:val>
                                            <p:strVal val="#ppt_y+.1"/>
                                          </p:val>
                                        </p:tav>
                                        <p:tav tm="100000">
                                          <p:val>
                                            <p:strVal val="#ppt_y"/>
                                          </p:val>
                                        </p:tav>
                                      </p:tavLst>
                                    </p:anim>
                                  </p:childTnLst>
                                </p:cTn>
                              </p:par>
                              <p:par>
                                <p:cTn id="34" presetID="42" presetClass="entr" presetSubtype="0" fill="hold" grpId="0" nodeType="withEffect">
                                  <p:stCondLst>
                                    <p:cond delay="0"/>
                                  </p:stCondLst>
                                  <p:childTnLst>
                                    <p:set>
                                      <p:cBhvr>
                                        <p:cTn id="35" dur="1" fill="hold">
                                          <p:stCondLst>
                                            <p:cond delay="0"/>
                                          </p:stCondLst>
                                        </p:cTn>
                                        <p:tgtEl>
                                          <p:spTgt spid="27"/>
                                        </p:tgtEl>
                                        <p:attrNameLst>
                                          <p:attrName>style.visibility</p:attrName>
                                        </p:attrNameLst>
                                      </p:cBhvr>
                                      <p:to>
                                        <p:strVal val="visible"/>
                                      </p:to>
                                    </p:set>
                                    <p:animEffect transition="in" filter="fade">
                                      <p:cBhvr>
                                        <p:cTn id="36" dur="1000"/>
                                        <p:tgtEl>
                                          <p:spTgt spid="27"/>
                                        </p:tgtEl>
                                      </p:cBhvr>
                                    </p:animEffect>
                                    <p:anim calcmode="lin" valueType="num">
                                      <p:cBhvr>
                                        <p:cTn id="37" dur="1000" fill="hold"/>
                                        <p:tgtEl>
                                          <p:spTgt spid="27"/>
                                        </p:tgtEl>
                                        <p:attrNameLst>
                                          <p:attrName>ppt_x</p:attrName>
                                        </p:attrNameLst>
                                      </p:cBhvr>
                                      <p:tavLst>
                                        <p:tav tm="0">
                                          <p:val>
                                            <p:strVal val="#ppt_x"/>
                                          </p:val>
                                        </p:tav>
                                        <p:tav tm="100000">
                                          <p:val>
                                            <p:strVal val="#ppt_x"/>
                                          </p:val>
                                        </p:tav>
                                      </p:tavLst>
                                    </p:anim>
                                    <p:anim calcmode="lin" valueType="num">
                                      <p:cBhvr>
                                        <p:cTn id="38" dur="1000" fill="hold"/>
                                        <p:tgtEl>
                                          <p:spTgt spid="27"/>
                                        </p:tgtEl>
                                        <p:attrNameLst>
                                          <p:attrName>ppt_y</p:attrName>
                                        </p:attrNameLst>
                                      </p:cBhvr>
                                      <p:tavLst>
                                        <p:tav tm="0">
                                          <p:val>
                                            <p:strVal val="#ppt_y+.1"/>
                                          </p:val>
                                        </p:tav>
                                        <p:tav tm="100000">
                                          <p:val>
                                            <p:strVal val="#ppt_y"/>
                                          </p:val>
                                        </p:tav>
                                      </p:tavLst>
                                    </p:anim>
                                  </p:childTnLst>
                                </p:cTn>
                              </p:par>
                            </p:childTnLst>
                          </p:cTn>
                        </p:par>
                        <p:par>
                          <p:cTn id="39" fill="hold">
                            <p:stCondLst>
                              <p:cond delay="3000"/>
                            </p:stCondLst>
                            <p:childTnLst>
                              <p:par>
                                <p:cTn id="40" presetID="2" presetClass="entr" presetSubtype="8" fill="hold" grpId="0" nodeType="afterEffect">
                                  <p:stCondLst>
                                    <p:cond delay="0"/>
                                  </p:stCondLst>
                                  <p:childTnLst>
                                    <p:set>
                                      <p:cBhvr>
                                        <p:cTn id="41" dur="1" fill="hold">
                                          <p:stCondLst>
                                            <p:cond delay="0"/>
                                          </p:stCondLst>
                                        </p:cTn>
                                        <p:tgtEl>
                                          <p:spTgt spid="34"/>
                                        </p:tgtEl>
                                        <p:attrNameLst>
                                          <p:attrName>style.visibility</p:attrName>
                                        </p:attrNameLst>
                                      </p:cBhvr>
                                      <p:to>
                                        <p:strVal val="visible"/>
                                      </p:to>
                                    </p:set>
                                    <p:anim calcmode="lin" valueType="num">
                                      <p:cBhvr additive="base">
                                        <p:cTn id="42" dur="500" fill="hold"/>
                                        <p:tgtEl>
                                          <p:spTgt spid="34"/>
                                        </p:tgtEl>
                                        <p:attrNameLst>
                                          <p:attrName>ppt_x</p:attrName>
                                        </p:attrNameLst>
                                      </p:cBhvr>
                                      <p:tavLst>
                                        <p:tav tm="0">
                                          <p:val>
                                            <p:strVal val="0-#ppt_w/2"/>
                                          </p:val>
                                        </p:tav>
                                        <p:tav tm="100000">
                                          <p:val>
                                            <p:strVal val="#ppt_x"/>
                                          </p:val>
                                        </p:tav>
                                      </p:tavLst>
                                    </p:anim>
                                    <p:anim calcmode="lin" valueType="num">
                                      <p:cBhvr additive="base">
                                        <p:cTn id="43" dur="500" fill="hold"/>
                                        <p:tgtEl>
                                          <p:spTgt spid="34"/>
                                        </p:tgtEl>
                                        <p:attrNameLst>
                                          <p:attrName>ppt_y</p:attrName>
                                        </p:attrNameLst>
                                      </p:cBhvr>
                                      <p:tavLst>
                                        <p:tav tm="0">
                                          <p:val>
                                            <p:strVal val="#ppt_y"/>
                                          </p:val>
                                        </p:tav>
                                        <p:tav tm="100000">
                                          <p:val>
                                            <p:strVal val="#ppt_y"/>
                                          </p:val>
                                        </p:tav>
                                      </p:tavLst>
                                    </p:anim>
                                  </p:childTnLst>
                                </p:cTn>
                              </p:par>
                              <p:par>
                                <p:cTn id="44" presetID="2" presetClass="entr" presetSubtype="8" fill="hold" grpId="0" nodeType="withEffect">
                                  <p:stCondLst>
                                    <p:cond delay="0"/>
                                  </p:stCondLst>
                                  <p:childTnLst>
                                    <p:set>
                                      <p:cBhvr>
                                        <p:cTn id="45" dur="1" fill="hold">
                                          <p:stCondLst>
                                            <p:cond delay="0"/>
                                          </p:stCondLst>
                                        </p:cTn>
                                        <p:tgtEl>
                                          <p:spTgt spid="33"/>
                                        </p:tgtEl>
                                        <p:attrNameLst>
                                          <p:attrName>style.visibility</p:attrName>
                                        </p:attrNameLst>
                                      </p:cBhvr>
                                      <p:to>
                                        <p:strVal val="visible"/>
                                      </p:to>
                                    </p:set>
                                    <p:anim calcmode="lin" valueType="num">
                                      <p:cBhvr additive="base">
                                        <p:cTn id="46" dur="500" fill="hold"/>
                                        <p:tgtEl>
                                          <p:spTgt spid="33"/>
                                        </p:tgtEl>
                                        <p:attrNameLst>
                                          <p:attrName>ppt_x</p:attrName>
                                        </p:attrNameLst>
                                      </p:cBhvr>
                                      <p:tavLst>
                                        <p:tav tm="0">
                                          <p:val>
                                            <p:strVal val="0-#ppt_w/2"/>
                                          </p:val>
                                        </p:tav>
                                        <p:tav tm="100000">
                                          <p:val>
                                            <p:strVal val="#ppt_x"/>
                                          </p:val>
                                        </p:tav>
                                      </p:tavLst>
                                    </p:anim>
                                    <p:anim calcmode="lin" valueType="num">
                                      <p:cBhvr additive="base">
                                        <p:cTn id="47" dur="500" fill="hold"/>
                                        <p:tgtEl>
                                          <p:spTgt spid="33"/>
                                        </p:tgtEl>
                                        <p:attrNameLst>
                                          <p:attrName>ppt_y</p:attrName>
                                        </p:attrNameLst>
                                      </p:cBhvr>
                                      <p:tavLst>
                                        <p:tav tm="0">
                                          <p:val>
                                            <p:strVal val="#ppt_y"/>
                                          </p:val>
                                        </p:tav>
                                        <p:tav tm="100000">
                                          <p:val>
                                            <p:strVal val="#ppt_y"/>
                                          </p:val>
                                        </p:tav>
                                      </p:tavLst>
                                    </p:anim>
                                  </p:childTnLst>
                                </p:cTn>
                              </p:par>
                            </p:childTnLst>
                          </p:cTn>
                        </p:par>
                        <p:par>
                          <p:cTn id="48" fill="hold">
                            <p:stCondLst>
                              <p:cond delay="3500"/>
                            </p:stCondLst>
                            <p:childTnLst>
                              <p:par>
                                <p:cTn id="49" presetID="42" presetClass="entr" presetSubtype="0" fill="hold" grpId="0" nodeType="afterEffect">
                                  <p:stCondLst>
                                    <p:cond delay="0"/>
                                  </p:stCondLst>
                                  <p:childTnLst>
                                    <p:set>
                                      <p:cBhvr>
                                        <p:cTn id="50" dur="1" fill="hold">
                                          <p:stCondLst>
                                            <p:cond delay="0"/>
                                          </p:stCondLst>
                                        </p:cTn>
                                        <p:tgtEl>
                                          <p:spTgt spid="36"/>
                                        </p:tgtEl>
                                        <p:attrNameLst>
                                          <p:attrName>style.visibility</p:attrName>
                                        </p:attrNameLst>
                                      </p:cBhvr>
                                      <p:to>
                                        <p:strVal val="visible"/>
                                      </p:to>
                                    </p:set>
                                    <p:animEffect transition="in" filter="fade">
                                      <p:cBhvr>
                                        <p:cTn id="51" dur="1000"/>
                                        <p:tgtEl>
                                          <p:spTgt spid="36"/>
                                        </p:tgtEl>
                                      </p:cBhvr>
                                    </p:animEffect>
                                    <p:anim calcmode="lin" valueType="num">
                                      <p:cBhvr>
                                        <p:cTn id="52" dur="1000" fill="hold"/>
                                        <p:tgtEl>
                                          <p:spTgt spid="36"/>
                                        </p:tgtEl>
                                        <p:attrNameLst>
                                          <p:attrName>ppt_x</p:attrName>
                                        </p:attrNameLst>
                                      </p:cBhvr>
                                      <p:tavLst>
                                        <p:tav tm="0">
                                          <p:val>
                                            <p:strVal val="#ppt_x"/>
                                          </p:val>
                                        </p:tav>
                                        <p:tav tm="100000">
                                          <p:val>
                                            <p:strVal val="#ppt_x"/>
                                          </p:val>
                                        </p:tav>
                                      </p:tavLst>
                                    </p:anim>
                                    <p:anim calcmode="lin" valueType="num">
                                      <p:cBhvr>
                                        <p:cTn id="53" dur="1000" fill="hold"/>
                                        <p:tgtEl>
                                          <p:spTgt spid="36"/>
                                        </p:tgtEl>
                                        <p:attrNameLst>
                                          <p:attrName>ppt_y</p:attrName>
                                        </p:attrNameLst>
                                      </p:cBhvr>
                                      <p:tavLst>
                                        <p:tav tm="0">
                                          <p:val>
                                            <p:strVal val="#ppt_y+.1"/>
                                          </p:val>
                                        </p:tav>
                                        <p:tav tm="100000">
                                          <p:val>
                                            <p:strVal val="#ppt_y"/>
                                          </p:val>
                                        </p:tav>
                                      </p:tavLst>
                                    </p:anim>
                                  </p:childTnLst>
                                </p:cTn>
                              </p:par>
                              <p:par>
                                <p:cTn id="54" presetID="42" presetClass="entr" presetSubtype="0" fill="hold" grpId="0" nodeType="withEffect">
                                  <p:stCondLst>
                                    <p:cond delay="0"/>
                                  </p:stCondLst>
                                  <p:childTnLst>
                                    <p:set>
                                      <p:cBhvr>
                                        <p:cTn id="55" dur="1" fill="hold">
                                          <p:stCondLst>
                                            <p:cond delay="0"/>
                                          </p:stCondLst>
                                        </p:cTn>
                                        <p:tgtEl>
                                          <p:spTgt spid="35"/>
                                        </p:tgtEl>
                                        <p:attrNameLst>
                                          <p:attrName>style.visibility</p:attrName>
                                        </p:attrNameLst>
                                      </p:cBhvr>
                                      <p:to>
                                        <p:strVal val="visible"/>
                                      </p:to>
                                    </p:set>
                                    <p:animEffect transition="in" filter="fade">
                                      <p:cBhvr>
                                        <p:cTn id="56" dur="1000"/>
                                        <p:tgtEl>
                                          <p:spTgt spid="35"/>
                                        </p:tgtEl>
                                      </p:cBhvr>
                                    </p:animEffect>
                                    <p:anim calcmode="lin" valueType="num">
                                      <p:cBhvr>
                                        <p:cTn id="57" dur="1000" fill="hold"/>
                                        <p:tgtEl>
                                          <p:spTgt spid="35"/>
                                        </p:tgtEl>
                                        <p:attrNameLst>
                                          <p:attrName>ppt_x</p:attrName>
                                        </p:attrNameLst>
                                      </p:cBhvr>
                                      <p:tavLst>
                                        <p:tav tm="0">
                                          <p:val>
                                            <p:strVal val="#ppt_x"/>
                                          </p:val>
                                        </p:tav>
                                        <p:tav tm="100000">
                                          <p:val>
                                            <p:strVal val="#ppt_x"/>
                                          </p:val>
                                        </p:tav>
                                      </p:tavLst>
                                    </p:anim>
                                    <p:anim calcmode="lin" valueType="num">
                                      <p:cBhvr>
                                        <p:cTn id="58" dur="1000" fill="hold"/>
                                        <p:tgtEl>
                                          <p:spTgt spid="35"/>
                                        </p:tgtEl>
                                        <p:attrNameLst>
                                          <p:attrName>ppt_y</p:attrName>
                                        </p:attrNameLst>
                                      </p:cBhvr>
                                      <p:tavLst>
                                        <p:tav tm="0">
                                          <p:val>
                                            <p:strVal val="#ppt_y+.1"/>
                                          </p:val>
                                        </p:tav>
                                        <p:tav tm="100000">
                                          <p:val>
                                            <p:strVal val="#ppt_y"/>
                                          </p:val>
                                        </p:tav>
                                      </p:tavLst>
                                    </p:anim>
                                  </p:childTnLst>
                                </p:cTn>
                              </p:par>
                            </p:childTnLst>
                          </p:cTn>
                        </p:par>
                        <p:par>
                          <p:cTn id="59" fill="hold">
                            <p:stCondLst>
                              <p:cond delay="4500"/>
                            </p:stCondLst>
                            <p:childTnLst>
                              <p:par>
                                <p:cTn id="60" presetID="2" presetClass="entr" presetSubtype="8" fill="hold" grpId="0" nodeType="afterEffect">
                                  <p:stCondLst>
                                    <p:cond delay="0"/>
                                  </p:stCondLst>
                                  <p:childTnLst>
                                    <p:set>
                                      <p:cBhvr>
                                        <p:cTn id="61" dur="1" fill="hold">
                                          <p:stCondLst>
                                            <p:cond delay="0"/>
                                          </p:stCondLst>
                                        </p:cTn>
                                        <p:tgtEl>
                                          <p:spTgt spid="30"/>
                                        </p:tgtEl>
                                        <p:attrNameLst>
                                          <p:attrName>style.visibility</p:attrName>
                                        </p:attrNameLst>
                                      </p:cBhvr>
                                      <p:to>
                                        <p:strVal val="visible"/>
                                      </p:to>
                                    </p:set>
                                    <p:anim calcmode="lin" valueType="num">
                                      <p:cBhvr additive="base">
                                        <p:cTn id="62" dur="500" fill="hold"/>
                                        <p:tgtEl>
                                          <p:spTgt spid="30"/>
                                        </p:tgtEl>
                                        <p:attrNameLst>
                                          <p:attrName>ppt_x</p:attrName>
                                        </p:attrNameLst>
                                      </p:cBhvr>
                                      <p:tavLst>
                                        <p:tav tm="0">
                                          <p:val>
                                            <p:strVal val="0-#ppt_w/2"/>
                                          </p:val>
                                        </p:tav>
                                        <p:tav tm="100000">
                                          <p:val>
                                            <p:strVal val="#ppt_x"/>
                                          </p:val>
                                        </p:tav>
                                      </p:tavLst>
                                    </p:anim>
                                    <p:anim calcmode="lin" valueType="num">
                                      <p:cBhvr additive="base">
                                        <p:cTn id="63" dur="500" fill="hold"/>
                                        <p:tgtEl>
                                          <p:spTgt spid="30"/>
                                        </p:tgtEl>
                                        <p:attrNameLst>
                                          <p:attrName>ppt_y</p:attrName>
                                        </p:attrNameLst>
                                      </p:cBhvr>
                                      <p:tavLst>
                                        <p:tav tm="0">
                                          <p:val>
                                            <p:strVal val="#ppt_y"/>
                                          </p:val>
                                        </p:tav>
                                        <p:tav tm="100000">
                                          <p:val>
                                            <p:strVal val="#ppt_y"/>
                                          </p:val>
                                        </p:tav>
                                      </p:tavLst>
                                    </p:anim>
                                  </p:childTnLst>
                                </p:cTn>
                              </p:par>
                              <p:par>
                                <p:cTn id="64" presetID="2" presetClass="entr" presetSubtype="8" fill="hold" grpId="0" nodeType="withEffect">
                                  <p:stCondLst>
                                    <p:cond delay="0"/>
                                  </p:stCondLst>
                                  <p:childTnLst>
                                    <p:set>
                                      <p:cBhvr>
                                        <p:cTn id="65" dur="1" fill="hold">
                                          <p:stCondLst>
                                            <p:cond delay="0"/>
                                          </p:stCondLst>
                                        </p:cTn>
                                        <p:tgtEl>
                                          <p:spTgt spid="29"/>
                                        </p:tgtEl>
                                        <p:attrNameLst>
                                          <p:attrName>style.visibility</p:attrName>
                                        </p:attrNameLst>
                                      </p:cBhvr>
                                      <p:to>
                                        <p:strVal val="visible"/>
                                      </p:to>
                                    </p:set>
                                    <p:anim calcmode="lin" valueType="num">
                                      <p:cBhvr additive="base">
                                        <p:cTn id="66" dur="500" fill="hold"/>
                                        <p:tgtEl>
                                          <p:spTgt spid="29"/>
                                        </p:tgtEl>
                                        <p:attrNameLst>
                                          <p:attrName>ppt_x</p:attrName>
                                        </p:attrNameLst>
                                      </p:cBhvr>
                                      <p:tavLst>
                                        <p:tav tm="0">
                                          <p:val>
                                            <p:strVal val="0-#ppt_w/2"/>
                                          </p:val>
                                        </p:tav>
                                        <p:tav tm="100000">
                                          <p:val>
                                            <p:strVal val="#ppt_x"/>
                                          </p:val>
                                        </p:tav>
                                      </p:tavLst>
                                    </p:anim>
                                    <p:anim calcmode="lin" valueType="num">
                                      <p:cBhvr additive="base">
                                        <p:cTn id="67" dur="500" fill="hold"/>
                                        <p:tgtEl>
                                          <p:spTgt spid="29"/>
                                        </p:tgtEl>
                                        <p:attrNameLst>
                                          <p:attrName>ppt_y</p:attrName>
                                        </p:attrNameLst>
                                      </p:cBhvr>
                                      <p:tavLst>
                                        <p:tav tm="0">
                                          <p:val>
                                            <p:strVal val="#ppt_y"/>
                                          </p:val>
                                        </p:tav>
                                        <p:tav tm="100000">
                                          <p:val>
                                            <p:strVal val="#ppt_y"/>
                                          </p:val>
                                        </p:tav>
                                      </p:tavLst>
                                    </p:anim>
                                  </p:childTnLst>
                                </p:cTn>
                              </p:par>
                            </p:childTnLst>
                          </p:cTn>
                        </p:par>
                        <p:par>
                          <p:cTn id="68" fill="hold">
                            <p:stCondLst>
                              <p:cond delay="5000"/>
                            </p:stCondLst>
                            <p:childTnLst>
                              <p:par>
                                <p:cTn id="69" presetID="42" presetClass="entr" presetSubtype="0" fill="hold" grpId="0" nodeType="afterEffect">
                                  <p:stCondLst>
                                    <p:cond delay="0"/>
                                  </p:stCondLst>
                                  <p:childTnLst>
                                    <p:set>
                                      <p:cBhvr>
                                        <p:cTn id="70" dur="1" fill="hold">
                                          <p:stCondLst>
                                            <p:cond delay="0"/>
                                          </p:stCondLst>
                                        </p:cTn>
                                        <p:tgtEl>
                                          <p:spTgt spid="32"/>
                                        </p:tgtEl>
                                        <p:attrNameLst>
                                          <p:attrName>style.visibility</p:attrName>
                                        </p:attrNameLst>
                                      </p:cBhvr>
                                      <p:to>
                                        <p:strVal val="visible"/>
                                      </p:to>
                                    </p:set>
                                    <p:animEffect transition="in" filter="fade">
                                      <p:cBhvr>
                                        <p:cTn id="71" dur="1000"/>
                                        <p:tgtEl>
                                          <p:spTgt spid="32"/>
                                        </p:tgtEl>
                                      </p:cBhvr>
                                    </p:animEffect>
                                    <p:anim calcmode="lin" valueType="num">
                                      <p:cBhvr>
                                        <p:cTn id="72" dur="1000" fill="hold"/>
                                        <p:tgtEl>
                                          <p:spTgt spid="32"/>
                                        </p:tgtEl>
                                        <p:attrNameLst>
                                          <p:attrName>ppt_x</p:attrName>
                                        </p:attrNameLst>
                                      </p:cBhvr>
                                      <p:tavLst>
                                        <p:tav tm="0">
                                          <p:val>
                                            <p:strVal val="#ppt_x"/>
                                          </p:val>
                                        </p:tav>
                                        <p:tav tm="100000">
                                          <p:val>
                                            <p:strVal val="#ppt_x"/>
                                          </p:val>
                                        </p:tav>
                                      </p:tavLst>
                                    </p:anim>
                                    <p:anim calcmode="lin" valueType="num">
                                      <p:cBhvr>
                                        <p:cTn id="73" dur="1000" fill="hold"/>
                                        <p:tgtEl>
                                          <p:spTgt spid="32"/>
                                        </p:tgtEl>
                                        <p:attrNameLst>
                                          <p:attrName>ppt_y</p:attrName>
                                        </p:attrNameLst>
                                      </p:cBhvr>
                                      <p:tavLst>
                                        <p:tav tm="0">
                                          <p:val>
                                            <p:strVal val="#ppt_y+.1"/>
                                          </p:val>
                                        </p:tav>
                                        <p:tav tm="100000">
                                          <p:val>
                                            <p:strVal val="#ppt_y"/>
                                          </p:val>
                                        </p:tav>
                                      </p:tavLst>
                                    </p:anim>
                                  </p:childTnLst>
                                </p:cTn>
                              </p:par>
                              <p:par>
                                <p:cTn id="74" presetID="42" presetClass="entr" presetSubtype="0" fill="hold" grpId="0" nodeType="withEffect">
                                  <p:stCondLst>
                                    <p:cond delay="0"/>
                                  </p:stCondLst>
                                  <p:childTnLst>
                                    <p:set>
                                      <p:cBhvr>
                                        <p:cTn id="75" dur="1" fill="hold">
                                          <p:stCondLst>
                                            <p:cond delay="0"/>
                                          </p:stCondLst>
                                        </p:cTn>
                                        <p:tgtEl>
                                          <p:spTgt spid="31"/>
                                        </p:tgtEl>
                                        <p:attrNameLst>
                                          <p:attrName>style.visibility</p:attrName>
                                        </p:attrNameLst>
                                      </p:cBhvr>
                                      <p:to>
                                        <p:strVal val="visible"/>
                                      </p:to>
                                    </p:set>
                                    <p:animEffect transition="in" filter="fade">
                                      <p:cBhvr>
                                        <p:cTn id="76" dur="1000"/>
                                        <p:tgtEl>
                                          <p:spTgt spid="31"/>
                                        </p:tgtEl>
                                      </p:cBhvr>
                                    </p:animEffect>
                                    <p:anim calcmode="lin" valueType="num">
                                      <p:cBhvr>
                                        <p:cTn id="77" dur="1000" fill="hold"/>
                                        <p:tgtEl>
                                          <p:spTgt spid="31"/>
                                        </p:tgtEl>
                                        <p:attrNameLst>
                                          <p:attrName>ppt_x</p:attrName>
                                        </p:attrNameLst>
                                      </p:cBhvr>
                                      <p:tavLst>
                                        <p:tav tm="0">
                                          <p:val>
                                            <p:strVal val="#ppt_x"/>
                                          </p:val>
                                        </p:tav>
                                        <p:tav tm="100000">
                                          <p:val>
                                            <p:strVal val="#ppt_x"/>
                                          </p:val>
                                        </p:tav>
                                      </p:tavLst>
                                    </p:anim>
                                    <p:anim calcmode="lin" valueType="num">
                                      <p:cBhvr>
                                        <p:cTn id="78" dur="1000" fill="hold"/>
                                        <p:tgtEl>
                                          <p:spTgt spid="31"/>
                                        </p:tgtEl>
                                        <p:attrNameLst>
                                          <p:attrName>ppt_y</p:attrName>
                                        </p:attrNameLst>
                                      </p:cBhvr>
                                      <p:tavLst>
                                        <p:tav tm="0">
                                          <p:val>
                                            <p:strVal val="#ppt_y+.1"/>
                                          </p:val>
                                        </p:tav>
                                        <p:tav tm="100000">
                                          <p:val>
                                            <p:strVal val="#ppt_y"/>
                                          </p:val>
                                        </p:tav>
                                      </p:tavLst>
                                    </p:anim>
                                  </p:childTnLst>
                                </p:cTn>
                              </p:par>
                            </p:childTnLst>
                          </p:cTn>
                        </p:par>
                        <p:par>
                          <p:cTn id="79" fill="hold">
                            <p:stCondLst>
                              <p:cond delay="6000"/>
                            </p:stCondLst>
                            <p:childTnLst>
                              <p:par>
                                <p:cTn id="80" presetID="2" presetClass="entr" presetSubtype="8" fill="hold" grpId="0" nodeType="afterEffect">
                                  <p:stCondLst>
                                    <p:cond delay="0"/>
                                  </p:stCondLst>
                                  <p:childTnLst>
                                    <p:set>
                                      <p:cBhvr>
                                        <p:cTn id="81" dur="1" fill="hold">
                                          <p:stCondLst>
                                            <p:cond delay="0"/>
                                          </p:stCondLst>
                                        </p:cTn>
                                        <p:tgtEl>
                                          <p:spTgt spid="38"/>
                                        </p:tgtEl>
                                        <p:attrNameLst>
                                          <p:attrName>style.visibility</p:attrName>
                                        </p:attrNameLst>
                                      </p:cBhvr>
                                      <p:to>
                                        <p:strVal val="visible"/>
                                      </p:to>
                                    </p:set>
                                    <p:anim calcmode="lin" valueType="num">
                                      <p:cBhvr additive="base">
                                        <p:cTn id="82" dur="500" fill="hold"/>
                                        <p:tgtEl>
                                          <p:spTgt spid="38"/>
                                        </p:tgtEl>
                                        <p:attrNameLst>
                                          <p:attrName>ppt_x</p:attrName>
                                        </p:attrNameLst>
                                      </p:cBhvr>
                                      <p:tavLst>
                                        <p:tav tm="0">
                                          <p:val>
                                            <p:strVal val="0-#ppt_w/2"/>
                                          </p:val>
                                        </p:tav>
                                        <p:tav tm="100000">
                                          <p:val>
                                            <p:strVal val="#ppt_x"/>
                                          </p:val>
                                        </p:tav>
                                      </p:tavLst>
                                    </p:anim>
                                    <p:anim calcmode="lin" valueType="num">
                                      <p:cBhvr additive="base">
                                        <p:cTn id="83" dur="500" fill="hold"/>
                                        <p:tgtEl>
                                          <p:spTgt spid="38"/>
                                        </p:tgtEl>
                                        <p:attrNameLst>
                                          <p:attrName>ppt_y</p:attrName>
                                        </p:attrNameLst>
                                      </p:cBhvr>
                                      <p:tavLst>
                                        <p:tav tm="0">
                                          <p:val>
                                            <p:strVal val="#ppt_y"/>
                                          </p:val>
                                        </p:tav>
                                        <p:tav tm="100000">
                                          <p:val>
                                            <p:strVal val="#ppt_y"/>
                                          </p:val>
                                        </p:tav>
                                      </p:tavLst>
                                    </p:anim>
                                  </p:childTnLst>
                                </p:cTn>
                              </p:par>
                              <p:par>
                                <p:cTn id="84" presetID="2" presetClass="entr" presetSubtype="8" fill="hold" grpId="0" nodeType="withEffect">
                                  <p:stCondLst>
                                    <p:cond delay="0"/>
                                  </p:stCondLst>
                                  <p:childTnLst>
                                    <p:set>
                                      <p:cBhvr>
                                        <p:cTn id="85" dur="1" fill="hold">
                                          <p:stCondLst>
                                            <p:cond delay="0"/>
                                          </p:stCondLst>
                                        </p:cTn>
                                        <p:tgtEl>
                                          <p:spTgt spid="37"/>
                                        </p:tgtEl>
                                        <p:attrNameLst>
                                          <p:attrName>style.visibility</p:attrName>
                                        </p:attrNameLst>
                                      </p:cBhvr>
                                      <p:to>
                                        <p:strVal val="visible"/>
                                      </p:to>
                                    </p:set>
                                    <p:anim calcmode="lin" valueType="num">
                                      <p:cBhvr additive="base">
                                        <p:cTn id="86" dur="500" fill="hold"/>
                                        <p:tgtEl>
                                          <p:spTgt spid="37"/>
                                        </p:tgtEl>
                                        <p:attrNameLst>
                                          <p:attrName>ppt_x</p:attrName>
                                        </p:attrNameLst>
                                      </p:cBhvr>
                                      <p:tavLst>
                                        <p:tav tm="0">
                                          <p:val>
                                            <p:strVal val="0-#ppt_w/2"/>
                                          </p:val>
                                        </p:tav>
                                        <p:tav tm="100000">
                                          <p:val>
                                            <p:strVal val="#ppt_x"/>
                                          </p:val>
                                        </p:tav>
                                      </p:tavLst>
                                    </p:anim>
                                    <p:anim calcmode="lin" valueType="num">
                                      <p:cBhvr additive="base">
                                        <p:cTn id="87" dur="500" fill="hold"/>
                                        <p:tgtEl>
                                          <p:spTgt spid="37"/>
                                        </p:tgtEl>
                                        <p:attrNameLst>
                                          <p:attrName>ppt_y</p:attrName>
                                        </p:attrNameLst>
                                      </p:cBhvr>
                                      <p:tavLst>
                                        <p:tav tm="0">
                                          <p:val>
                                            <p:strVal val="#ppt_y"/>
                                          </p:val>
                                        </p:tav>
                                        <p:tav tm="100000">
                                          <p:val>
                                            <p:strVal val="#ppt_y"/>
                                          </p:val>
                                        </p:tav>
                                      </p:tavLst>
                                    </p:anim>
                                  </p:childTnLst>
                                </p:cTn>
                              </p:par>
                            </p:childTnLst>
                          </p:cTn>
                        </p:par>
                        <p:par>
                          <p:cTn id="88" fill="hold">
                            <p:stCondLst>
                              <p:cond delay="6500"/>
                            </p:stCondLst>
                            <p:childTnLst>
                              <p:par>
                                <p:cTn id="89" presetID="42" presetClass="entr" presetSubtype="0" fill="hold" grpId="0" nodeType="afterEffect">
                                  <p:stCondLst>
                                    <p:cond delay="0"/>
                                  </p:stCondLst>
                                  <p:childTnLst>
                                    <p:set>
                                      <p:cBhvr>
                                        <p:cTn id="90" dur="1" fill="hold">
                                          <p:stCondLst>
                                            <p:cond delay="0"/>
                                          </p:stCondLst>
                                        </p:cTn>
                                        <p:tgtEl>
                                          <p:spTgt spid="40"/>
                                        </p:tgtEl>
                                        <p:attrNameLst>
                                          <p:attrName>style.visibility</p:attrName>
                                        </p:attrNameLst>
                                      </p:cBhvr>
                                      <p:to>
                                        <p:strVal val="visible"/>
                                      </p:to>
                                    </p:set>
                                    <p:animEffect transition="in" filter="fade">
                                      <p:cBhvr>
                                        <p:cTn id="91" dur="1000"/>
                                        <p:tgtEl>
                                          <p:spTgt spid="40"/>
                                        </p:tgtEl>
                                      </p:cBhvr>
                                    </p:animEffect>
                                    <p:anim calcmode="lin" valueType="num">
                                      <p:cBhvr>
                                        <p:cTn id="92" dur="1000" fill="hold"/>
                                        <p:tgtEl>
                                          <p:spTgt spid="40"/>
                                        </p:tgtEl>
                                        <p:attrNameLst>
                                          <p:attrName>ppt_x</p:attrName>
                                        </p:attrNameLst>
                                      </p:cBhvr>
                                      <p:tavLst>
                                        <p:tav tm="0">
                                          <p:val>
                                            <p:strVal val="#ppt_x"/>
                                          </p:val>
                                        </p:tav>
                                        <p:tav tm="100000">
                                          <p:val>
                                            <p:strVal val="#ppt_x"/>
                                          </p:val>
                                        </p:tav>
                                      </p:tavLst>
                                    </p:anim>
                                    <p:anim calcmode="lin" valueType="num">
                                      <p:cBhvr>
                                        <p:cTn id="93" dur="1000" fill="hold"/>
                                        <p:tgtEl>
                                          <p:spTgt spid="40"/>
                                        </p:tgtEl>
                                        <p:attrNameLst>
                                          <p:attrName>ppt_y</p:attrName>
                                        </p:attrNameLst>
                                      </p:cBhvr>
                                      <p:tavLst>
                                        <p:tav tm="0">
                                          <p:val>
                                            <p:strVal val="#ppt_y+.1"/>
                                          </p:val>
                                        </p:tav>
                                        <p:tav tm="100000">
                                          <p:val>
                                            <p:strVal val="#ppt_y"/>
                                          </p:val>
                                        </p:tav>
                                      </p:tavLst>
                                    </p:anim>
                                  </p:childTnLst>
                                </p:cTn>
                              </p:par>
                              <p:par>
                                <p:cTn id="94" presetID="42" presetClass="entr" presetSubtype="0" fill="hold" grpId="0" nodeType="withEffect">
                                  <p:stCondLst>
                                    <p:cond delay="0"/>
                                  </p:stCondLst>
                                  <p:childTnLst>
                                    <p:set>
                                      <p:cBhvr>
                                        <p:cTn id="95" dur="1" fill="hold">
                                          <p:stCondLst>
                                            <p:cond delay="0"/>
                                          </p:stCondLst>
                                        </p:cTn>
                                        <p:tgtEl>
                                          <p:spTgt spid="39"/>
                                        </p:tgtEl>
                                        <p:attrNameLst>
                                          <p:attrName>style.visibility</p:attrName>
                                        </p:attrNameLst>
                                      </p:cBhvr>
                                      <p:to>
                                        <p:strVal val="visible"/>
                                      </p:to>
                                    </p:set>
                                    <p:animEffect transition="in" filter="fade">
                                      <p:cBhvr>
                                        <p:cTn id="96" dur="1000"/>
                                        <p:tgtEl>
                                          <p:spTgt spid="39"/>
                                        </p:tgtEl>
                                      </p:cBhvr>
                                    </p:animEffect>
                                    <p:anim calcmode="lin" valueType="num">
                                      <p:cBhvr>
                                        <p:cTn id="97" dur="1000" fill="hold"/>
                                        <p:tgtEl>
                                          <p:spTgt spid="39"/>
                                        </p:tgtEl>
                                        <p:attrNameLst>
                                          <p:attrName>ppt_x</p:attrName>
                                        </p:attrNameLst>
                                      </p:cBhvr>
                                      <p:tavLst>
                                        <p:tav tm="0">
                                          <p:val>
                                            <p:strVal val="#ppt_x"/>
                                          </p:val>
                                        </p:tav>
                                        <p:tav tm="100000">
                                          <p:val>
                                            <p:strVal val="#ppt_x"/>
                                          </p:val>
                                        </p:tav>
                                      </p:tavLst>
                                    </p:anim>
                                    <p:anim calcmode="lin" valueType="num">
                                      <p:cBhvr>
                                        <p:cTn id="98" dur="1000" fill="hold"/>
                                        <p:tgtEl>
                                          <p:spTgt spid="3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6" grpId="0"/>
      <p:bldP spid="27" grpId="0"/>
      <p:bldP spid="28" grpId="0"/>
      <p:bldP spid="29" grpId="0" animBg="1"/>
      <p:bldP spid="30" grpId="0"/>
      <p:bldP spid="31" grpId="0"/>
      <p:bldP spid="32" grpId="0"/>
      <p:bldP spid="33" grpId="0" animBg="1"/>
      <p:bldP spid="34" grpId="0"/>
      <p:bldP spid="35" grpId="0"/>
      <p:bldP spid="36" grpId="0"/>
      <p:bldP spid="37" grpId="0" animBg="1"/>
      <p:bldP spid="38" grpId="0"/>
      <p:bldP spid="39" grpId="0"/>
      <p:bldP spid="40" grpId="0"/>
      <p:bldP spid="21" grpId="0"/>
      <p:bldP spid="22" grpId="0" animBg="1"/>
      <p:bldP spid="23"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1" name="直接连接符 70"/>
          <p:cNvCxnSpPr/>
          <p:nvPr/>
        </p:nvCxnSpPr>
        <p:spPr>
          <a:xfrm flipH="1">
            <a:off x="795646" y="3319807"/>
            <a:ext cx="5360530" cy="0"/>
          </a:xfrm>
          <a:prstGeom prst="line">
            <a:avLst/>
          </a:prstGeom>
          <a:ln>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72" name="直接连接符 71"/>
          <p:cNvCxnSpPr/>
          <p:nvPr/>
        </p:nvCxnSpPr>
        <p:spPr>
          <a:xfrm flipH="1">
            <a:off x="827584" y="2729156"/>
            <a:ext cx="5360530" cy="0"/>
          </a:xfrm>
          <a:prstGeom prst="line">
            <a:avLst/>
          </a:prstGeom>
          <a:ln>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73" name="直接连接符 72"/>
          <p:cNvCxnSpPr/>
          <p:nvPr/>
        </p:nvCxnSpPr>
        <p:spPr>
          <a:xfrm flipH="1">
            <a:off x="795646" y="2008828"/>
            <a:ext cx="5360530" cy="0"/>
          </a:xfrm>
          <a:prstGeom prst="line">
            <a:avLst/>
          </a:prstGeom>
          <a:ln>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74" name="直接连接符 73"/>
          <p:cNvCxnSpPr/>
          <p:nvPr/>
        </p:nvCxnSpPr>
        <p:spPr>
          <a:xfrm flipH="1">
            <a:off x="795646" y="1360756"/>
            <a:ext cx="5360530" cy="0"/>
          </a:xfrm>
          <a:prstGeom prst="line">
            <a:avLst/>
          </a:prstGeom>
          <a:ln>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pic>
        <p:nvPicPr>
          <p:cNvPr id="75" name="图片 7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457785" y="1291942"/>
            <a:ext cx="2192055" cy="1461370"/>
          </a:xfrm>
          <a:prstGeom prst="rect">
            <a:avLst/>
          </a:prstGeom>
          <a:solidFill>
            <a:srgbClr val="0E65AC"/>
          </a:solidFill>
          <a:ln w="19050">
            <a:solidFill>
              <a:srgbClr val="0070C0"/>
            </a:solidFill>
          </a:ln>
        </p:spPr>
      </p:pic>
      <p:pic>
        <p:nvPicPr>
          <p:cNvPr id="76" name="图片 7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484401" y="2984218"/>
            <a:ext cx="2192055" cy="1544890"/>
          </a:xfrm>
          <a:prstGeom prst="rect">
            <a:avLst/>
          </a:prstGeom>
          <a:solidFill>
            <a:srgbClr val="0E65AC"/>
          </a:solidFill>
          <a:ln w="19050">
            <a:solidFill>
              <a:srgbClr val="0070C0"/>
            </a:solidFill>
          </a:ln>
        </p:spPr>
      </p:pic>
      <p:cxnSp>
        <p:nvCxnSpPr>
          <p:cNvPr id="77" name="直接连接符 76"/>
          <p:cNvCxnSpPr/>
          <p:nvPr/>
        </p:nvCxnSpPr>
        <p:spPr>
          <a:xfrm>
            <a:off x="827584" y="3953044"/>
            <a:ext cx="5328592" cy="0"/>
          </a:xfrm>
          <a:prstGeom prst="line">
            <a:avLst/>
          </a:prstGeom>
          <a:ln w="19050">
            <a:solidFill>
              <a:srgbClr val="0070C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78" name="直接连接符 77"/>
          <p:cNvCxnSpPr/>
          <p:nvPr/>
        </p:nvCxnSpPr>
        <p:spPr>
          <a:xfrm flipV="1">
            <a:off x="827584" y="1144732"/>
            <a:ext cx="0" cy="2808312"/>
          </a:xfrm>
          <a:prstGeom prst="line">
            <a:avLst/>
          </a:prstGeom>
          <a:ln w="19050">
            <a:solidFill>
              <a:srgbClr val="0070C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79" name="TextBox 78"/>
          <p:cNvSpPr txBox="1"/>
          <p:nvPr/>
        </p:nvSpPr>
        <p:spPr>
          <a:xfrm>
            <a:off x="395536" y="1623735"/>
            <a:ext cx="400110" cy="2144177"/>
          </a:xfrm>
          <a:prstGeom prst="rect">
            <a:avLst/>
          </a:prstGeom>
          <a:noFill/>
        </p:spPr>
        <p:txBody>
          <a:bodyPr vert="eaVert" wrap="none" rtlCol="0">
            <a:spAutoFit/>
          </a:bodyPr>
          <a:lstStyle/>
          <a:p>
            <a:r>
              <a:rPr lang="zh-CN" altLang="en-US" sz="1400" spc="600" dirty="0">
                <a:solidFill>
                  <a:schemeClr val="tx1">
                    <a:lumMod val="95000"/>
                    <a:lumOff val="5000"/>
                  </a:schemeClr>
                </a:solidFill>
                <a:latin typeface="微软雅黑" panose="020B0503020204020204" charset="-122"/>
                <a:ea typeface="微软雅黑" panose="020B0503020204020204" charset="-122"/>
                <a:cs typeface="+mn-ea"/>
                <a:sym typeface="微软雅黑" panose="020B0503020204020204" charset="-122"/>
              </a:rPr>
              <a:t>单击此处添加文本</a:t>
            </a:r>
          </a:p>
        </p:txBody>
      </p:sp>
      <p:grpSp>
        <p:nvGrpSpPr>
          <p:cNvPr id="80" name="组合 79"/>
          <p:cNvGrpSpPr/>
          <p:nvPr/>
        </p:nvGrpSpPr>
        <p:grpSpPr>
          <a:xfrm>
            <a:off x="1331640" y="3980254"/>
            <a:ext cx="4376633" cy="307777"/>
            <a:chOff x="1782738" y="4077220"/>
            <a:chExt cx="4376633" cy="307777"/>
          </a:xfrm>
        </p:grpSpPr>
        <p:sp>
          <p:nvSpPr>
            <p:cNvPr id="81" name="矩形 80"/>
            <p:cNvSpPr/>
            <p:nvPr/>
          </p:nvSpPr>
          <p:spPr>
            <a:xfrm>
              <a:off x="1782738" y="4077220"/>
              <a:ext cx="723275" cy="307777"/>
            </a:xfrm>
            <a:prstGeom prst="rect">
              <a:avLst/>
            </a:prstGeom>
          </p:spPr>
          <p:txBody>
            <a:bodyPr wrap="none">
              <a:spAutoFit/>
            </a:bodyPr>
            <a:lstStyle/>
            <a:p>
              <a:r>
                <a:rPr lang="zh-CN" altLang="en-US" sz="1400" dirty="0">
                  <a:solidFill>
                    <a:schemeClr val="tx1">
                      <a:lumMod val="95000"/>
                      <a:lumOff val="5000"/>
                    </a:schemeClr>
                  </a:solidFill>
                  <a:latin typeface="微软雅黑" panose="020B0503020204020204" charset="-122"/>
                  <a:ea typeface="微软雅黑" panose="020B0503020204020204" charset="-122"/>
                  <a:cs typeface="+mn-ea"/>
                  <a:sym typeface="微软雅黑" panose="020B0503020204020204" charset="-122"/>
                </a:rPr>
                <a:t>工作一</a:t>
              </a:r>
            </a:p>
          </p:txBody>
        </p:sp>
        <p:sp>
          <p:nvSpPr>
            <p:cNvPr id="82" name="矩形 81"/>
            <p:cNvSpPr/>
            <p:nvPr/>
          </p:nvSpPr>
          <p:spPr>
            <a:xfrm>
              <a:off x="2987824" y="4077220"/>
              <a:ext cx="723275" cy="307777"/>
            </a:xfrm>
            <a:prstGeom prst="rect">
              <a:avLst/>
            </a:prstGeom>
          </p:spPr>
          <p:txBody>
            <a:bodyPr wrap="none">
              <a:spAutoFit/>
            </a:bodyPr>
            <a:lstStyle/>
            <a:p>
              <a:r>
                <a:rPr lang="zh-CN" altLang="en-US" sz="1400" dirty="0">
                  <a:solidFill>
                    <a:schemeClr val="tx1">
                      <a:lumMod val="95000"/>
                      <a:lumOff val="5000"/>
                    </a:schemeClr>
                  </a:solidFill>
                  <a:latin typeface="微软雅黑" panose="020B0503020204020204" charset="-122"/>
                  <a:ea typeface="微软雅黑" panose="020B0503020204020204" charset="-122"/>
                  <a:cs typeface="+mn-ea"/>
                  <a:sym typeface="微软雅黑" panose="020B0503020204020204" charset="-122"/>
                </a:rPr>
                <a:t>工作二</a:t>
              </a:r>
            </a:p>
          </p:txBody>
        </p:sp>
        <p:sp>
          <p:nvSpPr>
            <p:cNvPr id="83" name="矩形 82"/>
            <p:cNvSpPr/>
            <p:nvPr/>
          </p:nvSpPr>
          <p:spPr>
            <a:xfrm>
              <a:off x="5436096" y="4077220"/>
              <a:ext cx="723275" cy="307777"/>
            </a:xfrm>
            <a:prstGeom prst="rect">
              <a:avLst/>
            </a:prstGeom>
          </p:spPr>
          <p:txBody>
            <a:bodyPr wrap="none">
              <a:spAutoFit/>
            </a:bodyPr>
            <a:lstStyle/>
            <a:p>
              <a:r>
                <a:rPr lang="zh-CN" altLang="en-US" sz="1400" dirty="0">
                  <a:solidFill>
                    <a:schemeClr val="tx1">
                      <a:lumMod val="95000"/>
                      <a:lumOff val="5000"/>
                    </a:schemeClr>
                  </a:solidFill>
                  <a:latin typeface="微软雅黑" panose="020B0503020204020204" charset="-122"/>
                  <a:ea typeface="微软雅黑" panose="020B0503020204020204" charset="-122"/>
                  <a:cs typeface="+mn-ea"/>
                  <a:sym typeface="微软雅黑" panose="020B0503020204020204" charset="-122"/>
                </a:rPr>
                <a:t>工作四</a:t>
              </a:r>
            </a:p>
          </p:txBody>
        </p:sp>
        <p:sp>
          <p:nvSpPr>
            <p:cNvPr id="84" name="矩形 83"/>
            <p:cNvSpPr/>
            <p:nvPr/>
          </p:nvSpPr>
          <p:spPr>
            <a:xfrm>
              <a:off x="4211960" y="4077220"/>
              <a:ext cx="723275" cy="307777"/>
            </a:xfrm>
            <a:prstGeom prst="rect">
              <a:avLst/>
            </a:prstGeom>
          </p:spPr>
          <p:txBody>
            <a:bodyPr wrap="none">
              <a:spAutoFit/>
            </a:bodyPr>
            <a:lstStyle/>
            <a:p>
              <a:r>
                <a:rPr lang="zh-CN" altLang="en-US" sz="1400" dirty="0">
                  <a:solidFill>
                    <a:schemeClr val="tx1">
                      <a:lumMod val="95000"/>
                      <a:lumOff val="5000"/>
                    </a:schemeClr>
                  </a:solidFill>
                  <a:latin typeface="微软雅黑" panose="020B0503020204020204" charset="-122"/>
                  <a:ea typeface="微软雅黑" panose="020B0503020204020204" charset="-122"/>
                  <a:cs typeface="+mn-ea"/>
                  <a:sym typeface="微软雅黑" panose="020B0503020204020204" charset="-122"/>
                </a:rPr>
                <a:t>工作三</a:t>
              </a:r>
            </a:p>
          </p:txBody>
        </p:sp>
      </p:grpSp>
      <p:sp>
        <p:nvSpPr>
          <p:cNvPr id="85" name="矩形 84"/>
          <p:cNvSpPr/>
          <p:nvPr/>
        </p:nvSpPr>
        <p:spPr>
          <a:xfrm>
            <a:off x="1259632" y="2799092"/>
            <a:ext cx="288032" cy="1144079"/>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95000"/>
                  <a:lumOff val="5000"/>
                </a:schemeClr>
              </a:solidFill>
              <a:latin typeface="微软雅黑" panose="020B0503020204020204" charset="-122"/>
              <a:ea typeface="微软雅黑" panose="020B0503020204020204" charset="-122"/>
              <a:cs typeface="+mn-ea"/>
              <a:sym typeface="微软雅黑" panose="020B0503020204020204" charset="-122"/>
            </a:endParaRPr>
          </a:p>
        </p:txBody>
      </p:sp>
      <p:sp>
        <p:nvSpPr>
          <p:cNvPr id="86" name="矩形 85"/>
          <p:cNvSpPr/>
          <p:nvPr/>
        </p:nvSpPr>
        <p:spPr>
          <a:xfrm>
            <a:off x="1656861" y="2296859"/>
            <a:ext cx="288032" cy="1646311"/>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95000"/>
                  <a:lumOff val="5000"/>
                </a:schemeClr>
              </a:solidFill>
              <a:latin typeface="微软雅黑" panose="020B0503020204020204" charset="-122"/>
              <a:ea typeface="微软雅黑" panose="020B0503020204020204" charset="-122"/>
              <a:cs typeface="+mn-ea"/>
              <a:sym typeface="微软雅黑" panose="020B0503020204020204" charset="-122"/>
            </a:endParaRPr>
          </a:p>
        </p:txBody>
      </p:sp>
      <p:sp>
        <p:nvSpPr>
          <p:cNvPr id="87" name="矩形 86"/>
          <p:cNvSpPr/>
          <p:nvPr/>
        </p:nvSpPr>
        <p:spPr>
          <a:xfrm>
            <a:off x="2567111" y="2174054"/>
            <a:ext cx="288032" cy="1763526"/>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95000"/>
                  <a:lumOff val="5000"/>
                </a:schemeClr>
              </a:solidFill>
              <a:latin typeface="微软雅黑" panose="020B0503020204020204" charset="-122"/>
              <a:ea typeface="微软雅黑" panose="020B0503020204020204" charset="-122"/>
              <a:cs typeface="+mn-ea"/>
              <a:sym typeface="微软雅黑" panose="020B0503020204020204" charset="-122"/>
            </a:endParaRPr>
          </a:p>
        </p:txBody>
      </p:sp>
      <p:sp>
        <p:nvSpPr>
          <p:cNvPr id="88" name="矩形 87"/>
          <p:cNvSpPr/>
          <p:nvPr/>
        </p:nvSpPr>
        <p:spPr>
          <a:xfrm>
            <a:off x="2964340" y="1623735"/>
            <a:ext cx="288032" cy="2313844"/>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95000"/>
                  <a:lumOff val="5000"/>
                </a:schemeClr>
              </a:solidFill>
              <a:latin typeface="微软雅黑" panose="020B0503020204020204" charset="-122"/>
              <a:ea typeface="微软雅黑" panose="020B0503020204020204" charset="-122"/>
              <a:cs typeface="+mn-ea"/>
              <a:sym typeface="微软雅黑" panose="020B0503020204020204" charset="-122"/>
            </a:endParaRPr>
          </a:p>
        </p:txBody>
      </p:sp>
      <p:sp>
        <p:nvSpPr>
          <p:cNvPr id="89" name="矩形 88"/>
          <p:cNvSpPr/>
          <p:nvPr/>
        </p:nvSpPr>
        <p:spPr>
          <a:xfrm>
            <a:off x="3791612" y="2712043"/>
            <a:ext cx="288032" cy="1225535"/>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95000"/>
                  <a:lumOff val="5000"/>
                </a:schemeClr>
              </a:solidFill>
              <a:latin typeface="微软雅黑" panose="020B0503020204020204" charset="-122"/>
              <a:ea typeface="微软雅黑" panose="020B0503020204020204" charset="-122"/>
              <a:cs typeface="+mn-ea"/>
              <a:sym typeface="微软雅黑" panose="020B0503020204020204" charset="-122"/>
            </a:endParaRPr>
          </a:p>
        </p:txBody>
      </p:sp>
      <p:sp>
        <p:nvSpPr>
          <p:cNvPr id="90" name="矩形 89"/>
          <p:cNvSpPr/>
          <p:nvPr/>
        </p:nvSpPr>
        <p:spPr>
          <a:xfrm>
            <a:off x="4188841" y="2174053"/>
            <a:ext cx="288032" cy="1763525"/>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95000"/>
                  <a:lumOff val="5000"/>
                </a:schemeClr>
              </a:solidFill>
              <a:latin typeface="微软雅黑" panose="020B0503020204020204" charset="-122"/>
              <a:ea typeface="微软雅黑" panose="020B0503020204020204" charset="-122"/>
              <a:cs typeface="+mn-ea"/>
              <a:sym typeface="微软雅黑" panose="020B0503020204020204" charset="-122"/>
            </a:endParaRPr>
          </a:p>
        </p:txBody>
      </p:sp>
      <p:sp>
        <p:nvSpPr>
          <p:cNvPr id="91" name="矩形 90"/>
          <p:cNvSpPr/>
          <p:nvPr/>
        </p:nvSpPr>
        <p:spPr>
          <a:xfrm>
            <a:off x="5023578" y="2447100"/>
            <a:ext cx="288032" cy="1490478"/>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95000"/>
                  <a:lumOff val="5000"/>
                </a:schemeClr>
              </a:solidFill>
              <a:latin typeface="微软雅黑" panose="020B0503020204020204" charset="-122"/>
              <a:ea typeface="微软雅黑" panose="020B0503020204020204" charset="-122"/>
              <a:cs typeface="+mn-ea"/>
              <a:sym typeface="微软雅黑" panose="020B0503020204020204" charset="-122"/>
            </a:endParaRPr>
          </a:p>
        </p:txBody>
      </p:sp>
      <p:sp>
        <p:nvSpPr>
          <p:cNvPr id="92" name="矩形 91"/>
          <p:cNvSpPr/>
          <p:nvPr/>
        </p:nvSpPr>
        <p:spPr>
          <a:xfrm>
            <a:off x="5420807" y="1792804"/>
            <a:ext cx="288032" cy="2144773"/>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95000"/>
                  <a:lumOff val="5000"/>
                </a:schemeClr>
              </a:solidFill>
              <a:latin typeface="微软雅黑" panose="020B0503020204020204" charset="-122"/>
              <a:ea typeface="微软雅黑" panose="020B0503020204020204" charset="-122"/>
              <a:cs typeface="+mn-ea"/>
              <a:sym typeface="微软雅黑" panose="020B0503020204020204" charset="-122"/>
            </a:endParaRPr>
          </a:p>
        </p:txBody>
      </p:sp>
      <p:sp>
        <p:nvSpPr>
          <p:cNvPr id="93" name="TextBox 92"/>
          <p:cNvSpPr txBox="1"/>
          <p:nvPr/>
        </p:nvSpPr>
        <p:spPr>
          <a:xfrm>
            <a:off x="1511176" y="1989082"/>
            <a:ext cx="556563" cy="307777"/>
          </a:xfrm>
          <a:prstGeom prst="rect">
            <a:avLst/>
          </a:prstGeom>
          <a:noFill/>
        </p:spPr>
        <p:txBody>
          <a:bodyPr wrap="none" rtlCol="0">
            <a:spAutoFit/>
          </a:bodyPr>
          <a:lstStyle/>
          <a:p>
            <a:r>
              <a:rPr lang="en-US" altLang="zh-CN" sz="1400" dirty="0">
                <a:solidFill>
                  <a:schemeClr val="tx1">
                    <a:lumMod val="95000"/>
                    <a:lumOff val="5000"/>
                  </a:schemeClr>
                </a:solidFill>
                <a:latin typeface="微软雅黑" panose="020B0503020204020204" charset="-122"/>
                <a:ea typeface="微软雅黑" panose="020B0503020204020204" charset="-122"/>
                <a:cs typeface="+mn-ea"/>
                <a:sym typeface="微软雅黑" panose="020B0503020204020204" charset="-122"/>
              </a:rPr>
              <a:t>57%</a:t>
            </a:r>
            <a:endParaRPr lang="zh-CN" altLang="en-US" sz="1400" dirty="0">
              <a:solidFill>
                <a:schemeClr val="tx1">
                  <a:lumMod val="95000"/>
                  <a:lumOff val="5000"/>
                </a:schemeClr>
              </a:solidFill>
              <a:latin typeface="微软雅黑" panose="020B0503020204020204" charset="-122"/>
              <a:ea typeface="微软雅黑" panose="020B0503020204020204" charset="-122"/>
              <a:cs typeface="+mn-ea"/>
              <a:sym typeface="微软雅黑" panose="020B0503020204020204" charset="-122"/>
            </a:endParaRPr>
          </a:p>
        </p:txBody>
      </p:sp>
      <p:sp>
        <p:nvSpPr>
          <p:cNvPr id="94" name="TextBox 93"/>
          <p:cNvSpPr txBox="1"/>
          <p:nvPr/>
        </p:nvSpPr>
        <p:spPr>
          <a:xfrm>
            <a:off x="2836486" y="1315958"/>
            <a:ext cx="556563" cy="307777"/>
          </a:xfrm>
          <a:prstGeom prst="rect">
            <a:avLst/>
          </a:prstGeom>
          <a:noFill/>
        </p:spPr>
        <p:txBody>
          <a:bodyPr wrap="none" rtlCol="0">
            <a:spAutoFit/>
          </a:bodyPr>
          <a:lstStyle/>
          <a:p>
            <a:r>
              <a:rPr lang="en-US" altLang="zh-CN" sz="1400" dirty="0">
                <a:solidFill>
                  <a:schemeClr val="tx1">
                    <a:lumMod val="95000"/>
                    <a:lumOff val="5000"/>
                  </a:schemeClr>
                </a:solidFill>
                <a:latin typeface="微软雅黑" panose="020B0503020204020204" charset="-122"/>
                <a:ea typeface="微软雅黑" panose="020B0503020204020204" charset="-122"/>
                <a:cs typeface="+mn-ea"/>
                <a:sym typeface="微软雅黑" panose="020B0503020204020204" charset="-122"/>
              </a:rPr>
              <a:t>81%</a:t>
            </a:r>
            <a:endParaRPr lang="zh-CN" altLang="en-US" sz="1400" dirty="0">
              <a:solidFill>
                <a:schemeClr val="tx1">
                  <a:lumMod val="95000"/>
                  <a:lumOff val="5000"/>
                </a:schemeClr>
              </a:solidFill>
              <a:latin typeface="微软雅黑" panose="020B0503020204020204" charset="-122"/>
              <a:ea typeface="微软雅黑" panose="020B0503020204020204" charset="-122"/>
              <a:cs typeface="+mn-ea"/>
              <a:sym typeface="微软雅黑" panose="020B0503020204020204" charset="-122"/>
            </a:endParaRPr>
          </a:p>
        </p:txBody>
      </p:sp>
      <p:sp>
        <p:nvSpPr>
          <p:cNvPr id="95" name="TextBox 94"/>
          <p:cNvSpPr txBox="1"/>
          <p:nvPr/>
        </p:nvSpPr>
        <p:spPr>
          <a:xfrm>
            <a:off x="4057450" y="1854939"/>
            <a:ext cx="556563" cy="307777"/>
          </a:xfrm>
          <a:prstGeom prst="rect">
            <a:avLst/>
          </a:prstGeom>
          <a:noFill/>
        </p:spPr>
        <p:txBody>
          <a:bodyPr wrap="none" rtlCol="0">
            <a:spAutoFit/>
          </a:bodyPr>
          <a:lstStyle/>
          <a:p>
            <a:r>
              <a:rPr lang="en-US" altLang="zh-CN" sz="1400" dirty="0">
                <a:solidFill>
                  <a:schemeClr val="tx1">
                    <a:lumMod val="95000"/>
                    <a:lumOff val="5000"/>
                  </a:schemeClr>
                </a:solidFill>
                <a:latin typeface="微软雅黑" panose="020B0503020204020204" charset="-122"/>
                <a:ea typeface="微软雅黑" panose="020B0503020204020204" charset="-122"/>
                <a:cs typeface="+mn-ea"/>
                <a:sym typeface="微软雅黑" panose="020B0503020204020204" charset="-122"/>
              </a:rPr>
              <a:t>59%</a:t>
            </a:r>
            <a:endParaRPr lang="zh-CN" altLang="en-US" sz="1400" dirty="0">
              <a:solidFill>
                <a:schemeClr val="tx1">
                  <a:lumMod val="95000"/>
                  <a:lumOff val="5000"/>
                </a:schemeClr>
              </a:solidFill>
              <a:latin typeface="微软雅黑" panose="020B0503020204020204" charset="-122"/>
              <a:ea typeface="微软雅黑" panose="020B0503020204020204" charset="-122"/>
              <a:cs typeface="+mn-ea"/>
              <a:sym typeface="微软雅黑" panose="020B0503020204020204" charset="-122"/>
            </a:endParaRPr>
          </a:p>
        </p:txBody>
      </p:sp>
      <p:sp>
        <p:nvSpPr>
          <p:cNvPr id="96" name="TextBox 95"/>
          <p:cNvSpPr txBox="1"/>
          <p:nvPr/>
        </p:nvSpPr>
        <p:spPr>
          <a:xfrm>
            <a:off x="5292953" y="1432764"/>
            <a:ext cx="556563" cy="307777"/>
          </a:xfrm>
          <a:prstGeom prst="rect">
            <a:avLst/>
          </a:prstGeom>
          <a:noFill/>
        </p:spPr>
        <p:txBody>
          <a:bodyPr wrap="none" rtlCol="0">
            <a:spAutoFit/>
          </a:bodyPr>
          <a:lstStyle/>
          <a:p>
            <a:r>
              <a:rPr lang="en-US" altLang="zh-CN" sz="1400" dirty="0">
                <a:solidFill>
                  <a:schemeClr val="tx1">
                    <a:lumMod val="95000"/>
                    <a:lumOff val="5000"/>
                  </a:schemeClr>
                </a:solidFill>
                <a:latin typeface="微软雅黑" panose="020B0503020204020204" charset="-122"/>
                <a:ea typeface="微软雅黑" panose="020B0503020204020204" charset="-122"/>
                <a:cs typeface="+mn-ea"/>
                <a:sym typeface="微软雅黑" panose="020B0503020204020204" charset="-122"/>
              </a:rPr>
              <a:t>72%</a:t>
            </a:r>
            <a:endParaRPr lang="zh-CN" altLang="en-US" sz="1400" dirty="0">
              <a:solidFill>
                <a:schemeClr val="tx1">
                  <a:lumMod val="95000"/>
                  <a:lumOff val="5000"/>
                </a:schemeClr>
              </a:solidFill>
              <a:latin typeface="微软雅黑" panose="020B0503020204020204" charset="-122"/>
              <a:ea typeface="微软雅黑" panose="020B0503020204020204" charset="-122"/>
              <a:cs typeface="+mn-ea"/>
              <a:sym typeface="微软雅黑" panose="020B0503020204020204" charset="-122"/>
            </a:endParaRPr>
          </a:p>
        </p:txBody>
      </p:sp>
      <p:sp>
        <p:nvSpPr>
          <p:cNvPr id="97" name="矩形 96"/>
          <p:cNvSpPr/>
          <p:nvPr/>
        </p:nvSpPr>
        <p:spPr>
          <a:xfrm>
            <a:off x="1008016" y="4530556"/>
            <a:ext cx="288032" cy="192508"/>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95000"/>
                  <a:lumOff val="5000"/>
                </a:schemeClr>
              </a:solidFill>
              <a:latin typeface="微软雅黑" panose="020B0503020204020204" charset="-122"/>
              <a:ea typeface="微软雅黑" panose="020B0503020204020204" charset="-122"/>
              <a:cs typeface="+mn-ea"/>
              <a:sym typeface="微软雅黑" panose="020B0503020204020204" charset="-122"/>
            </a:endParaRPr>
          </a:p>
        </p:txBody>
      </p:sp>
      <p:sp>
        <p:nvSpPr>
          <p:cNvPr id="98" name="矩形 97"/>
          <p:cNvSpPr/>
          <p:nvPr/>
        </p:nvSpPr>
        <p:spPr>
          <a:xfrm>
            <a:off x="2423095" y="4530554"/>
            <a:ext cx="288032" cy="192507"/>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95000"/>
                  <a:lumOff val="5000"/>
                </a:schemeClr>
              </a:solidFill>
              <a:latin typeface="微软雅黑" panose="020B0503020204020204" charset="-122"/>
              <a:ea typeface="微软雅黑" panose="020B0503020204020204" charset="-122"/>
              <a:cs typeface="+mn-ea"/>
              <a:sym typeface="微软雅黑" panose="020B0503020204020204" charset="-122"/>
            </a:endParaRPr>
          </a:p>
        </p:txBody>
      </p:sp>
      <p:sp>
        <p:nvSpPr>
          <p:cNvPr id="99" name="矩形 98"/>
          <p:cNvSpPr/>
          <p:nvPr/>
        </p:nvSpPr>
        <p:spPr>
          <a:xfrm>
            <a:off x="1331640" y="4472920"/>
            <a:ext cx="723275" cy="307777"/>
          </a:xfrm>
          <a:prstGeom prst="rect">
            <a:avLst/>
          </a:prstGeom>
        </p:spPr>
        <p:txBody>
          <a:bodyPr wrap="none">
            <a:spAutoFit/>
          </a:bodyPr>
          <a:lstStyle/>
          <a:p>
            <a:r>
              <a:rPr lang="zh-CN" altLang="en-US" sz="1400" dirty="0">
                <a:solidFill>
                  <a:schemeClr val="tx1">
                    <a:lumMod val="95000"/>
                    <a:lumOff val="5000"/>
                  </a:schemeClr>
                </a:solidFill>
                <a:latin typeface="微软雅黑" panose="020B0503020204020204" charset="-122"/>
                <a:ea typeface="微软雅黑" panose="020B0503020204020204" charset="-122"/>
                <a:cs typeface="+mn-ea"/>
                <a:sym typeface="微软雅黑" panose="020B0503020204020204" charset="-122"/>
              </a:rPr>
              <a:t>计划数</a:t>
            </a:r>
          </a:p>
        </p:txBody>
      </p:sp>
      <p:sp>
        <p:nvSpPr>
          <p:cNvPr id="100" name="矩形 99"/>
          <p:cNvSpPr/>
          <p:nvPr/>
        </p:nvSpPr>
        <p:spPr>
          <a:xfrm>
            <a:off x="2809368" y="4472921"/>
            <a:ext cx="723275" cy="307777"/>
          </a:xfrm>
          <a:prstGeom prst="rect">
            <a:avLst/>
          </a:prstGeom>
        </p:spPr>
        <p:txBody>
          <a:bodyPr wrap="none">
            <a:spAutoFit/>
          </a:bodyPr>
          <a:lstStyle/>
          <a:p>
            <a:r>
              <a:rPr lang="zh-CN" altLang="en-US" sz="1400" dirty="0">
                <a:solidFill>
                  <a:schemeClr val="tx1">
                    <a:lumMod val="95000"/>
                    <a:lumOff val="5000"/>
                  </a:schemeClr>
                </a:solidFill>
                <a:latin typeface="微软雅黑" panose="020B0503020204020204" charset="-122"/>
                <a:ea typeface="微软雅黑" panose="020B0503020204020204" charset="-122"/>
                <a:cs typeface="+mn-ea"/>
                <a:sym typeface="微软雅黑" panose="020B0503020204020204" charset="-122"/>
              </a:rPr>
              <a:t>实际数</a:t>
            </a:r>
          </a:p>
        </p:txBody>
      </p:sp>
      <p:sp>
        <p:nvSpPr>
          <p:cNvPr id="36" name="Text Box 4"/>
          <p:cNvSpPr txBox="1">
            <a:spLocks noChangeArrowheads="1"/>
          </p:cNvSpPr>
          <p:nvPr/>
        </p:nvSpPr>
        <p:spPr bwMode="auto">
          <a:xfrm>
            <a:off x="3453745" y="192933"/>
            <a:ext cx="2236510"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000">
                <a:solidFill>
                  <a:schemeClr val="tx1">
                    <a:lumMod val="85000"/>
                    <a:lumOff val="15000"/>
                  </a:schemeClr>
                </a:solidFill>
                <a:latin typeface="微软雅黑" panose="020B0503020204020204" charset="-122"/>
                <a:ea typeface="微软雅黑" panose="020B0503020204020204" charset="-122"/>
                <a:cs typeface="+mn-ea"/>
                <a:sym typeface="微软雅黑" panose="020B0503020204020204" charset="-122"/>
              </a:rPr>
              <a:t>上一年度工作总结</a:t>
            </a:r>
            <a:endParaRPr lang="zh-CN" altLang="zh-CN" sz="2000" dirty="0">
              <a:solidFill>
                <a:schemeClr val="tx1">
                  <a:lumMod val="85000"/>
                  <a:lumOff val="15000"/>
                </a:schemeClr>
              </a:solidFill>
              <a:latin typeface="微软雅黑" panose="020B0503020204020204" charset="-122"/>
              <a:ea typeface="微软雅黑" panose="020B0503020204020204" charset="-122"/>
              <a:cs typeface="+mn-ea"/>
              <a:sym typeface="微软雅黑" panose="020B0503020204020204" charset="-122"/>
            </a:endParaRPr>
          </a:p>
        </p:txBody>
      </p:sp>
      <p:sp>
        <p:nvSpPr>
          <p:cNvPr id="37" name="Line 6"/>
          <p:cNvSpPr>
            <a:spLocks noChangeShapeType="1"/>
          </p:cNvSpPr>
          <p:nvPr/>
        </p:nvSpPr>
        <p:spPr bwMode="auto">
          <a:xfrm>
            <a:off x="0" y="361950"/>
            <a:ext cx="3276634" cy="0"/>
          </a:xfrm>
          <a:prstGeom prst="line">
            <a:avLst/>
          </a:prstGeom>
          <a:noFill/>
          <a:ln w="6350">
            <a:solidFill>
              <a:srgbClr val="0070C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latin typeface="微软雅黑" panose="020B0503020204020204" charset="-122"/>
              <a:ea typeface="微软雅黑" panose="020B0503020204020204" charset="-122"/>
              <a:cs typeface="+mn-ea"/>
              <a:sym typeface="微软雅黑" panose="020B0503020204020204" charset="-122"/>
            </a:endParaRPr>
          </a:p>
        </p:txBody>
      </p:sp>
      <p:sp>
        <p:nvSpPr>
          <p:cNvPr id="38" name="Line 7"/>
          <p:cNvSpPr>
            <a:spLocks noChangeShapeType="1"/>
          </p:cNvSpPr>
          <p:nvPr/>
        </p:nvSpPr>
        <p:spPr bwMode="auto">
          <a:xfrm>
            <a:off x="5935663" y="361950"/>
            <a:ext cx="3208337" cy="0"/>
          </a:xfrm>
          <a:prstGeom prst="line">
            <a:avLst/>
          </a:prstGeom>
          <a:noFill/>
          <a:ln w="6350">
            <a:solidFill>
              <a:srgbClr val="0070C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latin typeface="微软雅黑" panose="020B0503020204020204" charset="-122"/>
              <a:ea typeface="微软雅黑" panose="020B0503020204020204" charset="-122"/>
              <a:cs typeface="+mn-ea"/>
              <a:sym typeface="微软雅黑" panose="020B0503020204020204" charset="-122"/>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3000">
        <p:fade/>
      </p:transition>
    </mc:Choice>
    <mc:Fallback xmlns="">
      <p:transition spd="med"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37"/>
                                        </p:tgtEl>
                                        <p:attrNameLst>
                                          <p:attrName>style.visibility</p:attrName>
                                        </p:attrNameLst>
                                      </p:cBhvr>
                                      <p:to>
                                        <p:strVal val="visible"/>
                                      </p:to>
                                    </p:set>
                                    <p:anim calcmode="lin" valueType="num">
                                      <p:cBhvr additive="base">
                                        <p:cTn id="7" dur="500" fill="hold"/>
                                        <p:tgtEl>
                                          <p:spTgt spid="37"/>
                                        </p:tgtEl>
                                        <p:attrNameLst>
                                          <p:attrName>ppt_x</p:attrName>
                                        </p:attrNameLst>
                                      </p:cBhvr>
                                      <p:tavLst>
                                        <p:tav tm="0">
                                          <p:val>
                                            <p:strVal val="1+#ppt_w/2"/>
                                          </p:val>
                                        </p:tav>
                                        <p:tav tm="100000">
                                          <p:val>
                                            <p:strVal val="#ppt_x"/>
                                          </p:val>
                                        </p:tav>
                                      </p:tavLst>
                                    </p:anim>
                                    <p:anim calcmode="lin" valueType="num">
                                      <p:cBhvr additive="base">
                                        <p:cTn id="8" dur="500" fill="hold"/>
                                        <p:tgtEl>
                                          <p:spTgt spid="37"/>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38"/>
                                        </p:tgtEl>
                                        <p:attrNameLst>
                                          <p:attrName>style.visibility</p:attrName>
                                        </p:attrNameLst>
                                      </p:cBhvr>
                                      <p:to>
                                        <p:strVal val="visible"/>
                                      </p:to>
                                    </p:set>
                                    <p:anim calcmode="lin" valueType="num">
                                      <p:cBhvr additive="base">
                                        <p:cTn id="11" dur="500" fill="hold"/>
                                        <p:tgtEl>
                                          <p:spTgt spid="38"/>
                                        </p:tgtEl>
                                        <p:attrNameLst>
                                          <p:attrName>ppt_x</p:attrName>
                                        </p:attrNameLst>
                                      </p:cBhvr>
                                      <p:tavLst>
                                        <p:tav tm="0">
                                          <p:val>
                                            <p:strVal val="0-#ppt_w/2"/>
                                          </p:val>
                                        </p:tav>
                                        <p:tav tm="100000">
                                          <p:val>
                                            <p:strVal val="#ppt_x"/>
                                          </p:val>
                                        </p:tav>
                                      </p:tavLst>
                                    </p:anim>
                                    <p:anim calcmode="lin" valueType="num">
                                      <p:cBhvr additive="base">
                                        <p:cTn id="12" dur="500" fill="hold"/>
                                        <p:tgtEl>
                                          <p:spTgt spid="38"/>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42" presetClass="entr" presetSubtype="0" fill="hold" grpId="0" nodeType="afterEffect">
                                  <p:stCondLst>
                                    <p:cond delay="0"/>
                                  </p:stCondLst>
                                  <p:childTnLst>
                                    <p:set>
                                      <p:cBhvr>
                                        <p:cTn id="15" dur="1" fill="hold">
                                          <p:stCondLst>
                                            <p:cond delay="0"/>
                                          </p:stCondLst>
                                        </p:cTn>
                                        <p:tgtEl>
                                          <p:spTgt spid="36"/>
                                        </p:tgtEl>
                                        <p:attrNameLst>
                                          <p:attrName>style.visibility</p:attrName>
                                        </p:attrNameLst>
                                      </p:cBhvr>
                                      <p:to>
                                        <p:strVal val="visible"/>
                                      </p:to>
                                    </p:set>
                                    <p:animEffect transition="in" filter="fade">
                                      <p:cBhvr>
                                        <p:cTn id="16" dur="1000"/>
                                        <p:tgtEl>
                                          <p:spTgt spid="36"/>
                                        </p:tgtEl>
                                      </p:cBhvr>
                                    </p:animEffect>
                                    <p:anim calcmode="lin" valueType="num">
                                      <p:cBhvr>
                                        <p:cTn id="17" dur="1000" fill="hold"/>
                                        <p:tgtEl>
                                          <p:spTgt spid="36"/>
                                        </p:tgtEl>
                                        <p:attrNameLst>
                                          <p:attrName>ppt_x</p:attrName>
                                        </p:attrNameLst>
                                      </p:cBhvr>
                                      <p:tavLst>
                                        <p:tav tm="0">
                                          <p:val>
                                            <p:strVal val="#ppt_x"/>
                                          </p:val>
                                        </p:tav>
                                        <p:tav tm="100000">
                                          <p:val>
                                            <p:strVal val="#ppt_x"/>
                                          </p:val>
                                        </p:tav>
                                      </p:tavLst>
                                    </p:anim>
                                    <p:anim calcmode="lin" valueType="num">
                                      <p:cBhvr>
                                        <p:cTn id="18" dur="1000" fill="hold"/>
                                        <p:tgtEl>
                                          <p:spTgt spid="36"/>
                                        </p:tgtEl>
                                        <p:attrNameLst>
                                          <p:attrName>ppt_y</p:attrName>
                                        </p:attrNameLst>
                                      </p:cBhvr>
                                      <p:tavLst>
                                        <p:tav tm="0">
                                          <p:val>
                                            <p:strVal val="#ppt_y+.1"/>
                                          </p:val>
                                        </p:tav>
                                        <p:tav tm="100000">
                                          <p:val>
                                            <p:strVal val="#ppt_y"/>
                                          </p:val>
                                        </p:tav>
                                      </p:tavLst>
                                    </p:anim>
                                  </p:childTnLst>
                                </p:cTn>
                              </p:par>
                            </p:childTnLst>
                          </p:cTn>
                        </p:par>
                        <p:par>
                          <p:cTn id="19" fill="hold">
                            <p:stCondLst>
                              <p:cond delay="1500"/>
                            </p:stCondLst>
                            <p:childTnLst>
                              <p:par>
                                <p:cTn id="20" presetID="2" presetClass="entr" presetSubtype="12" fill="hold" nodeType="afterEffect">
                                  <p:stCondLst>
                                    <p:cond delay="0"/>
                                  </p:stCondLst>
                                  <p:childTnLst>
                                    <p:set>
                                      <p:cBhvr>
                                        <p:cTn id="21" dur="1" fill="hold">
                                          <p:stCondLst>
                                            <p:cond delay="0"/>
                                          </p:stCondLst>
                                        </p:cTn>
                                        <p:tgtEl>
                                          <p:spTgt spid="75"/>
                                        </p:tgtEl>
                                        <p:attrNameLst>
                                          <p:attrName>style.visibility</p:attrName>
                                        </p:attrNameLst>
                                      </p:cBhvr>
                                      <p:to>
                                        <p:strVal val="visible"/>
                                      </p:to>
                                    </p:set>
                                    <p:anim calcmode="lin" valueType="num">
                                      <p:cBhvr additive="base">
                                        <p:cTn id="22" dur="500" fill="hold"/>
                                        <p:tgtEl>
                                          <p:spTgt spid="75"/>
                                        </p:tgtEl>
                                        <p:attrNameLst>
                                          <p:attrName>ppt_x</p:attrName>
                                        </p:attrNameLst>
                                      </p:cBhvr>
                                      <p:tavLst>
                                        <p:tav tm="0">
                                          <p:val>
                                            <p:strVal val="0-#ppt_w/2"/>
                                          </p:val>
                                        </p:tav>
                                        <p:tav tm="100000">
                                          <p:val>
                                            <p:strVal val="#ppt_x"/>
                                          </p:val>
                                        </p:tav>
                                      </p:tavLst>
                                    </p:anim>
                                    <p:anim calcmode="lin" valueType="num">
                                      <p:cBhvr additive="base">
                                        <p:cTn id="23" dur="500" fill="hold"/>
                                        <p:tgtEl>
                                          <p:spTgt spid="75"/>
                                        </p:tgtEl>
                                        <p:attrNameLst>
                                          <p:attrName>ppt_y</p:attrName>
                                        </p:attrNameLst>
                                      </p:cBhvr>
                                      <p:tavLst>
                                        <p:tav tm="0">
                                          <p:val>
                                            <p:strVal val="1+#ppt_h/2"/>
                                          </p:val>
                                        </p:tav>
                                        <p:tav tm="100000">
                                          <p:val>
                                            <p:strVal val="#ppt_y"/>
                                          </p:val>
                                        </p:tav>
                                      </p:tavLst>
                                    </p:anim>
                                  </p:childTnLst>
                                </p:cTn>
                              </p:par>
                              <p:par>
                                <p:cTn id="24" presetID="2" presetClass="entr" presetSubtype="12" fill="hold" nodeType="withEffect">
                                  <p:stCondLst>
                                    <p:cond delay="0"/>
                                  </p:stCondLst>
                                  <p:childTnLst>
                                    <p:set>
                                      <p:cBhvr>
                                        <p:cTn id="25" dur="1" fill="hold">
                                          <p:stCondLst>
                                            <p:cond delay="0"/>
                                          </p:stCondLst>
                                        </p:cTn>
                                        <p:tgtEl>
                                          <p:spTgt spid="76"/>
                                        </p:tgtEl>
                                        <p:attrNameLst>
                                          <p:attrName>style.visibility</p:attrName>
                                        </p:attrNameLst>
                                      </p:cBhvr>
                                      <p:to>
                                        <p:strVal val="visible"/>
                                      </p:to>
                                    </p:set>
                                    <p:anim calcmode="lin" valueType="num">
                                      <p:cBhvr additive="base">
                                        <p:cTn id="26" dur="500" fill="hold"/>
                                        <p:tgtEl>
                                          <p:spTgt spid="76"/>
                                        </p:tgtEl>
                                        <p:attrNameLst>
                                          <p:attrName>ppt_x</p:attrName>
                                        </p:attrNameLst>
                                      </p:cBhvr>
                                      <p:tavLst>
                                        <p:tav tm="0">
                                          <p:val>
                                            <p:strVal val="0-#ppt_w/2"/>
                                          </p:val>
                                        </p:tav>
                                        <p:tav tm="100000">
                                          <p:val>
                                            <p:strVal val="#ppt_x"/>
                                          </p:val>
                                        </p:tav>
                                      </p:tavLst>
                                    </p:anim>
                                    <p:anim calcmode="lin" valueType="num">
                                      <p:cBhvr additive="base">
                                        <p:cTn id="27" dur="500" fill="hold"/>
                                        <p:tgtEl>
                                          <p:spTgt spid="76"/>
                                        </p:tgtEl>
                                        <p:attrNameLst>
                                          <p:attrName>ppt_y</p:attrName>
                                        </p:attrNameLst>
                                      </p:cBhvr>
                                      <p:tavLst>
                                        <p:tav tm="0">
                                          <p:val>
                                            <p:strVal val="1+#ppt_h/2"/>
                                          </p:val>
                                        </p:tav>
                                        <p:tav tm="100000">
                                          <p:val>
                                            <p:strVal val="#ppt_y"/>
                                          </p:val>
                                        </p:tav>
                                      </p:tavLst>
                                    </p:anim>
                                  </p:childTnLst>
                                </p:cTn>
                              </p:par>
                            </p:childTnLst>
                          </p:cTn>
                        </p:par>
                        <p:par>
                          <p:cTn id="28" fill="hold">
                            <p:stCondLst>
                              <p:cond delay="2000"/>
                            </p:stCondLst>
                            <p:childTnLst>
                              <p:par>
                                <p:cTn id="29" presetID="22" presetClass="entr" presetSubtype="4" fill="hold" nodeType="afterEffect">
                                  <p:stCondLst>
                                    <p:cond delay="0"/>
                                  </p:stCondLst>
                                  <p:childTnLst>
                                    <p:set>
                                      <p:cBhvr>
                                        <p:cTn id="30" dur="1" fill="hold">
                                          <p:stCondLst>
                                            <p:cond delay="0"/>
                                          </p:stCondLst>
                                        </p:cTn>
                                        <p:tgtEl>
                                          <p:spTgt spid="78"/>
                                        </p:tgtEl>
                                        <p:attrNameLst>
                                          <p:attrName>style.visibility</p:attrName>
                                        </p:attrNameLst>
                                      </p:cBhvr>
                                      <p:to>
                                        <p:strVal val="visible"/>
                                      </p:to>
                                    </p:set>
                                    <p:animEffect transition="in" filter="wipe(down)">
                                      <p:cBhvr>
                                        <p:cTn id="31" dur="500"/>
                                        <p:tgtEl>
                                          <p:spTgt spid="78"/>
                                        </p:tgtEl>
                                      </p:cBhvr>
                                    </p:animEffect>
                                  </p:childTnLst>
                                </p:cTn>
                              </p:par>
                              <p:par>
                                <p:cTn id="32" presetID="22" presetClass="entr" presetSubtype="8" fill="hold" nodeType="withEffect">
                                  <p:stCondLst>
                                    <p:cond delay="0"/>
                                  </p:stCondLst>
                                  <p:childTnLst>
                                    <p:set>
                                      <p:cBhvr>
                                        <p:cTn id="33" dur="1" fill="hold">
                                          <p:stCondLst>
                                            <p:cond delay="0"/>
                                          </p:stCondLst>
                                        </p:cTn>
                                        <p:tgtEl>
                                          <p:spTgt spid="77"/>
                                        </p:tgtEl>
                                        <p:attrNameLst>
                                          <p:attrName>style.visibility</p:attrName>
                                        </p:attrNameLst>
                                      </p:cBhvr>
                                      <p:to>
                                        <p:strVal val="visible"/>
                                      </p:to>
                                    </p:set>
                                    <p:animEffect transition="in" filter="wipe(left)">
                                      <p:cBhvr>
                                        <p:cTn id="34" dur="500"/>
                                        <p:tgtEl>
                                          <p:spTgt spid="77"/>
                                        </p:tgtEl>
                                      </p:cBhvr>
                                    </p:animEffect>
                                  </p:childTnLst>
                                </p:cTn>
                              </p:par>
                            </p:childTnLst>
                          </p:cTn>
                        </p:par>
                        <p:par>
                          <p:cTn id="35" fill="hold">
                            <p:stCondLst>
                              <p:cond delay="2500"/>
                            </p:stCondLst>
                            <p:childTnLst>
                              <p:par>
                                <p:cTn id="36" presetID="10" presetClass="entr" presetSubtype="0" fill="hold" nodeType="afterEffect">
                                  <p:stCondLst>
                                    <p:cond delay="0"/>
                                  </p:stCondLst>
                                  <p:childTnLst>
                                    <p:set>
                                      <p:cBhvr>
                                        <p:cTn id="37" dur="1" fill="hold">
                                          <p:stCondLst>
                                            <p:cond delay="0"/>
                                          </p:stCondLst>
                                        </p:cTn>
                                        <p:tgtEl>
                                          <p:spTgt spid="80"/>
                                        </p:tgtEl>
                                        <p:attrNameLst>
                                          <p:attrName>style.visibility</p:attrName>
                                        </p:attrNameLst>
                                      </p:cBhvr>
                                      <p:to>
                                        <p:strVal val="visible"/>
                                      </p:to>
                                    </p:set>
                                    <p:animEffect transition="in" filter="fade">
                                      <p:cBhvr>
                                        <p:cTn id="38" dur="500"/>
                                        <p:tgtEl>
                                          <p:spTgt spid="80"/>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79"/>
                                        </p:tgtEl>
                                        <p:attrNameLst>
                                          <p:attrName>style.visibility</p:attrName>
                                        </p:attrNameLst>
                                      </p:cBhvr>
                                      <p:to>
                                        <p:strVal val="visible"/>
                                      </p:to>
                                    </p:set>
                                    <p:animEffect transition="in" filter="fade">
                                      <p:cBhvr>
                                        <p:cTn id="41" dur="500"/>
                                        <p:tgtEl>
                                          <p:spTgt spid="79"/>
                                        </p:tgtEl>
                                      </p:cBhvr>
                                    </p:animEffect>
                                  </p:childTnLst>
                                </p:cTn>
                              </p:par>
                              <p:par>
                                <p:cTn id="42" presetID="22" presetClass="entr" presetSubtype="8" fill="hold" nodeType="withEffect">
                                  <p:stCondLst>
                                    <p:cond delay="250"/>
                                  </p:stCondLst>
                                  <p:childTnLst>
                                    <p:set>
                                      <p:cBhvr>
                                        <p:cTn id="43" dur="1" fill="hold">
                                          <p:stCondLst>
                                            <p:cond delay="0"/>
                                          </p:stCondLst>
                                        </p:cTn>
                                        <p:tgtEl>
                                          <p:spTgt spid="71"/>
                                        </p:tgtEl>
                                        <p:attrNameLst>
                                          <p:attrName>style.visibility</p:attrName>
                                        </p:attrNameLst>
                                      </p:cBhvr>
                                      <p:to>
                                        <p:strVal val="visible"/>
                                      </p:to>
                                    </p:set>
                                    <p:animEffect transition="in" filter="wipe(left)">
                                      <p:cBhvr>
                                        <p:cTn id="44" dur="500"/>
                                        <p:tgtEl>
                                          <p:spTgt spid="71"/>
                                        </p:tgtEl>
                                      </p:cBhvr>
                                    </p:animEffect>
                                  </p:childTnLst>
                                </p:cTn>
                              </p:par>
                              <p:par>
                                <p:cTn id="45" presetID="22" presetClass="entr" presetSubtype="8" fill="hold" nodeType="withEffect">
                                  <p:stCondLst>
                                    <p:cond delay="250"/>
                                  </p:stCondLst>
                                  <p:childTnLst>
                                    <p:set>
                                      <p:cBhvr>
                                        <p:cTn id="46" dur="1" fill="hold">
                                          <p:stCondLst>
                                            <p:cond delay="0"/>
                                          </p:stCondLst>
                                        </p:cTn>
                                        <p:tgtEl>
                                          <p:spTgt spid="72"/>
                                        </p:tgtEl>
                                        <p:attrNameLst>
                                          <p:attrName>style.visibility</p:attrName>
                                        </p:attrNameLst>
                                      </p:cBhvr>
                                      <p:to>
                                        <p:strVal val="visible"/>
                                      </p:to>
                                    </p:set>
                                    <p:animEffect transition="in" filter="wipe(left)">
                                      <p:cBhvr>
                                        <p:cTn id="47" dur="500"/>
                                        <p:tgtEl>
                                          <p:spTgt spid="72"/>
                                        </p:tgtEl>
                                      </p:cBhvr>
                                    </p:animEffect>
                                  </p:childTnLst>
                                </p:cTn>
                              </p:par>
                              <p:par>
                                <p:cTn id="48" presetID="22" presetClass="entr" presetSubtype="8" fill="hold" nodeType="withEffect">
                                  <p:stCondLst>
                                    <p:cond delay="250"/>
                                  </p:stCondLst>
                                  <p:childTnLst>
                                    <p:set>
                                      <p:cBhvr>
                                        <p:cTn id="49" dur="1" fill="hold">
                                          <p:stCondLst>
                                            <p:cond delay="0"/>
                                          </p:stCondLst>
                                        </p:cTn>
                                        <p:tgtEl>
                                          <p:spTgt spid="73"/>
                                        </p:tgtEl>
                                        <p:attrNameLst>
                                          <p:attrName>style.visibility</p:attrName>
                                        </p:attrNameLst>
                                      </p:cBhvr>
                                      <p:to>
                                        <p:strVal val="visible"/>
                                      </p:to>
                                    </p:set>
                                    <p:animEffect transition="in" filter="wipe(left)">
                                      <p:cBhvr>
                                        <p:cTn id="50" dur="500"/>
                                        <p:tgtEl>
                                          <p:spTgt spid="73"/>
                                        </p:tgtEl>
                                      </p:cBhvr>
                                    </p:animEffect>
                                  </p:childTnLst>
                                </p:cTn>
                              </p:par>
                              <p:par>
                                <p:cTn id="51" presetID="22" presetClass="entr" presetSubtype="8" fill="hold" nodeType="withEffect">
                                  <p:stCondLst>
                                    <p:cond delay="250"/>
                                  </p:stCondLst>
                                  <p:childTnLst>
                                    <p:set>
                                      <p:cBhvr>
                                        <p:cTn id="52" dur="1" fill="hold">
                                          <p:stCondLst>
                                            <p:cond delay="0"/>
                                          </p:stCondLst>
                                        </p:cTn>
                                        <p:tgtEl>
                                          <p:spTgt spid="74"/>
                                        </p:tgtEl>
                                        <p:attrNameLst>
                                          <p:attrName>style.visibility</p:attrName>
                                        </p:attrNameLst>
                                      </p:cBhvr>
                                      <p:to>
                                        <p:strVal val="visible"/>
                                      </p:to>
                                    </p:set>
                                    <p:animEffect transition="in" filter="wipe(left)">
                                      <p:cBhvr>
                                        <p:cTn id="53" dur="500"/>
                                        <p:tgtEl>
                                          <p:spTgt spid="74"/>
                                        </p:tgtEl>
                                      </p:cBhvr>
                                    </p:animEffect>
                                  </p:childTnLst>
                                </p:cTn>
                              </p:par>
                            </p:childTnLst>
                          </p:cTn>
                        </p:par>
                        <p:par>
                          <p:cTn id="54" fill="hold">
                            <p:stCondLst>
                              <p:cond delay="3000"/>
                            </p:stCondLst>
                            <p:childTnLst>
                              <p:par>
                                <p:cTn id="55" presetID="22" presetClass="entr" presetSubtype="4" fill="hold" grpId="0" nodeType="afterEffect">
                                  <p:stCondLst>
                                    <p:cond delay="0"/>
                                  </p:stCondLst>
                                  <p:childTnLst>
                                    <p:set>
                                      <p:cBhvr>
                                        <p:cTn id="56" dur="1" fill="hold">
                                          <p:stCondLst>
                                            <p:cond delay="0"/>
                                          </p:stCondLst>
                                        </p:cTn>
                                        <p:tgtEl>
                                          <p:spTgt spid="85"/>
                                        </p:tgtEl>
                                        <p:attrNameLst>
                                          <p:attrName>style.visibility</p:attrName>
                                        </p:attrNameLst>
                                      </p:cBhvr>
                                      <p:to>
                                        <p:strVal val="visible"/>
                                      </p:to>
                                    </p:set>
                                    <p:animEffect transition="in" filter="wipe(down)">
                                      <p:cBhvr>
                                        <p:cTn id="57" dur="500"/>
                                        <p:tgtEl>
                                          <p:spTgt spid="85"/>
                                        </p:tgtEl>
                                      </p:cBhvr>
                                    </p:animEffect>
                                  </p:childTnLst>
                                </p:cTn>
                              </p:par>
                              <p:par>
                                <p:cTn id="58" presetID="22" presetClass="entr" presetSubtype="4" fill="hold" grpId="0" nodeType="withEffect">
                                  <p:stCondLst>
                                    <p:cond delay="0"/>
                                  </p:stCondLst>
                                  <p:childTnLst>
                                    <p:set>
                                      <p:cBhvr>
                                        <p:cTn id="59" dur="1" fill="hold">
                                          <p:stCondLst>
                                            <p:cond delay="0"/>
                                          </p:stCondLst>
                                        </p:cTn>
                                        <p:tgtEl>
                                          <p:spTgt spid="86"/>
                                        </p:tgtEl>
                                        <p:attrNameLst>
                                          <p:attrName>style.visibility</p:attrName>
                                        </p:attrNameLst>
                                      </p:cBhvr>
                                      <p:to>
                                        <p:strVal val="visible"/>
                                      </p:to>
                                    </p:set>
                                    <p:animEffect transition="in" filter="wipe(down)">
                                      <p:cBhvr>
                                        <p:cTn id="60" dur="500"/>
                                        <p:tgtEl>
                                          <p:spTgt spid="86"/>
                                        </p:tgtEl>
                                      </p:cBhvr>
                                    </p:animEffect>
                                  </p:childTnLst>
                                </p:cTn>
                              </p:par>
                              <p:par>
                                <p:cTn id="61" presetID="22" presetClass="entr" presetSubtype="4" fill="hold" grpId="0" nodeType="withEffect">
                                  <p:stCondLst>
                                    <p:cond delay="0"/>
                                  </p:stCondLst>
                                  <p:childTnLst>
                                    <p:set>
                                      <p:cBhvr>
                                        <p:cTn id="62" dur="1" fill="hold">
                                          <p:stCondLst>
                                            <p:cond delay="0"/>
                                          </p:stCondLst>
                                        </p:cTn>
                                        <p:tgtEl>
                                          <p:spTgt spid="87"/>
                                        </p:tgtEl>
                                        <p:attrNameLst>
                                          <p:attrName>style.visibility</p:attrName>
                                        </p:attrNameLst>
                                      </p:cBhvr>
                                      <p:to>
                                        <p:strVal val="visible"/>
                                      </p:to>
                                    </p:set>
                                    <p:animEffect transition="in" filter="wipe(down)">
                                      <p:cBhvr>
                                        <p:cTn id="63" dur="500"/>
                                        <p:tgtEl>
                                          <p:spTgt spid="87"/>
                                        </p:tgtEl>
                                      </p:cBhvr>
                                    </p:animEffect>
                                  </p:childTnLst>
                                </p:cTn>
                              </p:par>
                              <p:par>
                                <p:cTn id="64" presetID="22" presetClass="entr" presetSubtype="4" fill="hold" grpId="0" nodeType="withEffect">
                                  <p:stCondLst>
                                    <p:cond delay="0"/>
                                  </p:stCondLst>
                                  <p:childTnLst>
                                    <p:set>
                                      <p:cBhvr>
                                        <p:cTn id="65" dur="1" fill="hold">
                                          <p:stCondLst>
                                            <p:cond delay="0"/>
                                          </p:stCondLst>
                                        </p:cTn>
                                        <p:tgtEl>
                                          <p:spTgt spid="88"/>
                                        </p:tgtEl>
                                        <p:attrNameLst>
                                          <p:attrName>style.visibility</p:attrName>
                                        </p:attrNameLst>
                                      </p:cBhvr>
                                      <p:to>
                                        <p:strVal val="visible"/>
                                      </p:to>
                                    </p:set>
                                    <p:animEffect transition="in" filter="wipe(down)">
                                      <p:cBhvr>
                                        <p:cTn id="66" dur="500"/>
                                        <p:tgtEl>
                                          <p:spTgt spid="88"/>
                                        </p:tgtEl>
                                      </p:cBhvr>
                                    </p:animEffect>
                                  </p:childTnLst>
                                </p:cTn>
                              </p:par>
                              <p:par>
                                <p:cTn id="67" presetID="22" presetClass="entr" presetSubtype="4" fill="hold" grpId="0" nodeType="withEffect">
                                  <p:stCondLst>
                                    <p:cond delay="0"/>
                                  </p:stCondLst>
                                  <p:childTnLst>
                                    <p:set>
                                      <p:cBhvr>
                                        <p:cTn id="68" dur="1" fill="hold">
                                          <p:stCondLst>
                                            <p:cond delay="0"/>
                                          </p:stCondLst>
                                        </p:cTn>
                                        <p:tgtEl>
                                          <p:spTgt spid="89"/>
                                        </p:tgtEl>
                                        <p:attrNameLst>
                                          <p:attrName>style.visibility</p:attrName>
                                        </p:attrNameLst>
                                      </p:cBhvr>
                                      <p:to>
                                        <p:strVal val="visible"/>
                                      </p:to>
                                    </p:set>
                                    <p:animEffect transition="in" filter="wipe(down)">
                                      <p:cBhvr>
                                        <p:cTn id="69" dur="500"/>
                                        <p:tgtEl>
                                          <p:spTgt spid="89"/>
                                        </p:tgtEl>
                                      </p:cBhvr>
                                    </p:animEffect>
                                  </p:childTnLst>
                                </p:cTn>
                              </p:par>
                              <p:par>
                                <p:cTn id="70" presetID="22" presetClass="entr" presetSubtype="4" fill="hold" grpId="0" nodeType="withEffect">
                                  <p:stCondLst>
                                    <p:cond delay="0"/>
                                  </p:stCondLst>
                                  <p:childTnLst>
                                    <p:set>
                                      <p:cBhvr>
                                        <p:cTn id="71" dur="1" fill="hold">
                                          <p:stCondLst>
                                            <p:cond delay="0"/>
                                          </p:stCondLst>
                                        </p:cTn>
                                        <p:tgtEl>
                                          <p:spTgt spid="90"/>
                                        </p:tgtEl>
                                        <p:attrNameLst>
                                          <p:attrName>style.visibility</p:attrName>
                                        </p:attrNameLst>
                                      </p:cBhvr>
                                      <p:to>
                                        <p:strVal val="visible"/>
                                      </p:to>
                                    </p:set>
                                    <p:animEffect transition="in" filter="wipe(down)">
                                      <p:cBhvr>
                                        <p:cTn id="72" dur="500"/>
                                        <p:tgtEl>
                                          <p:spTgt spid="90"/>
                                        </p:tgtEl>
                                      </p:cBhvr>
                                    </p:animEffect>
                                  </p:childTnLst>
                                </p:cTn>
                              </p:par>
                              <p:par>
                                <p:cTn id="73" presetID="22" presetClass="entr" presetSubtype="4" fill="hold" grpId="0" nodeType="withEffect">
                                  <p:stCondLst>
                                    <p:cond delay="0"/>
                                  </p:stCondLst>
                                  <p:childTnLst>
                                    <p:set>
                                      <p:cBhvr>
                                        <p:cTn id="74" dur="1" fill="hold">
                                          <p:stCondLst>
                                            <p:cond delay="0"/>
                                          </p:stCondLst>
                                        </p:cTn>
                                        <p:tgtEl>
                                          <p:spTgt spid="91"/>
                                        </p:tgtEl>
                                        <p:attrNameLst>
                                          <p:attrName>style.visibility</p:attrName>
                                        </p:attrNameLst>
                                      </p:cBhvr>
                                      <p:to>
                                        <p:strVal val="visible"/>
                                      </p:to>
                                    </p:set>
                                    <p:animEffect transition="in" filter="wipe(down)">
                                      <p:cBhvr>
                                        <p:cTn id="75" dur="500"/>
                                        <p:tgtEl>
                                          <p:spTgt spid="91"/>
                                        </p:tgtEl>
                                      </p:cBhvr>
                                    </p:animEffect>
                                  </p:childTnLst>
                                </p:cTn>
                              </p:par>
                              <p:par>
                                <p:cTn id="76" presetID="22" presetClass="entr" presetSubtype="4" fill="hold" grpId="0" nodeType="withEffect">
                                  <p:stCondLst>
                                    <p:cond delay="0"/>
                                  </p:stCondLst>
                                  <p:childTnLst>
                                    <p:set>
                                      <p:cBhvr>
                                        <p:cTn id="77" dur="1" fill="hold">
                                          <p:stCondLst>
                                            <p:cond delay="0"/>
                                          </p:stCondLst>
                                        </p:cTn>
                                        <p:tgtEl>
                                          <p:spTgt spid="92"/>
                                        </p:tgtEl>
                                        <p:attrNameLst>
                                          <p:attrName>style.visibility</p:attrName>
                                        </p:attrNameLst>
                                      </p:cBhvr>
                                      <p:to>
                                        <p:strVal val="visible"/>
                                      </p:to>
                                    </p:set>
                                    <p:animEffect transition="in" filter="wipe(down)">
                                      <p:cBhvr>
                                        <p:cTn id="78" dur="500"/>
                                        <p:tgtEl>
                                          <p:spTgt spid="92"/>
                                        </p:tgtEl>
                                      </p:cBhvr>
                                    </p:animEffect>
                                  </p:childTnLst>
                                </p:cTn>
                              </p:par>
                            </p:childTnLst>
                          </p:cTn>
                        </p:par>
                        <p:par>
                          <p:cTn id="79" fill="hold">
                            <p:stCondLst>
                              <p:cond delay="3500"/>
                            </p:stCondLst>
                            <p:childTnLst>
                              <p:par>
                                <p:cTn id="80" presetID="2" presetClass="entr" presetSubtype="9" fill="hold" grpId="0" nodeType="afterEffect">
                                  <p:stCondLst>
                                    <p:cond delay="0"/>
                                  </p:stCondLst>
                                  <p:childTnLst>
                                    <p:set>
                                      <p:cBhvr>
                                        <p:cTn id="81" dur="1" fill="hold">
                                          <p:stCondLst>
                                            <p:cond delay="0"/>
                                          </p:stCondLst>
                                        </p:cTn>
                                        <p:tgtEl>
                                          <p:spTgt spid="93"/>
                                        </p:tgtEl>
                                        <p:attrNameLst>
                                          <p:attrName>style.visibility</p:attrName>
                                        </p:attrNameLst>
                                      </p:cBhvr>
                                      <p:to>
                                        <p:strVal val="visible"/>
                                      </p:to>
                                    </p:set>
                                    <p:anim calcmode="lin" valueType="num">
                                      <p:cBhvr additive="base">
                                        <p:cTn id="82" dur="500" fill="hold"/>
                                        <p:tgtEl>
                                          <p:spTgt spid="93"/>
                                        </p:tgtEl>
                                        <p:attrNameLst>
                                          <p:attrName>ppt_x</p:attrName>
                                        </p:attrNameLst>
                                      </p:cBhvr>
                                      <p:tavLst>
                                        <p:tav tm="0">
                                          <p:val>
                                            <p:strVal val="0-#ppt_w/2"/>
                                          </p:val>
                                        </p:tav>
                                        <p:tav tm="100000">
                                          <p:val>
                                            <p:strVal val="#ppt_x"/>
                                          </p:val>
                                        </p:tav>
                                      </p:tavLst>
                                    </p:anim>
                                    <p:anim calcmode="lin" valueType="num">
                                      <p:cBhvr additive="base">
                                        <p:cTn id="83" dur="500" fill="hold"/>
                                        <p:tgtEl>
                                          <p:spTgt spid="93"/>
                                        </p:tgtEl>
                                        <p:attrNameLst>
                                          <p:attrName>ppt_y</p:attrName>
                                        </p:attrNameLst>
                                      </p:cBhvr>
                                      <p:tavLst>
                                        <p:tav tm="0">
                                          <p:val>
                                            <p:strVal val="0-#ppt_h/2"/>
                                          </p:val>
                                        </p:tav>
                                        <p:tav tm="100000">
                                          <p:val>
                                            <p:strVal val="#ppt_y"/>
                                          </p:val>
                                        </p:tav>
                                      </p:tavLst>
                                    </p:anim>
                                  </p:childTnLst>
                                </p:cTn>
                              </p:par>
                              <p:par>
                                <p:cTn id="84" presetID="2" presetClass="entr" presetSubtype="9" fill="hold" grpId="0" nodeType="withEffect">
                                  <p:stCondLst>
                                    <p:cond delay="0"/>
                                  </p:stCondLst>
                                  <p:childTnLst>
                                    <p:set>
                                      <p:cBhvr>
                                        <p:cTn id="85" dur="1" fill="hold">
                                          <p:stCondLst>
                                            <p:cond delay="0"/>
                                          </p:stCondLst>
                                        </p:cTn>
                                        <p:tgtEl>
                                          <p:spTgt spid="94"/>
                                        </p:tgtEl>
                                        <p:attrNameLst>
                                          <p:attrName>style.visibility</p:attrName>
                                        </p:attrNameLst>
                                      </p:cBhvr>
                                      <p:to>
                                        <p:strVal val="visible"/>
                                      </p:to>
                                    </p:set>
                                    <p:anim calcmode="lin" valueType="num">
                                      <p:cBhvr additive="base">
                                        <p:cTn id="86" dur="500" fill="hold"/>
                                        <p:tgtEl>
                                          <p:spTgt spid="94"/>
                                        </p:tgtEl>
                                        <p:attrNameLst>
                                          <p:attrName>ppt_x</p:attrName>
                                        </p:attrNameLst>
                                      </p:cBhvr>
                                      <p:tavLst>
                                        <p:tav tm="0">
                                          <p:val>
                                            <p:strVal val="0-#ppt_w/2"/>
                                          </p:val>
                                        </p:tav>
                                        <p:tav tm="100000">
                                          <p:val>
                                            <p:strVal val="#ppt_x"/>
                                          </p:val>
                                        </p:tav>
                                      </p:tavLst>
                                    </p:anim>
                                    <p:anim calcmode="lin" valueType="num">
                                      <p:cBhvr additive="base">
                                        <p:cTn id="87" dur="500" fill="hold"/>
                                        <p:tgtEl>
                                          <p:spTgt spid="94"/>
                                        </p:tgtEl>
                                        <p:attrNameLst>
                                          <p:attrName>ppt_y</p:attrName>
                                        </p:attrNameLst>
                                      </p:cBhvr>
                                      <p:tavLst>
                                        <p:tav tm="0">
                                          <p:val>
                                            <p:strVal val="0-#ppt_h/2"/>
                                          </p:val>
                                        </p:tav>
                                        <p:tav tm="100000">
                                          <p:val>
                                            <p:strVal val="#ppt_y"/>
                                          </p:val>
                                        </p:tav>
                                      </p:tavLst>
                                    </p:anim>
                                  </p:childTnLst>
                                </p:cTn>
                              </p:par>
                              <p:par>
                                <p:cTn id="88" presetID="2" presetClass="entr" presetSubtype="9" fill="hold" grpId="0" nodeType="withEffect">
                                  <p:stCondLst>
                                    <p:cond delay="0"/>
                                  </p:stCondLst>
                                  <p:childTnLst>
                                    <p:set>
                                      <p:cBhvr>
                                        <p:cTn id="89" dur="1" fill="hold">
                                          <p:stCondLst>
                                            <p:cond delay="0"/>
                                          </p:stCondLst>
                                        </p:cTn>
                                        <p:tgtEl>
                                          <p:spTgt spid="95"/>
                                        </p:tgtEl>
                                        <p:attrNameLst>
                                          <p:attrName>style.visibility</p:attrName>
                                        </p:attrNameLst>
                                      </p:cBhvr>
                                      <p:to>
                                        <p:strVal val="visible"/>
                                      </p:to>
                                    </p:set>
                                    <p:anim calcmode="lin" valueType="num">
                                      <p:cBhvr additive="base">
                                        <p:cTn id="90" dur="500" fill="hold"/>
                                        <p:tgtEl>
                                          <p:spTgt spid="95"/>
                                        </p:tgtEl>
                                        <p:attrNameLst>
                                          <p:attrName>ppt_x</p:attrName>
                                        </p:attrNameLst>
                                      </p:cBhvr>
                                      <p:tavLst>
                                        <p:tav tm="0">
                                          <p:val>
                                            <p:strVal val="0-#ppt_w/2"/>
                                          </p:val>
                                        </p:tav>
                                        <p:tav tm="100000">
                                          <p:val>
                                            <p:strVal val="#ppt_x"/>
                                          </p:val>
                                        </p:tav>
                                      </p:tavLst>
                                    </p:anim>
                                    <p:anim calcmode="lin" valueType="num">
                                      <p:cBhvr additive="base">
                                        <p:cTn id="91" dur="500" fill="hold"/>
                                        <p:tgtEl>
                                          <p:spTgt spid="95"/>
                                        </p:tgtEl>
                                        <p:attrNameLst>
                                          <p:attrName>ppt_y</p:attrName>
                                        </p:attrNameLst>
                                      </p:cBhvr>
                                      <p:tavLst>
                                        <p:tav tm="0">
                                          <p:val>
                                            <p:strVal val="0-#ppt_h/2"/>
                                          </p:val>
                                        </p:tav>
                                        <p:tav tm="100000">
                                          <p:val>
                                            <p:strVal val="#ppt_y"/>
                                          </p:val>
                                        </p:tav>
                                      </p:tavLst>
                                    </p:anim>
                                  </p:childTnLst>
                                </p:cTn>
                              </p:par>
                              <p:par>
                                <p:cTn id="92" presetID="2" presetClass="entr" presetSubtype="9" fill="hold" grpId="0" nodeType="withEffect">
                                  <p:stCondLst>
                                    <p:cond delay="0"/>
                                  </p:stCondLst>
                                  <p:childTnLst>
                                    <p:set>
                                      <p:cBhvr>
                                        <p:cTn id="93" dur="1" fill="hold">
                                          <p:stCondLst>
                                            <p:cond delay="0"/>
                                          </p:stCondLst>
                                        </p:cTn>
                                        <p:tgtEl>
                                          <p:spTgt spid="96"/>
                                        </p:tgtEl>
                                        <p:attrNameLst>
                                          <p:attrName>style.visibility</p:attrName>
                                        </p:attrNameLst>
                                      </p:cBhvr>
                                      <p:to>
                                        <p:strVal val="visible"/>
                                      </p:to>
                                    </p:set>
                                    <p:anim calcmode="lin" valueType="num">
                                      <p:cBhvr additive="base">
                                        <p:cTn id="94" dur="500" fill="hold"/>
                                        <p:tgtEl>
                                          <p:spTgt spid="96"/>
                                        </p:tgtEl>
                                        <p:attrNameLst>
                                          <p:attrName>ppt_x</p:attrName>
                                        </p:attrNameLst>
                                      </p:cBhvr>
                                      <p:tavLst>
                                        <p:tav tm="0">
                                          <p:val>
                                            <p:strVal val="0-#ppt_w/2"/>
                                          </p:val>
                                        </p:tav>
                                        <p:tav tm="100000">
                                          <p:val>
                                            <p:strVal val="#ppt_x"/>
                                          </p:val>
                                        </p:tav>
                                      </p:tavLst>
                                    </p:anim>
                                    <p:anim calcmode="lin" valueType="num">
                                      <p:cBhvr additive="base">
                                        <p:cTn id="95" dur="500" fill="hold"/>
                                        <p:tgtEl>
                                          <p:spTgt spid="96"/>
                                        </p:tgtEl>
                                        <p:attrNameLst>
                                          <p:attrName>ppt_y</p:attrName>
                                        </p:attrNameLst>
                                      </p:cBhvr>
                                      <p:tavLst>
                                        <p:tav tm="0">
                                          <p:val>
                                            <p:strVal val="0-#ppt_h/2"/>
                                          </p:val>
                                        </p:tav>
                                        <p:tav tm="100000">
                                          <p:val>
                                            <p:strVal val="#ppt_y"/>
                                          </p:val>
                                        </p:tav>
                                      </p:tavLst>
                                    </p:anim>
                                  </p:childTnLst>
                                </p:cTn>
                              </p:par>
                            </p:childTnLst>
                          </p:cTn>
                        </p:par>
                        <p:par>
                          <p:cTn id="96" fill="hold">
                            <p:stCondLst>
                              <p:cond delay="4000"/>
                            </p:stCondLst>
                            <p:childTnLst>
                              <p:par>
                                <p:cTn id="97" presetID="2" presetClass="entr" presetSubtype="4" fill="hold" grpId="0" nodeType="afterEffect">
                                  <p:stCondLst>
                                    <p:cond delay="0"/>
                                  </p:stCondLst>
                                  <p:childTnLst>
                                    <p:set>
                                      <p:cBhvr>
                                        <p:cTn id="98" dur="1" fill="hold">
                                          <p:stCondLst>
                                            <p:cond delay="0"/>
                                          </p:stCondLst>
                                        </p:cTn>
                                        <p:tgtEl>
                                          <p:spTgt spid="97"/>
                                        </p:tgtEl>
                                        <p:attrNameLst>
                                          <p:attrName>style.visibility</p:attrName>
                                        </p:attrNameLst>
                                      </p:cBhvr>
                                      <p:to>
                                        <p:strVal val="visible"/>
                                      </p:to>
                                    </p:set>
                                    <p:anim calcmode="lin" valueType="num">
                                      <p:cBhvr additive="base">
                                        <p:cTn id="99" dur="500" fill="hold"/>
                                        <p:tgtEl>
                                          <p:spTgt spid="97"/>
                                        </p:tgtEl>
                                        <p:attrNameLst>
                                          <p:attrName>ppt_x</p:attrName>
                                        </p:attrNameLst>
                                      </p:cBhvr>
                                      <p:tavLst>
                                        <p:tav tm="0">
                                          <p:val>
                                            <p:strVal val="#ppt_x"/>
                                          </p:val>
                                        </p:tav>
                                        <p:tav tm="100000">
                                          <p:val>
                                            <p:strVal val="#ppt_x"/>
                                          </p:val>
                                        </p:tav>
                                      </p:tavLst>
                                    </p:anim>
                                    <p:anim calcmode="lin" valueType="num">
                                      <p:cBhvr additive="base">
                                        <p:cTn id="100" dur="500" fill="hold"/>
                                        <p:tgtEl>
                                          <p:spTgt spid="97"/>
                                        </p:tgtEl>
                                        <p:attrNameLst>
                                          <p:attrName>ppt_y</p:attrName>
                                        </p:attrNameLst>
                                      </p:cBhvr>
                                      <p:tavLst>
                                        <p:tav tm="0">
                                          <p:val>
                                            <p:strVal val="1+#ppt_h/2"/>
                                          </p:val>
                                        </p:tav>
                                        <p:tav tm="100000">
                                          <p:val>
                                            <p:strVal val="#ppt_y"/>
                                          </p:val>
                                        </p:tav>
                                      </p:tavLst>
                                    </p:anim>
                                  </p:childTnLst>
                                </p:cTn>
                              </p:par>
                              <p:par>
                                <p:cTn id="101" presetID="2" presetClass="entr" presetSubtype="4" fill="hold" grpId="0" nodeType="withEffect">
                                  <p:stCondLst>
                                    <p:cond delay="0"/>
                                  </p:stCondLst>
                                  <p:childTnLst>
                                    <p:set>
                                      <p:cBhvr>
                                        <p:cTn id="102" dur="1" fill="hold">
                                          <p:stCondLst>
                                            <p:cond delay="0"/>
                                          </p:stCondLst>
                                        </p:cTn>
                                        <p:tgtEl>
                                          <p:spTgt spid="98"/>
                                        </p:tgtEl>
                                        <p:attrNameLst>
                                          <p:attrName>style.visibility</p:attrName>
                                        </p:attrNameLst>
                                      </p:cBhvr>
                                      <p:to>
                                        <p:strVal val="visible"/>
                                      </p:to>
                                    </p:set>
                                    <p:anim calcmode="lin" valueType="num">
                                      <p:cBhvr additive="base">
                                        <p:cTn id="103" dur="500" fill="hold"/>
                                        <p:tgtEl>
                                          <p:spTgt spid="98"/>
                                        </p:tgtEl>
                                        <p:attrNameLst>
                                          <p:attrName>ppt_x</p:attrName>
                                        </p:attrNameLst>
                                      </p:cBhvr>
                                      <p:tavLst>
                                        <p:tav tm="0">
                                          <p:val>
                                            <p:strVal val="#ppt_x"/>
                                          </p:val>
                                        </p:tav>
                                        <p:tav tm="100000">
                                          <p:val>
                                            <p:strVal val="#ppt_x"/>
                                          </p:val>
                                        </p:tav>
                                      </p:tavLst>
                                    </p:anim>
                                    <p:anim calcmode="lin" valueType="num">
                                      <p:cBhvr additive="base">
                                        <p:cTn id="104" dur="500" fill="hold"/>
                                        <p:tgtEl>
                                          <p:spTgt spid="98"/>
                                        </p:tgtEl>
                                        <p:attrNameLst>
                                          <p:attrName>ppt_y</p:attrName>
                                        </p:attrNameLst>
                                      </p:cBhvr>
                                      <p:tavLst>
                                        <p:tav tm="0">
                                          <p:val>
                                            <p:strVal val="1+#ppt_h/2"/>
                                          </p:val>
                                        </p:tav>
                                        <p:tav tm="100000">
                                          <p:val>
                                            <p:strVal val="#ppt_y"/>
                                          </p:val>
                                        </p:tav>
                                      </p:tavLst>
                                    </p:anim>
                                  </p:childTnLst>
                                </p:cTn>
                              </p:par>
                              <p:par>
                                <p:cTn id="105" presetID="2" presetClass="entr" presetSubtype="4" fill="hold" grpId="0" nodeType="withEffect">
                                  <p:stCondLst>
                                    <p:cond delay="0"/>
                                  </p:stCondLst>
                                  <p:childTnLst>
                                    <p:set>
                                      <p:cBhvr>
                                        <p:cTn id="106" dur="1" fill="hold">
                                          <p:stCondLst>
                                            <p:cond delay="0"/>
                                          </p:stCondLst>
                                        </p:cTn>
                                        <p:tgtEl>
                                          <p:spTgt spid="99"/>
                                        </p:tgtEl>
                                        <p:attrNameLst>
                                          <p:attrName>style.visibility</p:attrName>
                                        </p:attrNameLst>
                                      </p:cBhvr>
                                      <p:to>
                                        <p:strVal val="visible"/>
                                      </p:to>
                                    </p:set>
                                    <p:anim calcmode="lin" valueType="num">
                                      <p:cBhvr additive="base">
                                        <p:cTn id="107" dur="500" fill="hold"/>
                                        <p:tgtEl>
                                          <p:spTgt spid="99"/>
                                        </p:tgtEl>
                                        <p:attrNameLst>
                                          <p:attrName>ppt_x</p:attrName>
                                        </p:attrNameLst>
                                      </p:cBhvr>
                                      <p:tavLst>
                                        <p:tav tm="0">
                                          <p:val>
                                            <p:strVal val="#ppt_x"/>
                                          </p:val>
                                        </p:tav>
                                        <p:tav tm="100000">
                                          <p:val>
                                            <p:strVal val="#ppt_x"/>
                                          </p:val>
                                        </p:tav>
                                      </p:tavLst>
                                    </p:anim>
                                    <p:anim calcmode="lin" valueType="num">
                                      <p:cBhvr additive="base">
                                        <p:cTn id="108" dur="500" fill="hold"/>
                                        <p:tgtEl>
                                          <p:spTgt spid="99"/>
                                        </p:tgtEl>
                                        <p:attrNameLst>
                                          <p:attrName>ppt_y</p:attrName>
                                        </p:attrNameLst>
                                      </p:cBhvr>
                                      <p:tavLst>
                                        <p:tav tm="0">
                                          <p:val>
                                            <p:strVal val="1+#ppt_h/2"/>
                                          </p:val>
                                        </p:tav>
                                        <p:tav tm="100000">
                                          <p:val>
                                            <p:strVal val="#ppt_y"/>
                                          </p:val>
                                        </p:tav>
                                      </p:tavLst>
                                    </p:anim>
                                  </p:childTnLst>
                                </p:cTn>
                              </p:par>
                              <p:par>
                                <p:cTn id="109" presetID="2" presetClass="entr" presetSubtype="4" fill="hold" grpId="0" nodeType="withEffect">
                                  <p:stCondLst>
                                    <p:cond delay="0"/>
                                  </p:stCondLst>
                                  <p:childTnLst>
                                    <p:set>
                                      <p:cBhvr>
                                        <p:cTn id="110" dur="1" fill="hold">
                                          <p:stCondLst>
                                            <p:cond delay="0"/>
                                          </p:stCondLst>
                                        </p:cTn>
                                        <p:tgtEl>
                                          <p:spTgt spid="100"/>
                                        </p:tgtEl>
                                        <p:attrNameLst>
                                          <p:attrName>style.visibility</p:attrName>
                                        </p:attrNameLst>
                                      </p:cBhvr>
                                      <p:to>
                                        <p:strVal val="visible"/>
                                      </p:to>
                                    </p:set>
                                    <p:anim calcmode="lin" valueType="num">
                                      <p:cBhvr additive="base">
                                        <p:cTn id="111" dur="500" fill="hold"/>
                                        <p:tgtEl>
                                          <p:spTgt spid="100"/>
                                        </p:tgtEl>
                                        <p:attrNameLst>
                                          <p:attrName>ppt_x</p:attrName>
                                        </p:attrNameLst>
                                      </p:cBhvr>
                                      <p:tavLst>
                                        <p:tav tm="0">
                                          <p:val>
                                            <p:strVal val="#ppt_x"/>
                                          </p:val>
                                        </p:tav>
                                        <p:tav tm="100000">
                                          <p:val>
                                            <p:strVal val="#ppt_x"/>
                                          </p:val>
                                        </p:tav>
                                      </p:tavLst>
                                    </p:anim>
                                    <p:anim calcmode="lin" valueType="num">
                                      <p:cBhvr additive="base">
                                        <p:cTn id="112" dur="500" fill="hold"/>
                                        <p:tgtEl>
                                          <p:spTgt spid="10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9" grpId="0"/>
      <p:bldP spid="85" grpId="0" animBg="1"/>
      <p:bldP spid="86" grpId="0" animBg="1"/>
      <p:bldP spid="87" grpId="0" animBg="1"/>
      <p:bldP spid="88" grpId="0" animBg="1"/>
      <p:bldP spid="89" grpId="0" animBg="1"/>
      <p:bldP spid="90" grpId="0" animBg="1"/>
      <p:bldP spid="91" grpId="0" animBg="1"/>
      <p:bldP spid="92" grpId="0" animBg="1"/>
      <p:bldP spid="93" grpId="0"/>
      <p:bldP spid="94" grpId="0"/>
      <p:bldP spid="95" grpId="0"/>
      <p:bldP spid="96" grpId="0"/>
      <p:bldP spid="97" grpId="0" animBg="1"/>
      <p:bldP spid="98" grpId="0" animBg="1"/>
      <p:bldP spid="99" grpId="0"/>
      <p:bldP spid="100" grpId="0"/>
      <p:bldP spid="36" grpId="0"/>
      <p:bldP spid="37" grpId="0" animBg="1"/>
      <p:bldP spid="38"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222" name="Group 6"/>
          <p:cNvGrpSpPr/>
          <p:nvPr/>
        </p:nvGrpSpPr>
        <p:grpSpPr bwMode="auto">
          <a:xfrm>
            <a:off x="2627313" y="1352550"/>
            <a:ext cx="3887787" cy="3409950"/>
            <a:chOff x="0" y="0"/>
            <a:chExt cx="2449" cy="2148"/>
          </a:xfrm>
        </p:grpSpPr>
        <p:pic>
          <p:nvPicPr>
            <p:cNvPr id="9235" name="Picture 7" descr="iPhone_5S_freebi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2449" cy="21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8"/>
            <p:cNvSpPr>
              <a:spLocks noChangeArrowheads="1"/>
            </p:cNvSpPr>
            <p:nvPr/>
          </p:nvSpPr>
          <p:spPr bwMode="auto">
            <a:xfrm>
              <a:off x="825" y="294"/>
              <a:ext cx="807" cy="1424"/>
            </a:xfrm>
            <a:prstGeom prst="rect">
              <a:avLst/>
            </a:prstGeom>
            <a:blipFill dpi="0" rotWithShape="1">
              <a:blip r:embed="rId4"/>
              <a:srcRect/>
              <a:stretch>
                <a:fillRect r="-7874"/>
              </a:stretch>
            </a:blipFill>
            <a:ln w="6350" cmpd="sng">
              <a:solidFill>
                <a:schemeClr val="bg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buFont typeface="Arial" panose="020B0604020202020204" pitchFamily="34" charset="0"/>
                <a:buNone/>
                <a:defRPr/>
              </a:pPr>
              <a:endParaRPr lang="zh-CN" altLang="en-US">
                <a:latin typeface="微软雅黑" panose="020B0503020204020204" charset="-122"/>
                <a:ea typeface="微软雅黑" panose="020B0503020204020204" charset="-122"/>
                <a:cs typeface="+mn-ea"/>
                <a:sym typeface="微软雅黑" panose="020B0503020204020204" charset="-122"/>
              </a:endParaRPr>
            </a:p>
          </p:txBody>
        </p:sp>
      </p:grpSp>
      <p:sp>
        <p:nvSpPr>
          <p:cNvPr id="9223" name="Oval 9"/>
          <p:cNvSpPr>
            <a:spLocks noChangeArrowheads="1"/>
          </p:cNvSpPr>
          <p:nvPr/>
        </p:nvSpPr>
        <p:spPr bwMode="auto">
          <a:xfrm>
            <a:off x="5665788" y="1712913"/>
            <a:ext cx="546100" cy="542925"/>
          </a:xfrm>
          <a:prstGeom prst="ellipse">
            <a:avLst/>
          </a:prstGeom>
          <a:solidFill>
            <a:srgbClr val="0070C0"/>
          </a:solidFill>
          <a:ln>
            <a:noFill/>
          </a:ln>
        </p:spPr>
        <p:txBody>
          <a:bodyPr/>
          <a:lstStyle/>
          <a:p>
            <a:pPr algn="ctr"/>
            <a:r>
              <a:rPr lang="zh-CN" altLang="zh-CN" b="1">
                <a:solidFill>
                  <a:schemeClr val="bg1"/>
                </a:solidFill>
                <a:latin typeface="微软雅黑" panose="020B0503020204020204" charset="-122"/>
                <a:ea typeface="微软雅黑" panose="020B0503020204020204" charset="-122"/>
                <a:cs typeface="+mn-ea"/>
                <a:sym typeface="微软雅黑" panose="020B0503020204020204" charset="-122"/>
              </a:rPr>
              <a:t>4</a:t>
            </a:r>
          </a:p>
        </p:txBody>
      </p:sp>
      <p:sp>
        <p:nvSpPr>
          <p:cNvPr id="9224" name="Oval 10"/>
          <p:cNvSpPr>
            <a:spLocks noChangeArrowheads="1"/>
          </p:cNvSpPr>
          <p:nvPr/>
        </p:nvSpPr>
        <p:spPr bwMode="auto">
          <a:xfrm>
            <a:off x="5667375" y="2647950"/>
            <a:ext cx="546100" cy="542925"/>
          </a:xfrm>
          <a:prstGeom prst="ellipse">
            <a:avLst/>
          </a:prstGeom>
          <a:solidFill>
            <a:srgbClr val="00B0F0"/>
          </a:solidFill>
          <a:ln>
            <a:noFill/>
          </a:ln>
        </p:spPr>
        <p:txBody>
          <a:bodyPr/>
          <a:lstStyle/>
          <a:p>
            <a:pPr algn="ctr"/>
            <a:r>
              <a:rPr lang="zh-CN" altLang="zh-CN" b="1">
                <a:solidFill>
                  <a:schemeClr val="bg1"/>
                </a:solidFill>
                <a:latin typeface="微软雅黑" panose="020B0503020204020204" charset="-122"/>
                <a:ea typeface="微软雅黑" panose="020B0503020204020204" charset="-122"/>
                <a:cs typeface="+mn-ea"/>
                <a:sym typeface="微软雅黑" panose="020B0503020204020204" charset="-122"/>
              </a:rPr>
              <a:t>5</a:t>
            </a:r>
          </a:p>
        </p:txBody>
      </p:sp>
      <p:sp>
        <p:nvSpPr>
          <p:cNvPr id="9225" name="Oval 11"/>
          <p:cNvSpPr>
            <a:spLocks noChangeArrowheads="1"/>
          </p:cNvSpPr>
          <p:nvPr/>
        </p:nvSpPr>
        <p:spPr bwMode="auto">
          <a:xfrm>
            <a:off x="5667375" y="3571875"/>
            <a:ext cx="546100" cy="542925"/>
          </a:xfrm>
          <a:prstGeom prst="ellipse">
            <a:avLst/>
          </a:prstGeom>
          <a:solidFill>
            <a:srgbClr val="0070C0"/>
          </a:solidFill>
          <a:ln>
            <a:noFill/>
          </a:ln>
        </p:spPr>
        <p:txBody>
          <a:bodyPr/>
          <a:lstStyle/>
          <a:p>
            <a:pPr algn="ctr"/>
            <a:r>
              <a:rPr lang="zh-CN" altLang="zh-CN" b="1">
                <a:solidFill>
                  <a:schemeClr val="bg1"/>
                </a:solidFill>
                <a:latin typeface="微软雅黑" panose="020B0503020204020204" charset="-122"/>
                <a:ea typeface="微软雅黑" panose="020B0503020204020204" charset="-122"/>
                <a:cs typeface="+mn-ea"/>
                <a:sym typeface="微软雅黑" panose="020B0503020204020204" charset="-122"/>
              </a:rPr>
              <a:t>6</a:t>
            </a:r>
          </a:p>
        </p:txBody>
      </p:sp>
      <p:sp>
        <p:nvSpPr>
          <p:cNvPr id="9226" name="Rectangle 12"/>
          <p:cNvSpPr>
            <a:spLocks noChangeArrowheads="1"/>
          </p:cNvSpPr>
          <p:nvPr/>
        </p:nvSpPr>
        <p:spPr bwMode="auto">
          <a:xfrm>
            <a:off x="6372225" y="1725613"/>
            <a:ext cx="244792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r>
              <a:rPr lang="zh-CN" altLang="en-US" sz="1000" b="1" dirty="0">
                <a:solidFill>
                  <a:schemeClr val="tx1">
                    <a:lumMod val="85000"/>
                    <a:lumOff val="15000"/>
                  </a:schemeClr>
                </a:solidFill>
                <a:latin typeface="微软雅黑" panose="020B0503020204020204" charset="-122"/>
                <a:ea typeface="微软雅黑" panose="020B0503020204020204" charset="-122"/>
                <a:cs typeface="+mn-ea"/>
                <a:sym typeface="微软雅黑" panose="020B0503020204020204" charset="-122"/>
              </a:rPr>
              <a:t>这里填写标题</a:t>
            </a:r>
            <a:endParaRPr lang="en-US" altLang="zh-CN" sz="1000" b="1" dirty="0">
              <a:solidFill>
                <a:schemeClr val="tx1">
                  <a:lumMod val="85000"/>
                  <a:lumOff val="15000"/>
                </a:schemeClr>
              </a:solidFill>
              <a:latin typeface="微软雅黑" panose="020B0503020204020204" charset="-122"/>
              <a:ea typeface="微软雅黑" panose="020B0503020204020204" charset="-122"/>
              <a:cs typeface="+mn-ea"/>
              <a:sym typeface="微软雅黑" panose="020B0503020204020204" charset="-122"/>
            </a:endParaRPr>
          </a:p>
          <a:p>
            <a:pPr algn="ctr"/>
            <a:r>
              <a:rPr lang="en-US" altLang="zh-CN" sz="800" dirty="0">
                <a:solidFill>
                  <a:schemeClr val="tx1">
                    <a:lumMod val="85000"/>
                    <a:lumOff val="15000"/>
                  </a:schemeClr>
                </a:solidFill>
                <a:latin typeface="微软雅黑" panose="020B0503020204020204" charset="-122"/>
                <a:ea typeface="微软雅黑" panose="020B0503020204020204" charset="-122"/>
                <a:cs typeface="+mn-ea"/>
                <a:sym typeface="微软雅黑" panose="020B0503020204020204" charset="-122"/>
              </a:rPr>
              <a:t>We have many PowerPoint </a:t>
            </a:r>
            <a:r>
              <a:rPr lang="zh-CN" altLang="en-US" sz="800" dirty="0">
                <a:solidFill>
                  <a:schemeClr val="tx1">
                    <a:lumMod val="85000"/>
                    <a:lumOff val="15000"/>
                  </a:schemeClr>
                </a:solidFill>
                <a:latin typeface="微软雅黑" panose="020B0503020204020204" charset="-122"/>
                <a:ea typeface="微软雅黑" panose="020B0503020204020204" charset="-122"/>
                <a:cs typeface="+mn-ea"/>
                <a:sym typeface="微软雅黑" panose="020B0503020204020204" charset="-122"/>
              </a:rPr>
              <a:t>templates</a:t>
            </a:r>
            <a:r>
              <a:rPr lang="en-US" altLang="zh-CN" sz="800" dirty="0">
                <a:solidFill>
                  <a:schemeClr val="tx1">
                    <a:lumMod val="85000"/>
                    <a:lumOff val="15000"/>
                  </a:schemeClr>
                </a:solidFill>
                <a:latin typeface="微软雅黑" panose="020B0503020204020204" charset="-122"/>
                <a:ea typeface="微软雅黑" panose="020B0503020204020204" charset="-122"/>
                <a:cs typeface="+mn-ea"/>
                <a:sym typeface="微软雅黑" panose="020B0503020204020204" charset="-122"/>
              </a:rPr>
              <a:t> that has been specifically designed to help anyone that is stepping into the world of PowerPoint for the very first time. </a:t>
            </a:r>
            <a:endParaRPr lang="zh-CN" altLang="en-US" sz="800" dirty="0">
              <a:solidFill>
                <a:schemeClr val="tx1">
                  <a:lumMod val="85000"/>
                  <a:lumOff val="15000"/>
                </a:schemeClr>
              </a:solidFill>
              <a:latin typeface="微软雅黑" panose="020B0503020204020204" charset="-122"/>
              <a:ea typeface="微软雅黑" panose="020B0503020204020204" charset="-122"/>
              <a:cs typeface="+mn-ea"/>
              <a:sym typeface="微软雅黑" panose="020B0503020204020204" charset="-122"/>
            </a:endParaRPr>
          </a:p>
        </p:txBody>
      </p:sp>
      <p:sp>
        <p:nvSpPr>
          <p:cNvPr id="9227" name="Rectangle 13"/>
          <p:cNvSpPr>
            <a:spLocks noChangeArrowheads="1"/>
          </p:cNvSpPr>
          <p:nvPr/>
        </p:nvSpPr>
        <p:spPr bwMode="auto">
          <a:xfrm>
            <a:off x="6372225" y="2646363"/>
            <a:ext cx="244792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r>
              <a:rPr lang="zh-CN" altLang="en-US" sz="1000" b="1" dirty="0">
                <a:solidFill>
                  <a:schemeClr val="tx1">
                    <a:lumMod val="85000"/>
                    <a:lumOff val="15000"/>
                  </a:schemeClr>
                </a:solidFill>
                <a:latin typeface="微软雅黑" panose="020B0503020204020204" charset="-122"/>
                <a:ea typeface="微软雅黑" panose="020B0503020204020204" charset="-122"/>
                <a:cs typeface="+mn-ea"/>
                <a:sym typeface="微软雅黑" panose="020B0503020204020204" charset="-122"/>
              </a:rPr>
              <a:t>这里填写标题</a:t>
            </a:r>
            <a:endParaRPr lang="en-US" altLang="zh-CN" sz="1000" b="1" dirty="0">
              <a:solidFill>
                <a:schemeClr val="tx1">
                  <a:lumMod val="85000"/>
                  <a:lumOff val="15000"/>
                </a:schemeClr>
              </a:solidFill>
              <a:latin typeface="微软雅黑" panose="020B0503020204020204" charset="-122"/>
              <a:ea typeface="微软雅黑" panose="020B0503020204020204" charset="-122"/>
              <a:cs typeface="+mn-ea"/>
              <a:sym typeface="微软雅黑" panose="020B0503020204020204" charset="-122"/>
            </a:endParaRPr>
          </a:p>
          <a:p>
            <a:pPr algn="ctr"/>
            <a:r>
              <a:rPr lang="en-US" altLang="zh-CN" sz="800" dirty="0">
                <a:solidFill>
                  <a:schemeClr val="tx1">
                    <a:lumMod val="85000"/>
                    <a:lumOff val="15000"/>
                  </a:schemeClr>
                </a:solidFill>
                <a:latin typeface="微软雅黑" panose="020B0503020204020204" charset="-122"/>
                <a:ea typeface="微软雅黑" panose="020B0503020204020204" charset="-122"/>
                <a:cs typeface="+mn-ea"/>
                <a:sym typeface="微软雅黑" panose="020B0503020204020204" charset="-122"/>
              </a:rPr>
              <a:t>We have many PowerPoint </a:t>
            </a:r>
            <a:r>
              <a:rPr lang="zh-CN" altLang="en-US" sz="800" dirty="0">
                <a:solidFill>
                  <a:schemeClr val="tx1">
                    <a:lumMod val="85000"/>
                    <a:lumOff val="15000"/>
                  </a:schemeClr>
                </a:solidFill>
                <a:latin typeface="微软雅黑" panose="020B0503020204020204" charset="-122"/>
                <a:ea typeface="微软雅黑" panose="020B0503020204020204" charset="-122"/>
                <a:cs typeface="+mn-ea"/>
                <a:sym typeface="微软雅黑" panose="020B0503020204020204" charset="-122"/>
              </a:rPr>
              <a:t>templates</a:t>
            </a:r>
            <a:r>
              <a:rPr lang="en-US" altLang="zh-CN" sz="800" dirty="0">
                <a:solidFill>
                  <a:schemeClr val="tx1">
                    <a:lumMod val="85000"/>
                    <a:lumOff val="15000"/>
                  </a:schemeClr>
                </a:solidFill>
                <a:latin typeface="微软雅黑" panose="020B0503020204020204" charset="-122"/>
                <a:ea typeface="微软雅黑" panose="020B0503020204020204" charset="-122"/>
                <a:cs typeface="+mn-ea"/>
                <a:sym typeface="微软雅黑" panose="020B0503020204020204" charset="-122"/>
              </a:rPr>
              <a:t> that has been specifically designed to help anyone that is stepping into the world of PowerPoint for </a:t>
            </a:r>
            <a:r>
              <a:rPr lang="en-US" altLang="zh-CN" sz="800" dirty="0" smtClean="0">
                <a:solidFill>
                  <a:schemeClr val="tx1">
                    <a:lumMod val="85000"/>
                    <a:lumOff val="15000"/>
                  </a:schemeClr>
                </a:solidFill>
                <a:latin typeface="微软雅黑" panose="020B0503020204020204" charset="-122"/>
                <a:ea typeface="微软雅黑" panose="020B0503020204020204" charset="-122"/>
                <a:cs typeface="+mn-ea"/>
                <a:sym typeface="微软雅黑" panose="020B0503020204020204" charset="-122"/>
              </a:rPr>
              <a:t>the</a:t>
            </a:r>
          </a:p>
          <a:p>
            <a:pPr algn="ctr"/>
            <a:r>
              <a:rPr lang="en-US" altLang="zh-CN" sz="800" dirty="0" smtClean="0">
                <a:solidFill>
                  <a:schemeClr val="tx1">
                    <a:lumMod val="85000"/>
                    <a:lumOff val="15000"/>
                  </a:schemeClr>
                </a:solidFill>
                <a:latin typeface="微软雅黑" panose="020B0503020204020204" charset="-122"/>
                <a:ea typeface="微软雅黑" panose="020B0503020204020204" charset="-122"/>
                <a:cs typeface="+mn-ea"/>
                <a:sym typeface="微软雅黑" panose="020B0503020204020204" charset="-122"/>
              </a:rPr>
              <a:t>very </a:t>
            </a:r>
            <a:r>
              <a:rPr lang="en-US" altLang="zh-CN" sz="800" dirty="0">
                <a:solidFill>
                  <a:schemeClr val="tx1">
                    <a:lumMod val="85000"/>
                    <a:lumOff val="15000"/>
                  </a:schemeClr>
                </a:solidFill>
                <a:latin typeface="微软雅黑" panose="020B0503020204020204" charset="-122"/>
                <a:ea typeface="微软雅黑" panose="020B0503020204020204" charset="-122"/>
                <a:cs typeface="+mn-ea"/>
                <a:sym typeface="微软雅黑" panose="020B0503020204020204" charset="-122"/>
              </a:rPr>
              <a:t>first time. </a:t>
            </a:r>
            <a:endParaRPr lang="zh-CN" altLang="en-US" sz="800" dirty="0">
              <a:solidFill>
                <a:schemeClr val="tx1">
                  <a:lumMod val="85000"/>
                  <a:lumOff val="15000"/>
                </a:schemeClr>
              </a:solidFill>
              <a:latin typeface="微软雅黑" panose="020B0503020204020204" charset="-122"/>
              <a:ea typeface="微软雅黑" panose="020B0503020204020204" charset="-122"/>
              <a:cs typeface="+mn-ea"/>
              <a:sym typeface="微软雅黑" panose="020B0503020204020204" charset="-122"/>
            </a:endParaRPr>
          </a:p>
        </p:txBody>
      </p:sp>
      <p:sp>
        <p:nvSpPr>
          <p:cNvPr id="9228" name="Rectangle 14"/>
          <p:cNvSpPr>
            <a:spLocks noChangeArrowheads="1"/>
          </p:cNvSpPr>
          <p:nvPr/>
        </p:nvSpPr>
        <p:spPr bwMode="auto">
          <a:xfrm>
            <a:off x="6372225" y="3579813"/>
            <a:ext cx="244792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r>
              <a:rPr lang="zh-CN" altLang="en-US" sz="1000" b="1" dirty="0">
                <a:solidFill>
                  <a:schemeClr val="tx1">
                    <a:lumMod val="85000"/>
                    <a:lumOff val="15000"/>
                  </a:schemeClr>
                </a:solidFill>
                <a:latin typeface="微软雅黑" panose="020B0503020204020204" charset="-122"/>
                <a:ea typeface="微软雅黑" panose="020B0503020204020204" charset="-122"/>
                <a:cs typeface="+mn-ea"/>
                <a:sym typeface="微软雅黑" panose="020B0503020204020204" charset="-122"/>
              </a:rPr>
              <a:t>这里填写标题</a:t>
            </a:r>
            <a:endParaRPr lang="en-US" altLang="zh-CN" sz="1000" b="1" dirty="0">
              <a:solidFill>
                <a:schemeClr val="tx1">
                  <a:lumMod val="85000"/>
                  <a:lumOff val="15000"/>
                </a:schemeClr>
              </a:solidFill>
              <a:latin typeface="微软雅黑" panose="020B0503020204020204" charset="-122"/>
              <a:ea typeface="微软雅黑" panose="020B0503020204020204" charset="-122"/>
              <a:cs typeface="+mn-ea"/>
              <a:sym typeface="微软雅黑" panose="020B0503020204020204" charset="-122"/>
            </a:endParaRPr>
          </a:p>
          <a:p>
            <a:r>
              <a:rPr lang="en-US" altLang="zh-CN" sz="800" dirty="0">
                <a:solidFill>
                  <a:schemeClr val="tx1">
                    <a:lumMod val="85000"/>
                    <a:lumOff val="15000"/>
                  </a:schemeClr>
                </a:solidFill>
                <a:latin typeface="微软雅黑" panose="020B0503020204020204" charset="-122"/>
                <a:ea typeface="微软雅黑" panose="020B0503020204020204" charset="-122"/>
                <a:cs typeface="+mn-ea"/>
                <a:sym typeface="微软雅黑" panose="020B0503020204020204" charset="-122"/>
              </a:rPr>
              <a:t>We have many PowerPoint </a:t>
            </a:r>
            <a:r>
              <a:rPr lang="zh-CN" altLang="en-US" sz="800" dirty="0">
                <a:solidFill>
                  <a:schemeClr val="tx1">
                    <a:lumMod val="85000"/>
                    <a:lumOff val="15000"/>
                  </a:schemeClr>
                </a:solidFill>
                <a:latin typeface="微软雅黑" panose="020B0503020204020204" charset="-122"/>
                <a:ea typeface="微软雅黑" panose="020B0503020204020204" charset="-122"/>
                <a:cs typeface="+mn-ea"/>
                <a:sym typeface="微软雅黑" panose="020B0503020204020204" charset="-122"/>
              </a:rPr>
              <a:t>templates</a:t>
            </a:r>
            <a:r>
              <a:rPr lang="en-US" altLang="zh-CN" sz="800" dirty="0">
                <a:solidFill>
                  <a:schemeClr val="tx1">
                    <a:lumMod val="85000"/>
                    <a:lumOff val="15000"/>
                  </a:schemeClr>
                </a:solidFill>
                <a:latin typeface="微软雅黑" panose="020B0503020204020204" charset="-122"/>
                <a:ea typeface="微软雅黑" panose="020B0503020204020204" charset="-122"/>
                <a:cs typeface="+mn-ea"/>
                <a:sym typeface="微软雅黑" panose="020B0503020204020204" charset="-122"/>
              </a:rPr>
              <a:t> that has been specifically designed to help anyone that is stepping into the world of PowerPoint for the </a:t>
            </a:r>
            <a:endParaRPr lang="en-US" altLang="zh-CN" sz="800" dirty="0" smtClean="0">
              <a:solidFill>
                <a:schemeClr val="tx1">
                  <a:lumMod val="85000"/>
                  <a:lumOff val="15000"/>
                </a:schemeClr>
              </a:solidFill>
              <a:latin typeface="微软雅黑" panose="020B0503020204020204" charset="-122"/>
              <a:ea typeface="微软雅黑" panose="020B0503020204020204" charset="-122"/>
              <a:cs typeface="+mn-ea"/>
              <a:sym typeface="微软雅黑" panose="020B0503020204020204" charset="-122"/>
            </a:endParaRPr>
          </a:p>
          <a:p>
            <a:r>
              <a:rPr lang="en-US" altLang="zh-CN" sz="800" dirty="0">
                <a:solidFill>
                  <a:schemeClr val="tx1">
                    <a:lumMod val="85000"/>
                    <a:lumOff val="15000"/>
                  </a:schemeClr>
                </a:solidFill>
                <a:latin typeface="微软雅黑" panose="020B0503020204020204" charset="-122"/>
                <a:ea typeface="微软雅黑" panose="020B0503020204020204" charset="-122"/>
                <a:cs typeface="+mn-ea"/>
                <a:sym typeface="微软雅黑" panose="020B0503020204020204" charset="-122"/>
              </a:rPr>
              <a:t> </a:t>
            </a:r>
            <a:r>
              <a:rPr lang="en-US" altLang="zh-CN" sz="800" dirty="0" smtClean="0">
                <a:solidFill>
                  <a:schemeClr val="tx1">
                    <a:lumMod val="85000"/>
                    <a:lumOff val="15000"/>
                  </a:schemeClr>
                </a:solidFill>
                <a:latin typeface="微软雅黑" panose="020B0503020204020204" charset="-122"/>
                <a:ea typeface="微软雅黑" panose="020B0503020204020204" charset="-122"/>
                <a:cs typeface="+mn-ea"/>
                <a:sym typeface="微软雅黑" panose="020B0503020204020204" charset="-122"/>
              </a:rPr>
              <a:t>                        very </a:t>
            </a:r>
            <a:r>
              <a:rPr lang="en-US" altLang="zh-CN" sz="800" dirty="0">
                <a:solidFill>
                  <a:schemeClr val="tx1">
                    <a:lumMod val="85000"/>
                    <a:lumOff val="15000"/>
                  </a:schemeClr>
                </a:solidFill>
                <a:latin typeface="微软雅黑" panose="020B0503020204020204" charset="-122"/>
                <a:ea typeface="微软雅黑" panose="020B0503020204020204" charset="-122"/>
                <a:cs typeface="+mn-ea"/>
                <a:sym typeface="微软雅黑" panose="020B0503020204020204" charset="-122"/>
              </a:rPr>
              <a:t>first time. </a:t>
            </a:r>
            <a:endParaRPr lang="zh-CN" altLang="en-US" sz="800" dirty="0">
              <a:solidFill>
                <a:schemeClr val="tx1">
                  <a:lumMod val="85000"/>
                  <a:lumOff val="15000"/>
                </a:schemeClr>
              </a:solidFill>
              <a:latin typeface="微软雅黑" panose="020B0503020204020204" charset="-122"/>
              <a:ea typeface="微软雅黑" panose="020B0503020204020204" charset="-122"/>
              <a:cs typeface="+mn-ea"/>
              <a:sym typeface="微软雅黑" panose="020B0503020204020204" charset="-122"/>
            </a:endParaRPr>
          </a:p>
        </p:txBody>
      </p:sp>
      <p:sp>
        <p:nvSpPr>
          <p:cNvPr id="9229" name="Oval 15"/>
          <p:cNvSpPr>
            <a:spLocks noChangeArrowheads="1"/>
          </p:cNvSpPr>
          <p:nvPr/>
        </p:nvSpPr>
        <p:spPr bwMode="auto">
          <a:xfrm>
            <a:off x="2941638" y="1712913"/>
            <a:ext cx="546100" cy="542925"/>
          </a:xfrm>
          <a:prstGeom prst="ellipse">
            <a:avLst/>
          </a:prstGeom>
          <a:solidFill>
            <a:srgbClr val="00B0F0"/>
          </a:solidFill>
          <a:ln>
            <a:noFill/>
          </a:ln>
        </p:spPr>
        <p:txBody>
          <a:bodyPr/>
          <a:lstStyle/>
          <a:p>
            <a:pPr algn="ctr"/>
            <a:r>
              <a:rPr lang="zh-CN" altLang="zh-CN" b="1" dirty="0">
                <a:solidFill>
                  <a:schemeClr val="bg1"/>
                </a:solidFill>
                <a:latin typeface="微软雅黑" panose="020B0503020204020204" charset="-122"/>
                <a:ea typeface="微软雅黑" panose="020B0503020204020204" charset="-122"/>
                <a:cs typeface="+mn-ea"/>
                <a:sym typeface="微软雅黑" panose="020B0503020204020204" charset="-122"/>
              </a:rPr>
              <a:t>1</a:t>
            </a:r>
          </a:p>
        </p:txBody>
      </p:sp>
      <p:sp>
        <p:nvSpPr>
          <p:cNvPr id="9230" name="Oval 16"/>
          <p:cNvSpPr>
            <a:spLocks noChangeArrowheads="1"/>
          </p:cNvSpPr>
          <p:nvPr/>
        </p:nvSpPr>
        <p:spPr bwMode="auto">
          <a:xfrm>
            <a:off x="2943225" y="2647950"/>
            <a:ext cx="546100" cy="542925"/>
          </a:xfrm>
          <a:prstGeom prst="ellipse">
            <a:avLst/>
          </a:prstGeom>
          <a:solidFill>
            <a:srgbClr val="0070C0"/>
          </a:solidFill>
          <a:ln>
            <a:noFill/>
          </a:ln>
        </p:spPr>
        <p:txBody>
          <a:bodyPr/>
          <a:lstStyle/>
          <a:p>
            <a:pPr algn="ctr"/>
            <a:r>
              <a:rPr lang="zh-CN" altLang="zh-CN" b="1">
                <a:solidFill>
                  <a:schemeClr val="bg1"/>
                </a:solidFill>
                <a:latin typeface="微软雅黑" panose="020B0503020204020204" charset="-122"/>
                <a:ea typeface="微软雅黑" panose="020B0503020204020204" charset="-122"/>
                <a:cs typeface="+mn-ea"/>
                <a:sym typeface="微软雅黑" panose="020B0503020204020204" charset="-122"/>
              </a:rPr>
              <a:t>2</a:t>
            </a:r>
          </a:p>
        </p:txBody>
      </p:sp>
      <p:sp>
        <p:nvSpPr>
          <p:cNvPr id="9231" name="Oval 17"/>
          <p:cNvSpPr>
            <a:spLocks noChangeArrowheads="1"/>
          </p:cNvSpPr>
          <p:nvPr/>
        </p:nvSpPr>
        <p:spPr bwMode="auto">
          <a:xfrm>
            <a:off x="2943225" y="3571875"/>
            <a:ext cx="546100" cy="542925"/>
          </a:xfrm>
          <a:prstGeom prst="ellipse">
            <a:avLst/>
          </a:prstGeom>
          <a:solidFill>
            <a:srgbClr val="00B0F0"/>
          </a:solidFill>
          <a:ln>
            <a:noFill/>
          </a:ln>
        </p:spPr>
        <p:txBody>
          <a:bodyPr/>
          <a:lstStyle/>
          <a:p>
            <a:pPr algn="ctr"/>
            <a:r>
              <a:rPr lang="zh-CN" altLang="zh-CN" b="1">
                <a:solidFill>
                  <a:schemeClr val="bg1"/>
                </a:solidFill>
                <a:latin typeface="微软雅黑" panose="020B0503020204020204" charset="-122"/>
                <a:ea typeface="微软雅黑" panose="020B0503020204020204" charset="-122"/>
                <a:cs typeface="+mn-ea"/>
                <a:sym typeface="微软雅黑" panose="020B0503020204020204" charset="-122"/>
              </a:rPr>
              <a:t>3</a:t>
            </a:r>
          </a:p>
        </p:txBody>
      </p:sp>
      <p:sp>
        <p:nvSpPr>
          <p:cNvPr id="9232" name="Rectangle 18"/>
          <p:cNvSpPr>
            <a:spLocks noChangeArrowheads="1"/>
          </p:cNvSpPr>
          <p:nvPr/>
        </p:nvSpPr>
        <p:spPr bwMode="auto">
          <a:xfrm>
            <a:off x="333375" y="1725613"/>
            <a:ext cx="244792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r>
              <a:rPr lang="zh-CN" altLang="en-US" sz="1000" b="1" dirty="0">
                <a:solidFill>
                  <a:schemeClr val="tx1">
                    <a:lumMod val="85000"/>
                    <a:lumOff val="15000"/>
                  </a:schemeClr>
                </a:solidFill>
                <a:latin typeface="微软雅黑" panose="020B0503020204020204" charset="-122"/>
                <a:ea typeface="微软雅黑" panose="020B0503020204020204" charset="-122"/>
                <a:cs typeface="+mn-ea"/>
                <a:sym typeface="微软雅黑" panose="020B0503020204020204" charset="-122"/>
              </a:rPr>
              <a:t>这里填写标题</a:t>
            </a:r>
            <a:endParaRPr lang="en-US" altLang="zh-CN" sz="1000" b="1" dirty="0">
              <a:solidFill>
                <a:schemeClr val="tx1">
                  <a:lumMod val="85000"/>
                  <a:lumOff val="15000"/>
                </a:schemeClr>
              </a:solidFill>
              <a:latin typeface="微软雅黑" panose="020B0503020204020204" charset="-122"/>
              <a:ea typeface="微软雅黑" panose="020B0503020204020204" charset="-122"/>
              <a:cs typeface="+mn-ea"/>
              <a:sym typeface="微软雅黑" panose="020B0503020204020204" charset="-122"/>
            </a:endParaRPr>
          </a:p>
          <a:p>
            <a:pPr algn="ctr"/>
            <a:r>
              <a:rPr lang="en-US" altLang="zh-CN" sz="800" dirty="0">
                <a:solidFill>
                  <a:schemeClr val="tx1">
                    <a:lumMod val="85000"/>
                    <a:lumOff val="15000"/>
                  </a:schemeClr>
                </a:solidFill>
                <a:latin typeface="微软雅黑" panose="020B0503020204020204" charset="-122"/>
                <a:ea typeface="微软雅黑" panose="020B0503020204020204" charset="-122"/>
                <a:cs typeface="+mn-ea"/>
                <a:sym typeface="微软雅黑" panose="020B0503020204020204" charset="-122"/>
              </a:rPr>
              <a:t>We have many PowerPoint </a:t>
            </a:r>
            <a:r>
              <a:rPr lang="zh-CN" altLang="en-US" sz="800" dirty="0">
                <a:solidFill>
                  <a:schemeClr val="tx1">
                    <a:lumMod val="85000"/>
                    <a:lumOff val="15000"/>
                  </a:schemeClr>
                </a:solidFill>
                <a:latin typeface="微软雅黑" panose="020B0503020204020204" charset="-122"/>
                <a:ea typeface="微软雅黑" panose="020B0503020204020204" charset="-122"/>
                <a:cs typeface="+mn-ea"/>
                <a:sym typeface="微软雅黑" panose="020B0503020204020204" charset="-122"/>
              </a:rPr>
              <a:t>templates</a:t>
            </a:r>
            <a:r>
              <a:rPr lang="en-US" altLang="zh-CN" sz="800" dirty="0">
                <a:solidFill>
                  <a:schemeClr val="tx1">
                    <a:lumMod val="85000"/>
                    <a:lumOff val="15000"/>
                  </a:schemeClr>
                </a:solidFill>
                <a:latin typeface="微软雅黑" panose="020B0503020204020204" charset="-122"/>
                <a:ea typeface="微软雅黑" panose="020B0503020204020204" charset="-122"/>
                <a:cs typeface="+mn-ea"/>
                <a:sym typeface="微软雅黑" panose="020B0503020204020204" charset="-122"/>
              </a:rPr>
              <a:t> that has been specifically designed to help anyone that is stepping into the world of PowerPoint for the very first time. </a:t>
            </a:r>
            <a:endParaRPr lang="zh-CN" altLang="en-US" sz="800" dirty="0">
              <a:solidFill>
                <a:schemeClr val="tx1">
                  <a:lumMod val="85000"/>
                  <a:lumOff val="15000"/>
                </a:schemeClr>
              </a:solidFill>
              <a:latin typeface="微软雅黑" panose="020B0503020204020204" charset="-122"/>
              <a:ea typeface="微软雅黑" panose="020B0503020204020204" charset="-122"/>
              <a:cs typeface="+mn-ea"/>
              <a:sym typeface="微软雅黑" panose="020B0503020204020204" charset="-122"/>
            </a:endParaRPr>
          </a:p>
        </p:txBody>
      </p:sp>
      <p:sp>
        <p:nvSpPr>
          <p:cNvPr id="9233" name="Rectangle 19"/>
          <p:cNvSpPr>
            <a:spLocks noChangeArrowheads="1"/>
          </p:cNvSpPr>
          <p:nvPr/>
        </p:nvSpPr>
        <p:spPr bwMode="auto">
          <a:xfrm>
            <a:off x="333375" y="2646363"/>
            <a:ext cx="244792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r>
              <a:rPr lang="zh-CN" altLang="en-US" sz="1000" b="1" dirty="0">
                <a:solidFill>
                  <a:schemeClr val="tx1">
                    <a:lumMod val="85000"/>
                    <a:lumOff val="15000"/>
                  </a:schemeClr>
                </a:solidFill>
                <a:latin typeface="微软雅黑" panose="020B0503020204020204" charset="-122"/>
                <a:ea typeface="微软雅黑" panose="020B0503020204020204" charset="-122"/>
                <a:cs typeface="+mn-ea"/>
                <a:sym typeface="微软雅黑" panose="020B0503020204020204" charset="-122"/>
              </a:rPr>
              <a:t>这里填写标题</a:t>
            </a:r>
            <a:endParaRPr lang="en-US" altLang="zh-CN" sz="1000" b="1" dirty="0">
              <a:solidFill>
                <a:schemeClr val="tx1">
                  <a:lumMod val="85000"/>
                  <a:lumOff val="15000"/>
                </a:schemeClr>
              </a:solidFill>
              <a:latin typeface="微软雅黑" panose="020B0503020204020204" charset="-122"/>
              <a:ea typeface="微软雅黑" panose="020B0503020204020204" charset="-122"/>
              <a:cs typeface="+mn-ea"/>
              <a:sym typeface="微软雅黑" panose="020B0503020204020204" charset="-122"/>
            </a:endParaRPr>
          </a:p>
          <a:p>
            <a:pPr algn="ctr"/>
            <a:r>
              <a:rPr lang="en-US" altLang="zh-CN" sz="800" dirty="0" smtClean="0">
                <a:solidFill>
                  <a:schemeClr val="tx1">
                    <a:lumMod val="85000"/>
                    <a:lumOff val="15000"/>
                  </a:schemeClr>
                </a:solidFill>
                <a:latin typeface="微软雅黑" panose="020B0503020204020204" charset="-122"/>
                <a:ea typeface="微软雅黑" panose="020B0503020204020204" charset="-122"/>
                <a:cs typeface="+mn-ea"/>
                <a:sym typeface="微软雅黑" panose="020B0503020204020204" charset="-122"/>
              </a:rPr>
              <a:t>We have many PowerPoint </a:t>
            </a:r>
            <a:r>
              <a:rPr lang="zh-CN" altLang="en-US" sz="800" dirty="0" smtClean="0">
                <a:solidFill>
                  <a:schemeClr val="tx1">
                    <a:lumMod val="85000"/>
                    <a:lumOff val="15000"/>
                  </a:schemeClr>
                </a:solidFill>
                <a:latin typeface="微软雅黑" panose="020B0503020204020204" charset="-122"/>
                <a:ea typeface="微软雅黑" panose="020B0503020204020204" charset="-122"/>
                <a:cs typeface="+mn-ea"/>
                <a:sym typeface="微软雅黑" panose="020B0503020204020204" charset="-122"/>
              </a:rPr>
              <a:t>templates</a:t>
            </a:r>
            <a:r>
              <a:rPr lang="en-US" altLang="zh-CN" sz="800" dirty="0" smtClean="0">
                <a:solidFill>
                  <a:schemeClr val="tx1">
                    <a:lumMod val="85000"/>
                    <a:lumOff val="15000"/>
                  </a:schemeClr>
                </a:solidFill>
                <a:latin typeface="微软雅黑" panose="020B0503020204020204" charset="-122"/>
                <a:ea typeface="微软雅黑" panose="020B0503020204020204" charset="-122"/>
                <a:cs typeface="+mn-ea"/>
                <a:sym typeface="微软雅黑" panose="020B0503020204020204" charset="-122"/>
              </a:rPr>
              <a:t> that has been specifically designed to help anyone that is stepping into the world of PowerPoint for the very first time. </a:t>
            </a:r>
            <a:endParaRPr lang="zh-CN" altLang="en-US" sz="800" dirty="0">
              <a:solidFill>
                <a:schemeClr val="tx1">
                  <a:lumMod val="85000"/>
                  <a:lumOff val="15000"/>
                </a:schemeClr>
              </a:solidFill>
              <a:latin typeface="微软雅黑" panose="020B0503020204020204" charset="-122"/>
              <a:ea typeface="微软雅黑" panose="020B0503020204020204" charset="-122"/>
              <a:cs typeface="+mn-ea"/>
              <a:sym typeface="微软雅黑" panose="020B0503020204020204" charset="-122"/>
            </a:endParaRPr>
          </a:p>
        </p:txBody>
      </p:sp>
      <p:sp>
        <p:nvSpPr>
          <p:cNvPr id="9234" name="Rectangle 20"/>
          <p:cNvSpPr>
            <a:spLocks noChangeArrowheads="1"/>
          </p:cNvSpPr>
          <p:nvPr/>
        </p:nvSpPr>
        <p:spPr bwMode="auto">
          <a:xfrm>
            <a:off x="333375" y="3579813"/>
            <a:ext cx="244792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r>
              <a:rPr lang="zh-CN" altLang="en-US" sz="1000" b="1" dirty="0">
                <a:solidFill>
                  <a:schemeClr val="tx1">
                    <a:lumMod val="85000"/>
                    <a:lumOff val="15000"/>
                  </a:schemeClr>
                </a:solidFill>
                <a:latin typeface="微软雅黑" panose="020B0503020204020204" charset="-122"/>
                <a:ea typeface="微软雅黑" panose="020B0503020204020204" charset="-122"/>
                <a:cs typeface="+mn-ea"/>
                <a:sym typeface="微软雅黑" panose="020B0503020204020204" charset="-122"/>
              </a:rPr>
              <a:t>这里填写标题</a:t>
            </a:r>
            <a:endParaRPr lang="en-US" altLang="zh-CN" sz="1000" b="1" dirty="0">
              <a:solidFill>
                <a:schemeClr val="tx1">
                  <a:lumMod val="85000"/>
                  <a:lumOff val="15000"/>
                </a:schemeClr>
              </a:solidFill>
              <a:latin typeface="微软雅黑" panose="020B0503020204020204" charset="-122"/>
              <a:ea typeface="微软雅黑" panose="020B0503020204020204" charset="-122"/>
              <a:cs typeface="+mn-ea"/>
              <a:sym typeface="微软雅黑" panose="020B0503020204020204" charset="-122"/>
            </a:endParaRPr>
          </a:p>
          <a:p>
            <a:pPr algn="ctr"/>
            <a:r>
              <a:rPr lang="en-US" altLang="zh-CN" sz="800" dirty="0">
                <a:solidFill>
                  <a:schemeClr val="tx1">
                    <a:lumMod val="85000"/>
                    <a:lumOff val="15000"/>
                  </a:schemeClr>
                </a:solidFill>
                <a:latin typeface="微软雅黑" panose="020B0503020204020204" charset="-122"/>
                <a:ea typeface="微软雅黑" panose="020B0503020204020204" charset="-122"/>
                <a:cs typeface="+mn-ea"/>
                <a:sym typeface="微软雅黑" panose="020B0503020204020204" charset="-122"/>
              </a:rPr>
              <a:t>We have many PowerPoint </a:t>
            </a:r>
            <a:r>
              <a:rPr lang="zh-CN" altLang="en-US" sz="800" dirty="0">
                <a:solidFill>
                  <a:schemeClr val="tx1">
                    <a:lumMod val="85000"/>
                    <a:lumOff val="15000"/>
                  </a:schemeClr>
                </a:solidFill>
                <a:latin typeface="微软雅黑" panose="020B0503020204020204" charset="-122"/>
                <a:ea typeface="微软雅黑" panose="020B0503020204020204" charset="-122"/>
                <a:cs typeface="+mn-ea"/>
                <a:sym typeface="微软雅黑" panose="020B0503020204020204" charset="-122"/>
              </a:rPr>
              <a:t>templates</a:t>
            </a:r>
            <a:r>
              <a:rPr lang="en-US" altLang="zh-CN" sz="800" dirty="0">
                <a:solidFill>
                  <a:schemeClr val="tx1">
                    <a:lumMod val="85000"/>
                    <a:lumOff val="15000"/>
                  </a:schemeClr>
                </a:solidFill>
                <a:latin typeface="微软雅黑" panose="020B0503020204020204" charset="-122"/>
                <a:ea typeface="微软雅黑" panose="020B0503020204020204" charset="-122"/>
                <a:cs typeface="+mn-ea"/>
                <a:sym typeface="微软雅黑" panose="020B0503020204020204" charset="-122"/>
              </a:rPr>
              <a:t> that has been specifically designed to help anyone that is stepping into the world of PowerPoint for the very first time. </a:t>
            </a:r>
            <a:endParaRPr lang="zh-CN" altLang="en-US" sz="800" dirty="0">
              <a:solidFill>
                <a:schemeClr val="tx1">
                  <a:lumMod val="85000"/>
                  <a:lumOff val="15000"/>
                </a:schemeClr>
              </a:solidFill>
              <a:latin typeface="微软雅黑" panose="020B0503020204020204" charset="-122"/>
              <a:ea typeface="微软雅黑" panose="020B0503020204020204" charset="-122"/>
              <a:cs typeface="+mn-ea"/>
              <a:sym typeface="微软雅黑" panose="020B0503020204020204" charset="-122"/>
            </a:endParaRPr>
          </a:p>
        </p:txBody>
      </p:sp>
      <p:sp>
        <p:nvSpPr>
          <p:cNvPr id="23" name="Text Box 4"/>
          <p:cNvSpPr txBox="1">
            <a:spLocks noChangeArrowheads="1"/>
          </p:cNvSpPr>
          <p:nvPr/>
        </p:nvSpPr>
        <p:spPr bwMode="auto">
          <a:xfrm>
            <a:off x="3453745" y="192933"/>
            <a:ext cx="2236510"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000">
                <a:solidFill>
                  <a:schemeClr val="tx1">
                    <a:lumMod val="85000"/>
                    <a:lumOff val="15000"/>
                  </a:schemeClr>
                </a:solidFill>
                <a:latin typeface="微软雅黑" panose="020B0503020204020204" charset="-122"/>
                <a:ea typeface="微软雅黑" panose="020B0503020204020204" charset="-122"/>
                <a:cs typeface="+mn-ea"/>
                <a:sym typeface="微软雅黑" panose="020B0503020204020204" charset="-122"/>
              </a:rPr>
              <a:t>上一年度工作总结</a:t>
            </a:r>
            <a:endParaRPr lang="zh-CN" altLang="zh-CN" sz="2000" dirty="0">
              <a:solidFill>
                <a:schemeClr val="tx1">
                  <a:lumMod val="85000"/>
                  <a:lumOff val="15000"/>
                </a:schemeClr>
              </a:solidFill>
              <a:latin typeface="微软雅黑" panose="020B0503020204020204" charset="-122"/>
              <a:ea typeface="微软雅黑" panose="020B0503020204020204" charset="-122"/>
              <a:cs typeface="+mn-ea"/>
              <a:sym typeface="微软雅黑" panose="020B0503020204020204" charset="-122"/>
            </a:endParaRPr>
          </a:p>
        </p:txBody>
      </p:sp>
      <p:sp>
        <p:nvSpPr>
          <p:cNvPr id="24" name="Line 6"/>
          <p:cNvSpPr>
            <a:spLocks noChangeShapeType="1"/>
          </p:cNvSpPr>
          <p:nvPr/>
        </p:nvSpPr>
        <p:spPr bwMode="auto">
          <a:xfrm>
            <a:off x="0" y="361950"/>
            <a:ext cx="3276634" cy="0"/>
          </a:xfrm>
          <a:prstGeom prst="line">
            <a:avLst/>
          </a:prstGeom>
          <a:noFill/>
          <a:ln w="6350">
            <a:solidFill>
              <a:srgbClr val="0070C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latin typeface="微软雅黑" panose="020B0503020204020204" charset="-122"/>
              <a:ea typeface="微软雅黑" panose="020B0503020204020204" charset="-122"/>
              <a:cs typeface="+mn-ea"/>
              <a:sym typeface="微软雅黑" panose="020B0503020204020204" charset="-122"/>
            </a:endParaRPr>
          </a:p>
        </p:txBody>
      </p:sp>
      <p:sp>
        <p:nvSpPr>
          <p:cNvPr id="25" name="Line 7"/>
          <p:cNvSpPr>
            <a:spLocks noChangeShapeType="1"/>
          </p:cNvSpPr>
          <p:nvPr/>
        </p:nvSpPr>
        <p:spPr bwMode="auto">
          <a:xfrm>
            <a:off x="5935663" y="361950"/>
            <a:ext cx="3208337" cy="0"/>
          </a:xfrm>
          <a:prstGeom prst="line">
            <a:avLst/>
          </a:prstGeom>
          <a:noFill/>
          <a:ln w="6350">
            <a:solidFill>
              <a:srgbClr val="0070C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latin typeface="微软雅黑" panose="020B0503020204020204" charset="-122"/>
              <a:ea typeface="微软雅黑" panose="020B0503020204020204" charset="-122"/>
              <a:cs typeface="+mn-ea"/>
              <a:sym typeface="微软雅黑" panose="020B0503020204020204" charset="-122"/>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3000">
        <p:fade/>
      </p:transition>
    </mc:Choice>
    <mc:Fallback xmlns="">
      <p:transition spd="med"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additive="base">
                                        <p:cTn id="7" dur="500" fill="hold"/>
                                        <p:tgtEl>
                                          <p:spTgt spid="24"/>
                                        </p:tgtEl>
                                        <p:attrNameLst>
                                          <p:attrName>ppt_x</p:attrName>
                                        </p:attrNameLst>
                                      </p:cBhvr>
                                      <p:tavLst>
                                        <p:tav tm="0">
                                          <p:val>
                                            <p:strVal val="1+#ppt_w/2"/>
                                          </p:val>
                                        </p:tav>
                                        <p:tav tm="100000">
                                          <p:val>
                                            <p:strVal val="#ppt_x"/>
                                          </p:val>
                                        </p:tav>
                                      </p:tavLst>
                                    </p:anim>
                                    <p:anim calcmode="lin" valueType="num">
                                      <p:cBhvr additive="base">
                                        <p:cTn id="8" dur="500" fill="hold"/>
                                        <p:tgtEl>
                                          <p:spTgt spid="24"/>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25"/>
                                        </p:tgtEl>
                                        <p:attrNameLst>
                                          <p:attrName>style.visibility</p:attrName>
                                        </p:attrNameLst>
                                      </p:cBhvr>
                                      <p:to>
                                        <p:strVal val="visible"/>
                                      </p:to>
                                    </p:set>
                                    <p:anim calcmode="lin" valueType="num">
                                      <p:cBhvr additive="base">
                                        <p:cTn id="11" dur="500" fill="hold"/>
                                        <p:tgtEl>
                                          <p:spTgt spid="25"/>
                                        </p:tgtEl>
                                        <p:attrNameLst>
                                          <p:attrName>ppt_x</p:attrName>
                                        </p:attrNameLst>
                                      </p:cBhvr>
                                      <p:tavLst>
                                        <p:tav tm="0">
                                          <p:val>
                                            <p:strVal val="0-#ppt_w/2"/>
                                          </p:val>
                                        </p:tav>
                                        <p:tav tm="100000">
                                          <p:val>
                                            <p:strVal val="#ppt_x"/>
                                          </p:val>
                                        </p:tav>
                                      </p:tavLst>
                                    </p:anim>
                                    <p:anim calcmode="lin" valueType="num">
                                      <p:cBhvr additive="base">
                                        <p:cTn id="12" dur="500" fill="hold"/>
                                        <p:tgtEl>
                                          <p:spTgt spid="25"/>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42" presetClass="entr" presetSubtype="0" fill="hold" grpId="0" nodeType="afterEffect">
                                  <p:stCondLst>
                                    <p:cond delay="0"/>
                                  </p:stCondLst>
                                  <p:childTnLst>
                                    <p:set>
                                      <p:cBhvr>
                                        <p:cTn id="15" dur="1" fill="hold">
                                          <p:stCondLst>
                                            <p:cond delay="0"/>
                                          </p:stCondLst>
                                        </p:cTn>
                                        <p:tgtEl>
                                          <p:spTgt spid="23"/>
                                        </p:tgtEl>
                                        <p:attrNameLst>
                                          <p:attrName>style.visibility</p:attrName>
                                        </p:attrNameLst>
                                      </p:cBhvr>
                                      <p:to>
                                        <p:strVal val="visible"/>
                                      </p:to>
                                    </p:set>
                                    <p:animEffect transition="in" filter="fade">
                                      <p:cBhvr>
                                        <p:cTn id="16" dur="1000"/>
                                        <p:tgtEl>
                                          <p:spTgt spid="23"/>
                                        </p:tgtEl>
                                      </p:cBhvr>
                                    </p:animEffect>
                                    <p:anim calcmode="lin" valueType="num">
                                      <p:cBhvr>
                                        <p:cTn id="17" dur="1000" fill="hold"/>
                                        <p:tgtEl>
                                          <p:spTgt spid="23"/>
                                        </p:tgtEl>
                                        <p:attrNameLst>
                                          <p:attrName>ppt_x</p:attrName>
                                        </p:attrNameLst>
                                      </p:cBhvr>
                                      <p:tavLst>
                                        <p:tav tm="0">
                                          <p:val>
                                            <p:strVal val="#ppt_x"/>
                                          </p:val>
                                        </p:tav>
                                        <p:tav tm="100000">
                                          <p:val>
                                            <p:strVal val="#ppt_x"/>
                                          </p:val>
                                        </p:tav>
                                      </p:tavLst>
                                    </p:anim>
                                    <p:anim calcmode="lin" valueType="num">
                                      <p:cBhvr>
                                        <p:cTn id="18" dur="1000" fill="hold"/>
                                        <p:tgtEl>
                                          <p:spTgt spid="23"/>
                                        </p:tgtEl>
                                        <p:attrNameLst>
                                          <p:attrName>ppt_y</p:attrName>
                                        </p:attrNameLst>
                                      </p:cBhvr>
                                      <p:tavLst>
                                        <p:tav tm="0">
                                          <p:val>
                                            <p:strVal val="#ppt_y+.1"/>
                                          </p:val>
                                        </p:tav>
                                        <p:tav tm="100000">
                                          <p:val>
                                            <p:strVal val="#ppt_y"/>
                                          </p:val>
                                        </p:tav>
                                      </p:tavLst>
                                    </p:anim>
                                  </p:childTnLst>
                                </p:cTn>
                              </p:par>
                            </p:childTnLst>
                          </p:cTn>
                        </p:par>
                        <p:par>
                          <p:cTn id="19" fill="hold">
                            <p:stCondLst>
                              <p:cond delay="1500"/>
                            </p:stCondLst>
                            <p:childTnLst>
                              <p:par>
                                <p:cTn id="20" presetID="42" presetClass="entr" presetSubtype="0" fill="hold" nodeType="afterEffect">
                                  <p:stCondLst>
                                    <p:cond delay="0"/>
                                  </p:stCondLst>
                                  <p:childTnLst>
                                    <p:set>
                                      <p:cBhvr>
                                        <p:cTn id="21" dur="1" fill="hold">
                                          <p:stCondLst>
                                            <p:cond delay="0"/>
                                          </p:stCondLst>
                                        </p:cTn>
                                        <p:tgtEl>
                                          <p:spTgt spid="9222"/>
                                        </p:tgtEl>
                                        <p:attrNameLst>
                                          <p:attrName>style.visibility</p:attrName>
                                        </p:attrNameLst>
                                      </p:cBhvr>
                                      <p:to>
                                        <p:strVal val="visible"/>
                                      </p:to>
                                    </p:set>
                                    <p:animEffect transition="in" filter="fade">
                                      <p:cBhvr>
                                        <p:cTn id="22" dur="1000"/>
                                        <p:tgtEl>
                                          <p:spTgt spid="9222"/>
                                        </p:tgtEl>
                                      </p:cBhvr>
                                    </p:animEffect>
                                    <p:anim calcmode="lin" valueType="num">
                                      <p:cBhvr>
                                        <p:cTn id="23" dur="1000" fill="hold"/>
                                        <p:tgtEl>
                                          <p:spTgt spid="9222"/>
                                        </p:tgtEl>
                                        <p:attrNameLst>
                                          <p:attrName>ppt_x</p:attrName>
                                        </p:attrNameLst>
                                      </p:cBhvr>
                                      <p:tavLst>
                                        <p:tav tm="0">
                                          <p:val>
                                            <p:strVal val="#ppt_x"/>
                                          </p:val>
                                        </p:tav>
                                        <p:tav tm="100000">
                                          <p:val>
                                            <p:strVal val="#ppt_x"/>
                                          </p:val>
                                        </p:tav>
                                      </p:tavLst>
                                    </p:anim>
                                    <p:anim calcmode="lin" valueType="num">
                                      <p:cBhvr>
                                        <p:cTn id="24" dur="1000" fill="hold"/>
                                        <p:tgtEl>
                                          <p:spTgt spid="9222"/>
                                        </p:tgtEl>
                                        <p:attrNameLst>
                                          <p:attrName>ppt_y</p:attrName>
                                        </p:attrNameLst>
                                      </p:cBhvr>
                                      <p:tavLst>
                                        <p:tav tm="0">
                                          <p:val>
                                            <p:strVal val="#ppt_y+.1"/>
                                          </p:val>
                                        </p:tav>
                                        <p:tav tm="100000">
                                          <p:val>
                                            <p:strVal val="#ppt_y"/>
                                          </p:val>
                                        </p:tav>
                                      </p:tavLst>
                                    </p:anim>
                                  </p:childTnLst>
                                </p:cTn>
                              </p:par>
                            </p:childTnLst>
                          </p:cTn>
                        </p:par>
                        <p:par>
                          <p:cTn id="25" fill="hold">
                            <p:stCondLst>
                              <p:cond delay="2500"/>
                            </p:stCondLst>
                            <p:childTnLst>
                              <p:par>
                                <p:cTn id="26" presetID="53" presetClass="entr" presetSubtype="16" fill="hold" grpId="0" nodeType="afterEffect">
                                  <p:stCondLst>
                                    <p:cond delay="0"/>
                                  </p:stCondLst>
                                  <p:childTnLst>
                                    <p:set>
                                      <p:cBhvr>
                                        <p:cTn id="27" dur="1" fill="hold">
                                          <p:stCondLst>
                                            <p:cond delay="0"/>
                                          </p:stCondLst>
                                        </p:cTn>
                                        <p:tgtEl>
                                          <p:spTgt spid="9229"/>
                                        </p:tgtEl>
                                        <p:attrNameLst>
                                          <p:attrName>style.visibility</p:attrName>
                                        </p:attrNameLst>
                                      </p:cBhvr>
                                      <p:to>
                                        <p:strVal val="visible"/>
                                      </p:to>
                                    </p:set>
                                    <p:anim calcmode="lin" valueType="num">
                                      <p:cBhvr>
                                        <p:cTn id="28" dur="500" fill="hold"/>
                                        <p:tgtEl>
                                          <p:spTgt spid="9229"/>
                                        </p:tgtEl>
                                        <p:attrNameLst>
                                          <p:attrName>ppt_w</p:attrName>
                                        </p:attrNameLst>
                                      </p:cBhvr>
                                      <p:tavLst>
                                        <p:tav tm="0">
                                          <p:val>
                                            <p:fltVal val="0"/>
                                          </p:val>
                                        </p:tav>
                                        <p:tav tm="100000">
                                          <p:val>
                                            <p:strVal val="#ppt_w"/>
                                          </p:val>
                                        </p:tav>
                                      </p:tavLst>
                                    </p:anim>
                                    <p:anim calcmode="lin" valueType="num">
                                      <p:cBhvr>
                                        <p:cTn id="29" dur="500" fill="hold"/>
                                        <p:tgtEl>
                                          <p:spTgt spid="9229"/>
                                        </p:tgtEl>
                                        <p:attrNameLst>
                                          <p:attrName>ppt_h</p:attrName>
                                        </p:attrNameLst>
                                      </p:cBhvr>
                                      <p:tavLst>
                                        <p:tav tm="0">
                                          <p:val>
                                            <p:fltVal val="0"/>
                                          </p:val>
                                        </p:tav>
                                        <p:tav tm="100000">
                                          <p:val>
                                            <p:strVal val="#ppt_h"/>
                                          </p:val>
                                        </p:tav>
                                      </p:tavLst>
                                    </p:anim>
                                    <p:animEffect transition="in" filter="fade">
                                      <p:cBhvr>
                                        <p:cTn id="30" dur="500"/>
                                        <p:tgtEl>
                                          <p:spTgt spid="9229"/>
                                        </p:tgtEl>
                                      </p:cBhvr>
                                    </p:animEffect>
                                  </p:childTnLst>
                                </p:cTn>
                              </p:par>
                            </p:childTnLst>
                          </p:cTn>
                        </p:par>
                        <p:par>
                          <p:cTn id="31" fill="hold">
                            <p:stCondLst>
                              <p:cond delay="3000"/>
                            </p:stCondLst>
                            <p:childTnLst>
                              <p:par>
                                <p:cTn id="32" presetID="2" presetClass="entr" presetSubtype="8" fill="hold" grpId="0" nodeType="afterEffect">
                                  <p:stCondLst>
                                    <p:cond delay="0"/>
                                  </p:stCondLst>
                                  <p:childTnLst>
                                    <p:set>
                                      <p:cBhvr>
                                        <p:cTn id="33" dur="1" fill="hold">
                                          <p:stCondLst>
                                            <p:cond delay="0"/>
                                          </p:stCondLst>
                                        </p:cTn>
                                        <p:tgtEl>
                                          <p:spTgt spid="9232"/>
                                        </p:tgtEl>
                                        <p:attrNameLst>
                                          <p:attrName>style.visibility</p:attrName>
                                        </p:attrNameLst>
                                      </p:cBhvr>
                                      <p:to>
                                        <p:strVal val="visible"/>
                                      </p:to>
                                    </p:set>
                                    <p:anim calcmode="lin" valueType="num">
                                      <p:cBhvr additive="base">
                                        <p:cTn id="34" dur="500" fill="hold"/>
                                        <p:tgtEl>
                                          <p:spTgt spid="9232"/>
                                        </p:tgtEl>
                                        <p:attrNameLst>
                                          <p:attrName>ppt_x</p:attrName>
                                        </p:attrNameLst>
                                      </p:cBhvr>
                                      <p:tavLst>
                                        <p:tav tm="0">
                                          <p:val>
                                            <p:strVal val="0-#ppt_w/2"/>
                                          </p:val>
                                        </p:tav>
                                        <p:tav tm="100000">
                                          <p:val>
                                            <p:strVal val="#ppt_x"/>
                                          </p:val>
                                        </p:tav>
                                      </p:tavLst>
                                    </p:anim>
                                    <p:anim calcmode="lin" valueType="num">
                                      <p:cBhvr additive="base">
                                        <p:cTn id="35" dur="500" fill="hold"/>
                                        <p:tgtEl>
                                          <p:spTgt spid="9232"/>
                                        </p:tgtEl>
                                        <p:attrNameLst>
                                          <p:attrName>ppt_y</p:attrName>
                                        </p:attrNameLst>
                                      </p:cBhvr>
                                      <p:tavLst>
                                        <p:tav tm="0">
                                          <p:val>
                                            <p:strVal val="#ppt_y"/>
                                          </p:val>
                                        </p:tav>
                                        <p:tav tm="100000">
                                          <p:val>
                                            <p:strVal val="#ppt_y"/>
                                          </p:val>
                                        </p:tav>
                                      </p:tavLst>
                                    </p:anim>
                                  </p:childTnLst>
                                </p:cTn>
                              </p:par>
                            </p:childTnLst>
                          </p:cTn>
                        </p:par>
                        <p:par>
                          <p:cTn id="36" fill="hold">
                            <p:stCondLst>
                              <p:cond delay="3500"/>
                            </p:stCondLst>
                            <p:childTnLst>
                              <p:par>
                                <p:cTn id="37" presetID="53" presetClass="entr" presetSubtype="16" fill="hold" grpId="0" nodeType="afterEffect">
                                  <p:stCondLst>
                                    <p:cond delay="0"/>
                                  </p:stCondLst>
                                  <p:childTnLst>
                                    <p:set>
                                      <p:cBhvr>
                                        <p:cTn id="38" dur="1" fill="hold">
                                          <p:stCondLst>
                                            <p:cond delay="0"/>
                                          </p:stCondLst>
                                        </p:cTn>
                                        <p:tgtEl>
                                          <p:spTgt spid="9230"/>
                                        </p:tgtEl>
                                        <p:attrNameLst>
                                          <p:attrName>style.visibility</p:attrName>
                                        </p:attrNameLst>
                                      </p:cBhvr>
                                      <p:to>
                                        <p:strVal val="visible"/>
                                      </p:to>
                                    </p:set>
                                    <p:anim calcmode="lin" valueType="num">
                                      <p:cBhvr>
                                        <p:cTn id="39" dur="500" fill="hold"/>
                                        <p:tgtEl>
                                          <p:spTgt spid="9230"/>
                                        </p:tgtEl>
                                        <p:attrNameLst>
                                          <p:attrName>ppt_w</p:attrName>
                                        </p:attrNameLst>
                                      </p:cBhvr>
                                      <p:tavLst>
                                        <p:tav tm="0">
                                          <p:val>
                                            <p:fltVal val="0"/>
                                          </p:val>
                                        </p:tav>
                                        <p:tav tm="100000">
                                          <p:val>
                                            <p:strVal val="#ppt_w"/>
                                          </p:val>
                                        </p:tav>
                                      </p:tavLst>
                                    </p:anim>
                                    <p:anim calcmode="lin" valueType="num">
                                      <p:cBhvr>
                                        <p:cTn id="40" dur="500" fill="hold"/>
                                        <p:tgtEl>
                                          <p:spTgt spid="9230"/>
                                        </p:tgtEl>
                                        <p:attrNameLst>
                                          <p:attrName>ppt_h</p:attrName>
                                        </p:attrNameLst>
                                      </p:cBhvr>
                                      <p:tavLst>
                                        <p:tav tm="0">
                                          <p:val>
                                            <p:fltVal val="0"/>
                                          </p:val>
                                        </p:tav>
                                        <p:tav tm="100000">
                                          <p:val>
                                            <p:strVal val="#ppt_h"/>
                                          </p:val>
                                        </p:tav>
                                      </p:tavLst>
                                    </p:anim>
                                    <p:animEffect transition="in" filter="fade">
                                      <p:cBhvr>
                                        <p:cTn id="41" dur="500"/>
                                        <p:tgtEl>
                                          <p:spTgt spid="9230"/>
                                        </p:tgtEl>
                                      </p:cBhvr>
                                    </p:animEffect>
                                  </p:childTnLst>
                                </p:cTn>
                              </p:par>
                            </p:childTnLst>
                          </p:cTn>
                        </p:par>
                        <p:par>
                          <p:cTn id="42" fill="hold">
                            <p:stCondLst>
                              <p:cond delay="4000"/>
                            </p:stCondLst>
                            <p:childTnLst>
                              <p:par>
                                <p:cTn id="43" presetID="2" presetClass="entr" presetSubtype="8" fill="hold" grpId="0" nodeType="afterEffect">
                                  <p:stCondLst>
                                    <p:cond delay="0"/>
                                  </p:stCondLst>
                                  <p:childTnLst>
                                    <p:set>
                                      <p:cBhvr>
                                        <p:cTn id="44" dur="1" fill="hold">
                                          <p:stCondLst>
                                            <p:cond delay="0"/>
                                          </p:stCondLst>
                                        </p:cTn>
                                        <p:tgtEl>
                                          <p:spTgt spid="9233"/>
                                        </p:tgtEl>
                                        <p:attrNameLst>
                                          <p:attrName>style.visibility</p:attrName>
                                        </p:attrNameLst>
                                      </p:cBhvr>
                                      <p:to>
                                        <p:strVal val="visible"/>
                                      </p:to>
                                    </p:set>
                                    <p:anim calcmode="lin" valueType="num">
                                      <p:cBhvr additive="base">
                                        <p:cTn id="45" dur="500" fill="hold"/>
                                        <p:tgtEl>
                                          <p:spTgt spid="9233"/>
                                        </p:tgtEl>
                                        <p:attrNameLst>
                                          <p:attrName>ppt_x</p:attrName>
                                        </p:attrNameLst>
                                      </p:cBhvr>
                                      <p:tavLst>
                                        <p:tav tm="0">
                                          <p:val>
                                            <p:strVal val="0-#ppt_w/2"/>
                                          </p:val>
                                        </p:tav>
                                        <p:tav tm="100000">
                                          <p:val>
                                            <p:strVal val="#ppt_x"/>
                                          </p:val>
                                        </p:tav>
                                      </p:tavLst>
                                    </p:anim>
                                    <p:anim calcmode="lin" valueType="num">
                                      <p:cBhvr additive="base">
                                        <p:cTn id="46" dur="500" fill="hold"/>
                                        <p:tgtEl>
                                          <p:spTgt spid="9233"/>
                                        </p:tgtEl>
                                        <p:attrNameLst>
                                          <p:attrName>ppt_y</p:attrName>
                                        </p:attrNameLst>
                                      </p:cBhvr>
                                      <p:tavLst>
                                        <p:tav tm="0">
                                          <p:val>
                                            <p:strVal val="#ppt_y"/>
                                          </p:val>
                                        </p:tav>
                                        <p:tav tm="100000">
                                          <p:val>
                                            <p:strVal val="#ppt_y"/>
                                          </p:val>
                                        </p:tav>
                                      </p:tavLst>
                                    </p:anim>
                                  </p:childTnLst>
                                </p:cTn>
                              </p:par>
                            </p:childTnLst>
                          </p:cTn>
                        </p:par>
                        <p:par>
                          <p:cTn id="47" fill="hold">
                            <p:stCondLst>
                              <p:cond delay="4500"/>
                            </p:stCondLst>
                            <p:childTnLst>
                              <p:par>
                                <p:cTn id="48" presetID="53" presetClass="entr" presetSubtype="16" fill="hold" grpId="0" nodeType="afterEffect">
                                  <p:stCondLst>
                                    <p:cond delay="0"/>
                                  </p:stCondLst>
                                  <p:childTnLst>
                                    <p:set>
                                      <p:cBhvr>
                                        <p:cTn id="49" dur="1" fill="hold">
                                          <p:stCondLst>
                                            <p:cond delay="0"/>
                                          </p:stCondLst>
                                        </p:cTn>
                                        <p:tgtEl>
                                          <p:spTgt spid="9231"/>
                                        </p:tgtEl>
                                        <p:attrNameLst>
                                          <p:attrName>style.visibility</p:attrName>
                                        </p:attrNameLst>
                                      </p:cBhvr>
                                      <p:to>
                                        <p:strVal val="visible"/>
                                      </p:to>
                                    </p:set>
                                    <p:anim calcmode="lin" valueType="num">
                                      <p:cBhvr>
                                        <p:cTn id="50" dur="500" fill="hold"/>
                                        <p:tgtEl>
                                          <p:spTgt spid="9231"/>
                                        </p:tgtEl>
                                        <p:attrNameLst>
                                          <p:attrName>ppt_w</p:attrName>
                                        </p:attrNameLst>
                                      </p:cBhvr>
                                      <p:tavLst>
                                        <p:tav tm="0">
                                          <p:val>
                                            <p:fltVal val="0"/>
                                          </p:val>
                                        </p:tav>
                                        <p:tav tm="100000">
                                          <p:val>
                                            <p:strVal val="#ppt_w"/>
                                          </p:val>
                                        </p:tav>
                                      </p:tavLst>
                                    </p:anim>
                                    <p:anim calcmode="lin" valueType="num">
                                      <p:cBhvr>
                                        <p:cTn id="51" dur="500" fill="hold"/>
                                        <p:tgtEl>
                                          <p:spTgt spid="9231"/>
                                        </p:tgtEl>
                                        <p:attrNameLst>
                                          <p:attrName>ppt_h</p:attrName>
                                        </p:attrNameLst>
                                      </p:cBhvr>
                                      <p:tavLst>
                                        <p:tav tm="0">
                                          <p:val>
                                            <p:fltVal val="0"/>
                                          </p:val>
                                        </p:tav>
                                        <p:tav tm="100000">
                                          <p:val>
                                            <p:strVal val="#ppt_h"/>
                                          </p:val>
                                        </p:tav>
                                      </p:tavLst>
                                    </p:anim>
                                    <p:animEffect transition="in" filter="fade">
                                      <p:cBhvr>
                                        <p:cTn id="52" dur="500"/>
                                        <p:tgtEl>
                                          <p:spTgt spid="9231"/>
                                        </p:tgtEl>
                                      </p:cBhvr>
                                    </p:animEffect>
                                  </p:childTnLst>
                                </p:cTn>
                              </p:par>
                            </p:childTnLst>
                          </p:cTn>
                        </p:par>
                        <p:par>
                          <p:cTn id="53" fill="hold">
                            <p:stCondLst>
                              <p:cond delay="5000"/>
                            </p:stCondLst>
                            <p:childTnLst>
                              <p:par>
                                <p:cTn id="54" presetID="2" presetClass="entr" presetSubtype="8" fill="hold" grpId="0" nodeType="afterEffect">
                                  <p:stCondLst>
                                    <p:cond delay="0"/>
                                  </p:stCondLst>
                                  <p:childTnLst>
                                    <p:set>
                                      <p:cBhvr>
                                        <p:cTn id="55" dur="1" fill="hold">
                                          <p:stCondLst>
                                            <p:cond delay="0"/>
                                          </p:stCondLst>
                                        </p:cTn>
                                        <p:tgtEl>
                                          <p:spTgt spid="9234"/>
                                        </p:tgtEl>
                                        <p:attrNameLst>
                                          <p:attrName>style.visibility</p:attrName>
                                        </p:attrNameLst>
                                      </p:cBhvr>
                                      <p:to>
                                        <p:strVal val="visible"/>
                                      </p:to>
                                    </p:set>
                                    <p:anim calcmode="lin" valueType="num">
                                      <p:cBhvr additive="base">
                                        <p:cTn id="56" dur="500" fill="hold"/>
                                        <p:tgtEl>
                                          <p:spTgt spid="9234"/>
                                        </p:tgtEl>
                                        <p:attrNameLst>
                                          <p:attrName>ppt_x</p:attrName>
                                        </p:attrNameLst>
                                      </p:cBhvr>
                                      <p:tavLst>
                                        <p:tav tm="0">
                                          <p:val>
                                            <p:strVal val="0-#ppt_w/2"/>
                                          </p:val>
                                        </p:tav>
                                        <p:tav tm="100000">
                                          <p:val>
                                            <p:strVal val="#ppt_x"/>
                                          </p:val>
                                        </p:tav>
                                      </p:tavLst>
                                    </p:anim>
                                    <p:anim calcmode="lin" valueType="num">
                                      <p:cBhvr additive="base">
                                        <p:cTn id="57" dur="500" fill="hold"/>
                                        <p:tgtEl>
                                          <p:spTgt spid="9234"/>
                                        </p:tgtEl>
                                        <p:attrNameLst>
                                          <p:attrName>ppt_y</p:attrName>
                                        </p:attrNameLst>
                                      </p:cBhvr>
                                      <p:tavLst>
                                        <p:tav tm="0">
                                          <p:val>
                                            <p:strVal val="#ppt_y"/>
                                          </p:val>
                                        </p:tav>
                                        <p:tav tm="100000">
                                          <p:val>
                                            <p:strVal val="#ppt_y"/>
                                          </p:val>
                                        </p:tav>
                                      </p:tavLst>
                                    </p:anim>
                                  </p:childTnLst>
                                </p:cTn>
                              </p:par>
                            </p:childTnLst>
                          </p:cTn>
                        </p:par>
                        <p:par>
                          <p:cTn id="58" fill="hold">
                            <p:stCondLst>
                              <p:cond delay="5500"/>
                            </p:stCondLst>
                            <p:childTnLst>
                              <p:par>
                                <p:cTn id="59" presetID="53" presetClass="entr" presetSubtype="16" fill="hold" grpId="0" nodeType="afterEffect">
                                  <p:stCondLst>
                                    <p:cond delay="0"/>
                                  </p:stCondLst>
                                  <p:childTnLst>
                                    <p:set>
                                      <p:cBhvr>
                                        <p:cTn id="60" dur="1" fill="hold">
                                          <p:stCondLst>
                                            <p:cond delay="0"/>
                                          </p:stCondLst>
                                        </p:cTn>
                                        <p:tgtEl>
                                          <p:spTgt spid="9223"/>
                                        </p:tgtEl>
                                        <p:attrNameLst>
                                          <p:attrName>style.visibility</p:attrName>
                                        </p:attrNameLst>
                                      </p:cBhvr>
                                      <p:to>
                                        <p:strVal val="visible"/>
                                      </p:to>
                                    </p:set>
                                    <p:anim calcmode="lin" valueType="num">
                                      <p:cBhvr>
                                        <p:cTn id="61" dur="500" fill="hold"/>
                                        <p:tgtEl>
                                          <p:spTgt spid="9223"/>
                                        </p:tgtEl>
                                        <p:attrNameLst>
                                          <p:attrName>ppt_w</p:attrName>
                                        </p:attrNameLst>
                                      </p:cBhvr>
                                      <p:tavLst>
                                        <p:tav tm="0">
                                          <p:val>
                                            <p:fltVal val="0"/>
                                          </p:val>
                                        </p:tav>
                                        <p:tav tm="100000">
                                          <p:val>
                                            <p:strVal val="#ppt_w"/>
                                          </p:val>
                                        </p:tav>
                                      </p:tavLst>
                                    </p:anim>
                                    <p:anim calcmode="lin" valueType="num">
                                      <p:cBhvr>
                                        <p:cTn id="62" dur="500" fill="hold"/>
                                        <p:tgtEl>
                                          <p:spTgt spid="9223"/>
                                        </p:tgtEl>
                                        <p:attrNameLst>
                                          <p:attrName>ppt_h</p:attrName>
                                        </p:attrNameLst>
                                      </p:cBhvr>
                                      <p:tavLst>
                                        <p:tav tm="0">
                                          <p:val>
                                            <p:fltVal val="0"/>
                                          </p:val>
                                        </p:tav>
                                        <p:tav tm="100000">
                                          <p:val>
                                            <p:strVal val="#ppt_h"/>
                                          </p:val>
                                        </p:tav>
                                      </p:tavLst>
                                    </p:anim>
                                    <p:animEffect transition="in" filter="fade">
                                      <p:cBhvr>
                                        <p:cTn id="63" dur="500"/>
                                        <p:tgtEl>
                                          <p:spTgt spid="9223"/>
                                        </p:tgtEl>
                                      </p:cBhvr>
                                    </p:animEffect>
                                  </p:childTnLst>
                                </p:cTn>
                              </p:par>
                            </p:childTnLst>
                          </p:cTn>
                        </p:par>
                        <p:par>
                          <p:cTn id="64" fill="hold">
                            <p:stCondLst>
                              <p:cond delay="6000"/>
                            </p:stCondLst>
                            <p:childTnLst>
                              <p:par>
                                <p:cTn id="65" presetID="2" presetClass="entr" presetSubtype="2" fill="hold" grpId="0" nodeType="afterEffect">
                                  <p:stCondLst>
                                    <p:cond delay="0"/>
                                  </p:stCondLst>
                                  <p:childTnLst>
                                    <p:set>
                                      <p:cBhvr>
                                        <p:cTn id="66" dur="1" fill="hold">
                                          <p:stCondLst>
                                            <p:cond delay="0"/>
                                          </p:stCondLst>
                                        </p:cTn>
                                        <p:tgtEl>
                                          <p:spTgt spid="9226"/>
                                        </p:tgtEl>
                                        <p:attrNameLst>
                                          <p:attrName>style.visibility</p:attrName>
                                        </p:attrNameLst>
                                      </p:cBhvr>
                                      <p:to>
                                        <p:strVal val="visible"/>
                                      </p:to>
                                    </p:set>
                                    <p:anim calcmode="lin" valueType="num">
                                      <p:cBhvr additive="base">
                                        <p:cTn id="67" dur="500" fill="hold"/>
                                        <p:tgtEl>
                                          <p:spTgt spid="9226"/>
                                        </p:tgtEl>
                                        <p:attrNameLst>
                                          <p:attrName>ppt_x</p:attrName>
                                        </p:attrNameLst>
                                      </p:cBhvr>
                                      <p:tavLst>
                                        <p:tav tm="0">
                                          <p:val>
                                            <p:strVal val="1+#ppt_w/2"/>
                                          </p:val>
                                        </p:tav>
                                        <p:tav tm="100000">
                                          <p:val>
                                            <p:strVal val="#ppt_x"/>
                                          </p:val>
                                        </p:tav>
                                      </p:tavLst>
                                    </p:anim>
                                    <p:anim calcmode="lin" valueType="num">
                                      <p:cBhvr additive="base">
                                        <p:cTn id="68" dur="500" fill="hold"/>
                                        <p:tgtEl>
                                          <p:spTgt spid="9226"/>
                                        </p:tgtEl>
                                        <p:attrNameLst>
                                          <p:attrName>ppt_y</p:attrName>
                                        </p:attrNameLst>
                                      </p:cBhvr>
                                      <p:tavLst>
                                        <p:tav tm="0">
                                          <p:val>
                                            <p:strVal val="#ppt_y"/>
                                          </p:val>
                                        </p:tav>
                                        <p:tav tm="100000">
                                          <p:val>
                                            <p:strVal val="#ppt_y"/>
                                          </p:val>
                                        </p:tav>
                                      </p:tavLst>
                                    </p:anim>
                                  </p:childTnLst>
                                </p:cTn>
                              </p:par>
                            </p:childTnLst>
                          </p:cTn>
                        </p:par>
                        <p:par>
                          <p:cTn id="69" fill="hold">
                            <p:stCondLst>
                              <p:cond delay="6500"/>
                            </p:stCondLst>
                            <p:childTnLst>
                              <p:par>
                                <p:cTn id="70" presetID="53" presetClass="entr" presetSubtype="16" fill="hold" grpId="0" nodeType="afterEffect">
                                  <p:stCondLst>
                                    <p:cond delay="0"/>
                                  </p:stCondLst>
                                  <p:childTnLst>
                                    <p:set>
                                      <p:cBhvr>
                                        <p:cTn id="71" dur="1" fill="hold">
                                          <p:stCondLst>
                                            <p:cond delay="0"/>
                                          </p:stCondLst>
                                        </p:cTn>
                                        <p:tgtEl>
                                          <p:spTgt spid="9224"/>
                                        </p:tgtEl>
                                        <p:attrNameLst>
                                          <p:attrName>style.visibility</p:attrName>
                                        </p:attrNameLst>
                                      </p:cBhvr>
                                      <p:to>
                                        <p:strVal val="visible"/>
                                      </p:to>
                                    </p:set>
                                    <p:anim calcmode="lin" valueType="num">
                                      <p:cBhvr>
                                        <p:cTn id="72" dur="500" fill="hold"/>
                                        <p:tgtEl>
                                          <p:spTgt spid="9224"/>
                                        </p:tgtEl>
                                        <p:attrNameLst>
                                          <p:attrName>ppt_w</p:attrName>
                                        </p:attrNameLst>
                                      </p:cBhvr>
                                      <p:tavLst>
                                        <p:tav tm="0">
                                          <p:val>
                                            <p:fltVal val="0"/>
                                          </p:val>
                                        </p:tav>
                                        <p:tav tm="100000">
                                          <p:val>
                                            <p:strVal val="#ppt_w"/>
                                          </p:val>
                                        </p:tav>
                                      </p:tavLst>
                                    </p:anim>
                                    <p:anim calcmode="lin" valueType="num">
                                      <p:cBhvr>
                                        <p:cTn id="73" dur="500" fill="hold"/>
                                        <p:tgtEl>
                                          <p:spTgt spid="9224"/>
                                        </p:tgtEl>
                                        <p:attrNameLst>
                                          <p:attrName>ppt_h</p:attrName>
                                        </p:attrNameLst>
                                      </p:cBhvr>
                                      <p:tavLst>
                                        <p:tav tm="0">
                                          <p:val>
                                            <p:fltVal val="0"/>
                                          </p:val>
                                        </p:tav>
                                        <p:tav tm="100000">
                                          <p:val>
                                            <p:strVal val="#ppt_h"/>
                                          </p:val>
                                        </p:tav>
                                      </p:tavLst>
                                    </p:anim>
                                    <p:animEffect transition="in" filter="fade">
                                      <p:cBhvr>
                                        <p:cTn id="74" dur="500"/>
                                        <p:tgtEl>
                                          <p:spTgt spid="9224"/>
                                        </p:tgtEl>
                                      </p:cBhvr>
                                    </p:animEffect>
                                  </p:childTnLst>
                                </p:cTn>
                              </p:par>
                            </p:childTnLst>
                          </p:cTn>
                        </p:par>
                        <p:par>
                          <p:cTn id="75" fill="hold">
                            <p:stCondLst>
                              <p:cond delay="7000"/>
                            </p:stCondLst>
                            <p:childTnLst>
                              <p:par>
                                <p:cTn id="76" presetID="2" presetClass="entr" presetSubtype="2" fill="hold" grpId="0" nodeType="afterEffect">
                                  <p:stCondLst>
                                    <p:cond delay="0"/>
                                  </p:stCondLst>
                                  <p:childTnLst>
                                    <p:set>
                                      <p:cBhvr>
                                        <p:cTn id="77" dur="1" fill="hold">
                                          <p:stCondLst>
                                            <p:cond delay="0"/>
                                          </p:stCondLst>
                                        </p:cTn>
                                        <p:tgtEl>
                                          <p:spTgt spid="9227"/>
                                        </p:tgtEl>
                                        <p:attrNameLst>
                                          <p:attrName>style.visibility</p:attrName>
                                        </p:attrNameLst>
                                      </p:cBhvr>
                                      <p:to>
                                        <p:strVal val="visible"/>
                                      </p:to>
                                    </p:set>
                                    <p:anim calcmode="lin" valueType="num">
                                      <p:cBhvr additive="base">
                                        <p:cTn id="78" dur="500" fill="hold"/>
                                        <p:tgtEl>
                                          <p:spTgt spid="9227"/>
                                        </p:tgtEl>
                                        <p:attrNameLst>
                                          <p:attrName>ppt_x</p:attrName>
                                        </p:attrNameLst>
                                      </p:cBhvr>
                                      <p:tavLst>
                                        <p:tav tm="0">
                                          <p:val>
                                            <p:strVal val="1+#ppt_w/2"/>
                                          </p:val>
                                        </p:tav>
                                        <p:tav tm="100000">
                                          <p:val>
                                            <p:strVal val="#ppt_x"/>
                                          </p:val>
                                        </p:tav>
                                      </p:tavLst>
                                    </p:anim>
                                    <p:anim calcmode="lin" valueType="num">
                                      <p:cBhvr additive="base">
                                        <p:cTn id="79" dur="500" fill="hold"/>
                                        <p:tgtEl>
                                          <p:spTgt spid="9227"/>
                                        </p:tgtEl>
                                        <p:attrNameLst>
                                          <p:attrName>ppt_y</p:attrName>
                                        </p:attrNameLst>
                                      </p:cBhvr>
                                      <p:tavLst>
                                        <p:tav tm="0">
                                          <p:val>
                                            <p:strVal val="#ppt_y"/>
                                          </p:val>
                                        </p:tav>
                                        <p:tav tm="100000">
                                          <p:val>
                                            <p:strVal val="#ppt_y"/>
                                          </p:val>
                                        </p:tav>
                                      </p:tavLst>
                                    </p:anim>
                                  </p:childTnLst>
                                </p:cTn>
                              </p:par>
                            </p:childTnLst>
                          </p:cTn>
                        </p:par>
                        <p:par>
                          <p:cTn id="80" fill="hold">
                            <p:stCondLst>
                              <p:cond delay="7500"/>
                            </p:stCondLst>
                            <p:childTnLst>
                              <p:par>
                                <p:cTn id="81" presetID="53" presetClass="entr" presetSubtype="16" fill="hold" grpId="0" nodeType="afterEffect">
                                  <p:stCondLst>
                                    <p:cond delay="0"/>
                                  </p:stCondLst>
                                  <p:childTnLst>
                                    <p:set>
                                      <p:cBhvr>
                                        <p:cTn id="82" dur="1" fill="hold">
                                          <p:stCondLst>
                                            <p:cond delay="0"/>
                                          </p:stCondLst>
                                        </p:cTn>
                                        <p:tgtEl>
                                          <p:spTgt spid="9225"/>
                                        </p:tgtEl>
                                        <p:attrNameLst>
                                          <p:attrName>style.visibility</p:attrName>
                                        </p:attrNameLst>
                                      </p:cBhvr>
                                      <p:to>
                                        <p:strVal val="visible"/>
                                      </p:to>
                                    </p:set>
                                    <p:anim calcmode="lin" valueType="num">
                                      <p:cBhvr>
                                        <p:cTn id="83" dur="500" fill="hold"/>
                                        <p:tgtEl>
                                          <p:spTgt spid="9225"/>
                                        </p:tgtEl>
                                        <p:attrNameLst>
                                          <p:attrName>ppt_w</p:attrName>
                                        </p:attrNameLst>
                                      </p:cBhvr>
                                      <p:tavLst>
                                        <p:tav tm="0">
                                          <p:val>
                                            <p:fltVal val="0"/>
                                          </p:val>
                                        </p:tav>
                                        <p:tav tm="100000">
                                          <p:val>
                                            <p:strVal val="#ppt_w"/>
                                          </p:val>
                                        </p:tav>
                                      </p:tavLst>
                                    </p:anim>
                                    <p:anim calcmode="lin" valueType="num">
                                      <p:cBhvr>
                                        <p:cTn id="84" dur="500" fill="hold"/>
                                        <p:tgtEl>
                                          <p:spTgt spid="9225"/>
                                        </p:tgtEl>
                                        <p:attrNameLst>
                                          <p:attrName>ppt_h</p:attrName>
                                        </p:attrNameLst>
                                      </p:cBhvr>
                                      <p:tavLst>
                                        <p:tav tm="0">
                                          <p:val>
                                            <p:fltVal val="0"/>
                                          </p:val>
                                        </p:tav>
                                        <p:tav tm="100000">
                                          <p:val>
                                            <p:strVal val="#ppt_h"/>
                                          </p:val>
                                        </p:tav>
                                      </p:tavLst>
                                    </p:anim>
                                    <p:animEffect transition="in" filter="fade">
                                      <p:cBhvr>
                                        <p:cTn id="85" dur="500"/>
                                        <p:tgtEl>
                                          <p:spTgt spid="9225"/>
                                        </p:tgtEl>
                                      </p:cBhvr>
                                    </p:animEffect>
                                  </p:childTnLst>
                                </p:cTn>
                              </p:par>
                            </p:childTnLst>
                          </p:cTn>
                        </p:par>
                        <p:par>
                          <p:cTn id="86" fill="hold">
                            <p:stCondLst>
                              <p:cond delay="8000"/>
                            </p:stCondLst>
                            <p:childTnLst>
                              <p:par>
                                <p:cTn id="87" presetID="2" presetClass="entr" presetSubtype="2" fill="hold" grpId="0" nodeType="afterEffect">
                                  <p:stCondLst>
                                    <p:cond delay="0"/>
                                  </p:stCondLst>
                                  <p:childTnLst>
                                    <p:set>
                                      <p:cBhvr>
                                        <p:cTn id="88" dur="1" fill="hold">
                                          <p:stCondLst>
                                            <p:cond delay="0"/>
                                          </p:stCondLst>
                                        </p:cTn>
                                        <p:tgtEl>
                                          <p:spTgt spid="9228"/>
                                        </p:tgtEl>
                                        <p:attrNameLst>
                                          <p:attrName>style.visibility</p:attrName>
                                        </p:attrNameLst>
                                      </p:cBhvr>
                                      <p:to>
                                        <p:strVal val="visible"/>
                                      </p:to>
                                    </p:set>
                                    <p:anim calcmode="lin" valueType="num">
                                      <p:cBhvr additive="base">
                                        <p:cTn id="89" dur="500" fill="hold"/>
                                        <p:tgtEl>
                                          <p:spTgt spid="9228"/>
                                        </p:tgtEl>
                                        <p:attrNameLst>
                                          <p:attrName>ppt_x</p:attrName>
                                        </p:attrNameLst>
                                      </p:cBhvr>
                                      <p:tavLst>
                                        <p:tav tm="0">
                                          <p:val>
                                            <p:strVal val="1+#ppt_w/2"/>
                                          </p:val>
                                        </p:tav>
                                        <p:tav tm="100000">
                                          <p:val>
                                            <p:strVal val="#ppt_x"/>
                                          </p:val>
                                        </p:tav>
                                      </p:tavLst>
                                    </p:anim>
                                    <p:anim calcmode="lin" valueType="num">
                                      <p:cBhvr additive="base">
                                        <p:cTn id="90" dur="500" fill="hold"/>
                                        <p:tgtEl>
                                          <p:spTgt spid="922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23" grpId="0" animBg="1"/>
      <p:bldP spid="9224" grpId="0" animBg="1"/>
      <p:bldP spid="9225" grpId="0" animBg="1"/>
      <p:bldP spid="9226" grpId="0"/>
      <p:bldP spid="9227" grpId="0"/>
      <p:bldP spid="9228" grpId="0"/>
      <p:bldP spid="9229" grpId="0" animBg="1"/>
      <p:bldP spid="9230" grpId="0" animBg="1"/>
      <p:bldP spid="9231" grpId="0" animBg="1"/>
      <p:bldP spid="9232" grpId="0"/>
      <p:bldP spid="9233" grpId="0"/>
      <p:bldP spid="9234" grpId="0"/>
      <p:bldP spid="23" grpId="0"/>
      <p:bldP spid="24" grpId="0" animBg="1"/>
      <p:bldP spid="25"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552075" y="1145141"/>
            <a:ext cx="1859685" cy="1296144"/>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charset="-122"/>
              <a:ea typeface="微软雅黑" panose="020B0503020204020204" charset="-122"/>
              <a:cs typeface="+mn-ea"/>
              <a:sym typeface="微软雅黑" panose="020B0503020204020204" charset="-122"/>
            </a:endParaRPr>
          </a:p>
        </p:txBody>
      </p:sp>
      <p:sp>
        <p:nvSpPr>
          <p:cNvPr id="7" name="矩形 6"/>
          <p:cNvSpPr/>
          <p:nvPr/>
        </p:nvSpPr>
        <p:spPr>
          <a:xfrm>
            <a:off x="552075" y="2449242"/>
            <a:ext cx="1859685" cy="36004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微软雅黑" panose="020B0503020204020204" charset="-122"/>
              <a:ea typeface="微软雅黑" panose="020B0503020204020204" charset="-122"/>
              <a:cs typeface="+mn-ea"/>
              <a:sym typeface="微软雅黑" panose="020B0503020204020204" charset="-122"/>
            </a:endParaRPr>
          </a:p>
        </p:txBody>
      </p:sp>
      <p:sp>
        <p:nvSpPr>
          <p:cNvPr id="8" name="TextBox 7"/>
          <p:cNvSpPr txBox="1"/>
          <p:nvPr/>
        </p:nvSpPr>
        <p:spPr>
          <a:xfrm>
            <a:off x="1066545" y="2456234"/>
            <a:ext cx="877163" cy="369332"/>
          </a:xfrm>
          <a:prstGeom prst="rect">
            <a:avLst/>
          </a:prstGeom>
          <a:noFill/>
        </p:spPr>
        <p:txBody>
          <a:bodyPr wrap="none" rtlCol="0">
            <a:spAutoFit/>
          </a:bodyPr>
          <a:lstStyle/>
          <a:p>
            <a:r>
              <a:rPr lang="zh-CN" altLang="en-US" dirty="0">
                <a:solidFill>
                  <a:schemeClr val="bg1"/>
                </a:solidFill>
                <a:latin typeface="微软雅黑" panose="020B0503020204020204" charset="-122"/>
                <a:ea typeface="微软雅黑" panose="020B0503020204020204" charset="-122"/>
                <a:cs typeface="+mn-ea"/>
                <a:sym typeface="微软雅黑" panose="020B0503020204020204" charset="-122"/>
              </a:rPr>
              <a:t>标题一</a:t>
            </a:r>
          </a:p>
        </p:txBody>
      </p:sp>
      <p:sp>
        <p:nvSpPr>
          <p:cNvPr id="9" name="TextBox 8"/>
          <p:cNvSpPr txBox="1"/>
          <p:nvPr/>
        </p:nvSpPr>
        <p:spPr>
          <a:xfrm>
            <a:off x="467544" y="2945341"/>
            <a:ext cx="2016224" cy="1754326"/>
          </a:xfrm>
          <a:prstGeom prst="rect">
            <a:avLst/>
          </a:prstGeom>
          <a:noFill/>
        </p:spPr>
        <p:txBody>
          <a:bodyPr wrap="square" rtlCol="0">
            <a:spAutoFit/>
          </a:bodyPr>
          <a:lstStyle/>
          <a:p>
            <a:pPr>
              <a:lnSpc>
                <a:spcPct val="150000"/>
              </a:lnSpc>
            </a:pPr>
            <a:r>
              <a:rPr lang="zh-CN" altLang="en-US" sz="1200" dirty="0">
                <a:solidFill>
                  <a:schemeClr val="tx1">
                    <a:lumMod val="95000"/>
                    <a:lumOff val="5000"/>
                  </a:schemeClr>
                </a:solidFill>
                <a:latin typeface="微软雅黑" panose="020B0503020204020204" charset="-122"/>
                <a:ea typeface="微软雅黑" panose="020B0503020204020204" charset="-122"/>
                <a:cs typeface="+mn-ea"/>
                <a:sym typeface="微软雅黑" panose="020B0503020204020204" charset="-122"/>
              </a:rPr>
              <a:t>全力融入单位组织开展的各项业务技能活动，在领导的带领和同事们的帮助下挖掘了自己的潜力，增长了业务知识，开阔了自己的视野，提升了政治业务能力。</a:t>
            </a:r>
            <a:endParaRPr lang="en-US" altLang="zh-CN" sz="1200" dirty="0">
              <a:solidFill>
                <a:schemeClr val="tx1">
                  <a:lumMod val="95000"/>
                  <a:lumOff val="5000"/>
                </a:schemeClr>
              </a:solidFill>
              <a:latin typeface="微软雅黑" panose="020B0503020204020204" charset="-122"/>
              <a:ea typeface="微软雅黑" panose="020B0503020204020204" charset="-122"/>
              <a:cs typeface="+mn-ea"/>
              <a:sym typeface="微软雅黑" panose="020B0503020204020204" charset="-122"/>
            </a:endParaRPr>
          </a:p>
        </p:txBody>
      </p:sp>
      <p:sp>
        <p:nvSpPr>
          <p:cNvPr id="10" name="矩形 9"/>
          <p:cNvSpPr/>
          <p:nvPr/>
        </p:nvSpPr>
        <p:spPr>
          <a:xfrm>
            <a:off x="2652830" y="1145141"/>
            <a:ext cx="1859685" cy="1296144"/>
          </a:xfrm>
          <a:prstGeom prst="rect">
            <a:avLst/>
          </a:prstGeom>
          <a:blipFill dpi="0" rotWithShape="1">
            <a:blip r:embed="rId4"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charset="-122"/>
              <a:ea typeface="微软雅黑" panose="020B0503020204020204" charset="-122"/>
              <a:cs typeface="+mn-ea"/>
              <a:sym typeface="微软雅黑" panose="020B0503020204020204" charset="-122"/>
            </a:endParaRPr>
          </a:p>
        </p:txBody>
      </p:sp>
      <p:sp>
        <p:nvSpPr>
          <p:cNvPr id="11" name="矩形 10"/>
          <p:cNvSpPr/>
          <p:nvPr/>
        </p:nvSpPr>
        <p:spPr>
          <a:xfrm>
            <a:off x="2652830" y="2441285"/>
            <a:ext cx="1859685" cy="36004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微软雅黑" panose="020B0503020204020204" charset="-122"/>
              <a:ea typeface="微软雅黑" panose="020B0503020204020204" charset="-122"/>
              <a:cs typeface="+mn-ea"/>
              <a:sym typeface="微软雅黑" panose="020B0503020204020204" charset="-122"/>
            </a:endParaRPr>
          </a:p>
        </p:txBody>
      </p:sp>
      <p:sp>
        <p:nvSpPr>
          <p:cNvPr id="12" name="TextBox 11"/>
          <p:cNvSpPr txBox="1"/>
          <p:nvPr/>
        </p:nvSpPr>
        <p:spPr>
          <a:xfrm>
            <a:off x="3203848" y="2436254"/>
            <a:ext cx="877163" cy="369332"/>
          </a:xfrm>
          <a:prstGeom prst="rect">
            <a:avLst/>
          </a:prstGeom>
          <a:noFill/>
        </p:spPr>
        <p:txBody>
          <a:bodyPr wrap="none" rtlCol="0">
            <a:spAutoFit/>
          </a:bodyPr>
          <a:lstStyle/>
          <a:p>
            <a:r>
              <a:rPr lang="zh-CN" altLang="en-US" dirty="0">
                <a:solidFill>
                  <a:schemeClr val="bg1"/>
                </a:solidFill>
                <a:latin typeface="微软雅黑" panose="020B0503020204020204" charset="-122"/>
                <a:ea typeface="微软雅黑" panose="020B0503020204020204" charset="-122"/>
                <a:cs typeface="+mn-ea"/>
                <a:sym typeface="微软雅黑" panose="020B0503020204020204" charset="-122"/>
              </a:rPr>
              <a:t>标题二</a:t>
            </a:r>
          </a:p>
        </p:txBody>
      </p:sp>
      <p:sp>
        <p:nvSpPr>
          <p:cNvPr id="13" name="矩形 12"/>
          <p:cNvSpPr/>
          <p:nvPr/>
        </p:nvSpPr>
        <p:spPr>
          <a:xfrm>
            <a:off x="4728539" y="1145141"/>
            <a:ext cx="1859685" cy="1296144"/>
          </a:xfrm>
          <a:prstGeom prst="rect">
            <a:avLst/>
          </a:prstGeom>
          <a:blipFill dpi="0" rotWithShape="1">
            <a:blip r:embed="rId5"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charset="-122"/>
              <a:ea typeface="微软雅黑" panose="020B0503020204020204" charset="-122"/>
              <a:cs typeface="+mn-ea"/>
              <a:sym typeface="微软雅黑" panose="020B0503020204020204" charset="-122"/>
            </a:endParaRPr>
          </a:p>
        </p:txBody>
      </p:sp>
      <p:sp>
        <p:nvSpPr>
          <p:cNvPr id="14" name="矩形 13"/>
          <p:cNvSpPr/>
          <p:nvPr/>
        </p:nvSpPr>
        <p:spPr>
          <a:xfrm>
            <a:off x="4728539" y="2436254"/>
            <a:ext cx="1859685" cy="36004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微软雅黑" panose="020B0503020204020204" charset="-122"/>
              <a:ea typeface="微软雅黑" panose="020B0503020204020204" charset="-122"/>
              <a:cs typeface="+mn-ea"/>
              <a:sym typeface="微软雅黑" panose="020B0503020204020204" charset="-122"/>
            </a:endParaRPr>
          </a:p>
        </p:txBody>
      </p:sp>
      <p:sp>
        <p:nvSpPr>
          <p:cNvPr id="15" name="TextBox 14"/>
          <p:cNvSpPr txBox="1"/>
          <p:nvPr/>
        </p:nvSpPr>
        <p:spPr>
          <a:xfrm>
            <a:off x="5220072" y="2438605"/>
            <a:ext cx="877163" cy="369332"/>
          </a:xfrm>
          <a:prstGeom prst="rect">
            <a:avLst/>
          </a:prstGeom>
          <a:noFill/>
        </p:spPr>
        <p:txBody>
          <a:bodyPr wrap="none" rtlCol="0">
            <a:spAutoFit/>
          </a:bodyPr>
          <a:lstStyle/>
          <a:p>
            <a:r>
              <a:rPr lang="zh-CN" altLang="en-US" dirty="0">
                <a:solidFill>
                  <a:schemeClr val="bg1"/>
                </a:solidFill>
                <a:latin typeface="微软雅黑" panose="020B0503020204020204" charset="-122"/>
                <a:ea typeface="微软雅黑" panose="020B0503020204020204" charset="-122"/>
                <a:cs typeface="+mn-ea"/>
                <a:sym typeface="微软雅黑" panose="020B0503020204020204" charset="-122"/>
              </a:rPr>
              <a:t>标题三</a:t>
            </a:r>
          </a:p>
        </p:txBody>
      </p:sp>
      <p:sp>
        <p:nvSpPr>
          <p:cNvPr id="16" name="矩形 15"/>
          <p:cNvSpPr/>
          <p:nvPr/>
        </p:nvSpPr>
        <p:spPr>
          <a:xfrm>
            <a:off x="6816771" y="1153098"/>
            <a:ext cx="1859685" cy="1296144"/>
          </a:xfrm>
          <a:prstGeom prst="rect">
            <a:avLst/>
          </a:prstGeom>
          <a:blipFill dpi="0" rotWithShape="1">
            <a:blip r:embed="rId6"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charset="-122"/>
              <a:ea typeface="微软雅黑" panose="020B0503020204020204" charset="-122"/>
              <a:cs typeface="+mn-ea"/>
              <a:sym typeface="微软雅黑" panose="020B0503020204020204" charset="-122"/>
            </a:endParaRPr>
          </a:p>
        </p:txBody>
      </p:sp>
      <p:sp>
        <p:nvSpPr>
          <p:cNvPr id="17" name="矩形 16"/>
          <p:cNvSpPr/>
          <p:nvPr/>
        </p:nvSpPr>
        <p:spPr>
          <a:xfrm>
            <a:off x="6816770" y="2418560"/>
            <a:ext cx="1859685" cy="36004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微软雅黑" panose="020B0503020204020204" charset="-122"/>
              <a:ea typeface="微软雅黑" panose="020B0503020204020204" charset="-122"/>
              <a:cs typeface="+mn-ea"/>
              <a:sym typeface="微软雅黑" panose="020B0503020204020204" charset="-122"/>
            </a:endParaRPr>
          </a:p>
        </p:txBody>
      </p:sp>
      <p:sp>
        <p:nvSpPr>
          <p:cNvPr id="18" name="TextBox 17"/>
          <p:cNvSpPr txBox="1"/>
          <p:nvPr/>
        </p:nvSpPr>
        <p:spPr>
          <a:xfrm>
            <a:off x="7367245" y="2463231"/>
            <a:ext cx="877163" cy="369332"/>
          </a:xfrm>
          <a:prstGeom prst="rect">
            <a:avLst/>
          </a:prstGeom>
          <a:noFill/>
        </p:spPr>
        <p:txBody>
          <a:bodyPr wrap="none" rtlCol="0">
            <a:spAutoFit/>
          </a:bodyPr>
          <a:lstStyle/>
          <a:p>
            <a:r>
              <a:rPr lang="zh-CN" altLang="en-US" dirty="0">
                <a:solidFill>
                  <a:schemeClr val="bg1"/>
                </a:solidFill>
                <a:latin typeface="微软雅黑" panose="020B0503020204020204" charset="-122"/>
                <a:ea typeface="微软雅黑" panose="020B0503020204020204" charset="-122"/>
                <a:cs typeface="+mn-ea"/>
                <a:sym typeface="微软雅黑" panose="020B0503020204020204" charset="-122"/>
              </a:rPr>
              <a:t>标题四</a:t>
            </a:r>
          </a:p>
        </p:txBody>
      </p:sp>
      <p:sp>
        <p:nvSpPr>
          <p:cNvPr id="19" name="TextBox 18"/>
          <p:cNvSpPr txBox="1"/>
          <p:nvPr/>
        </p:nvSpPr>
        <p:spPr>
          <a:xfrm>
            <a:off x="2555776" y="2951822"/>
            <a:ext cx="2016224" cy="1754326"/>
          </a:xfrm>
          <a:prstGeom prst="rect">
            <a:avLst/>
          </a:prstGeom>
          <a:noFill/>
        </p:spPr>
        <p:txBody>
          <a:bodyPr wrap="square" rtlCol="0">
            <a:spAutoFit/>
          </a:bodyPr>
          <a:lstStyle/>
          <a:p>
            <a:pPr>
              <a:lnSpc>
                <a:spcPct val="150000"/>
              </a:lnSpc>
            </a:pPr>
            <a:r>
              <a:rPr lang="zh-CN" altLang="en-US" sz="1200" dirty="0">
                <a:solidFill>
                  <a:schemeClr val="tx1">
                    <a:lumMod val="95000"/>
                    <a:lumOff val="5000"/>
                  </a:schemeClr>
                </a:solidFill>
                <a:latin typeface="微软雅黑" panose="020B0503020204020204" charset="-122"/>
                <a:ea typeface="微软雅黑" panose="020B0503020204020204" charset="-122"/>
                <a:cs typeface="+mn-ea"/>
                <a:sym typeface="微软雅黑" panose="020B0503020204020204" charset="-122"/>
              </a:rPr>
              <a:t>全力融入单位组织开展的各项业务技能活动，在领导的带领和同事们的帮助下挖掘了自己的潜力，增长了业务知识，开阔了自己的视野，提升了政治业务能力。</a:t>
            </a:r>
            <a:endParaRPr lang="en-US" altLang="zh-CN" sz="1200" dirty="0">
              <a:solidFill>
                <a:schemeClr val="tx1">
                  <a:lumMod val="95000"/>
                  <a:lumOff val="5000"/>
                </a:schemeClr>
              </a:solidFill>
              <a:latin typeface="微软雅黑" panose="020B0503020204020204" charset="-122"/>
              <a:ea typeface="微软雅黑" panose="020B0503020204020204" charset="-122"/>
              <a:cs typeface="+mn-ea"/>
              <a:sym typeface="微软雅黑" panose="020B0503020204020204" charset="-122"/>
            </a:endParaRPr>
          </a:p>
        </p:txBody>
      </p:sp>
      <p:sp>
        <p:nvSpPr>
          <p:cNvPr id="20" name="TextBox 19"/>
          <p:cNvSpPr txBox="1"/>
          <p:nvPr/>
        </p:nvSpPr>
        <p:spPr>
          <a:xfrm>
            <a:off x="4635345" y="2928733"/>
            <a:ext cx="2016224" cy="1754326"/>
          </a:xfrm>
          <a:prstGeom prst="rect">
            <a:avLst/>
          </a:prstGeom>
          <a:noFill/>
        </p:spPr>
        <p:txBody>
          <a:bodyPr wrap="square" rtlCol="0">
            <a:spAutoFit/>
          </a:bodyPr>
          <a:lstStyle/>
          <a:p>
            <a:pPr>
              <a:lnSpc>
                <a:spcPct val="150000"/>
              </a:lnSpc>
            </a:pPr>
            <a:r>
              <a:rPr lang="zh-CN" altLang="en-US" sz="1200" dirty="0">
                <a:solidFill>
                  <a:schemeClr val="tx1">
                    <a:lumMod val="95000"/>
                    <a:lumOff val="5000"/>
                  </a:schemeClr>
                </a:solidFill>
                <a:latin typeface="微软雅黑" panose="020B0503020204020204" charset="-122"/>
                <a:ea typeface="微软雅黑" panose="020B0503020204020204" charset="-122"/>
                <a:cs typeface="+mn-ea"/>
                <a:sym typeface="微软雅黑" panose="020B0503020204020204" charset="-122"/>
              </a:rPr>
              <a:t>全力融入单位组织开展的各项业务技能活动，在领导的带领和同事们的帮助下挖掘了自己的潜力，增长了业务知识，开阔了自己的视野，提升了政治业务能力。</a:t>
            </a:r>
            <a:endParaRPr lang="en-US" altLang="zh-CN" sz="1200" dirty="0">
              <a:solidFill>
                <a:schemeClr val="tx1">
                  <a:lumMod val="95000"/>
                  <a:lumOff val="5000"/>
                </a:schemeClr>
              </a:solidFill>
              <a:latin typeface="微软雅黑" panose="020B0503020204020204" charset="-122"/>
              <a:ea typeface="微软雅黑" panose="020B0503020204020204" charset="-122"/>
              <a:cs typeface="+mn-ea"/>
              <a:sym typeface="微软雅黑" panose="020B0503020204020204" charset="-122"/>
            </a:endParaRPr>
          </a:p>
        </p:txBody>
      </p:sp>
      <p:sp>
        <p:nvSpPr>
          <p:cNvPr id="25" name="TextBox 24"/>
          <p:cNvSpPr txBox="1"/>
          <p:nvPr/>
        </p:nvSpPr>
        <p:spPr>
          <a:xfrm>
            <a:off x="6732240" y="2945341"/>
            <a:ext cx="2016224" cy="1754326"/>
          </a:xfrm>
          <a:prstGeom prst="rect">
            <a:avLst/>
          </a:prstGeom>
          <a:noFill/>
        </p:spPr>
        <p:txBody>
          <a:bodyPr wrap="square" rtlCol="0">
            <a:spAutoFit/>
          </a:bodyPr>
          <a:lstStyle/>
          <a:p>
            <a:pPr>
              <a:lnSpc>
                <a:spcPct val="150000"/>
              </a:lnSpc>
            </a:pPr>
            <a:r>
              <a:rPr lang="zh-CN" altLang="en-US" sz="1200" dirty="0">
                <a:solidFill>
                  <a:schemeClr val="tx1">
                    <a:lumMod val="95000"/>
                    <a:lumOff val="5000"/>
                  </a:schemeClr>
                </a:solidFill>
                <a:latin typeface="微软雅黑" panose="020B0503020204020204" charset="-122"/>
                <a:ea typeface="微软雅黑" panose="020B0503020204020204" charset="-122"/>
                <a:cs typeface="+mn-ea"/>
                <a:sym typeface="微软雅黑" panose="020B0503020204020204" charset="-122"/>
              </a:rPr>
              <a:t>全力融入单位组织开展的各项业务技能活动，在领导的带领和同事们的帮助下挖掘了自己的潜力，增长了业务知识，开阔了自己的视野，提升了政治业务能力。</a:t>
            </a:r>
            <a:endParaRPr lang="en-US" altLang="zh-CN" sz="1200" dirty="0">
              <a:solidFill>
                <a:schemeClr val="tx1">
                  <a:lumMod val="95000"/>
                  <a:lumOff val="5000"/>
                </a:schemeClr>
              </a:solidFill>
              <a:latin typeface="微软雅黑" panose="020B0503020204020204" charset="-122"/>
              <a:ea typeface="微软雅黑" panose="020B0503020204020204" charset="-122"/>
              <a:cs typeface="+mn-ea"/>
              <a:sym typeface="微软雅黑" panose="020B0503020204020204" charset="-122"/>
            </a:endParaRPr>
          </a:p>
        </p:txBody>
      </p:sp>
      <p:sp>
        <p:nvSpPr>
          <p:cNvPr id="24" name="Text Box 4"/>
          <p:cNvSpPr txBox="1">
            <a:spLocks noChangeArrowheads="1"/>
          </p:cNvSpPr>
          <p:nvPr/>
        </p:nvSpPr>
        <p:spPr bwMode="auto">
          <a:xfrm>
            <a:off x="3453745" y="192933"/>
            <a:ext cx="2236510"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000">
                <a:solidFill>
                  <a:schemeClr val="tx1">
                    <a:lumMod val="85000"/>
                    <a:lumOff val="15000"/>
                  </a:schemeClr>
                </a:solidFill>
                <a:latin typeface="微软雅黑" panose="020B0503020204020204" charset="-122"/>
                <a:ea typeface="微软雅黑" panose="020B0503020204020204" charset="-122"/>
                <a:cs typeface="+mn-ea"/>
                <a:sym typeface="微软雅黑" panose="020B0503020204020204" charset="-122"/>
              </a:rPr>
              <a:t>上一年度工作总结</a:t>
            </a:r>
            <a:endParaRPr lang="zh-CN" altLang="zh-CN" sz="2000" dirty="0">
              <a:solidFill>
                <a:schemeClr val="tx1">
                  <a:lumMod val="85000"/>
                  <a:lumOff val="15000"/>
                </a:schemeClr>
              </a:solidFill>
              <a:latin typeface="微软雅黑" panose="020B0503020204020204" charset="-122"/>
              <a:ea typeface="微软雅黑" panose="020B0503020204020204" charset="-122"/>
              <a:cs typeface="+mn-ea"/>
              <a:sym typeface="微软雅黑" panose="020B0503020204020204" charset="-122"/>
            </a:endParaRPr>
          </a:p>
        </p:txBody>
      </p:sp>
      <p:sp>
        <p:nvSpPr>
          <p:cNvPr id="26" name="Line 6"/>
          <p:cNvSpPr>
            <a:spLocks noChangeShapeType="1"/>
          </p:cNvSpPr>
          <p:nvPr/>
        </p:nvSpPr>
        <p:spPr bwMode="auto">
          <a:xfrm>
            <a:off x="0" y="361950"/>
            <a:ext cx="3276634" cy="0"/>
          </a:xfrm>
          <a:prstGeom prst="line">
            <a:avLst/>
          </a:prstGeom>
          <a:noFill/>
          <a:ln w="6350">
            <a:solidFill>
              <a:srgbClr val="0070C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latin typeface="微软雅黑" panose="020B0503020204020204" charset="-122"/>
              <a:ea typeface="微软雅黑" panose="020B0503020204020204" charset="-122"/>
              <a:cs typeface="+mn-ea"/>
              <a:sym typeface="微软雅黑" panose="020B0503020204020204" charset="-122"/>
            </a:endParaRPr>
          </a:p>
        </p:txBody>
      </p:sp>
      <p:sp>
        <p:nvSpPr>
          <p:cNvPr id="27" name="Line 7"/>
          <p:cNvSpPr>
            <a:spLocks noChangeShapeType="1"/>
          </p:cNvSpPr>
          <p:nvPr/>
        </p:nvSpPr>
        <p:spPr bwMode="auto">
          <a:xfrm>
            <a:off x="5935663" y="361950"/>
            <a:ext cx="3208337" cy="0"/>
          </a:xfrm>
          <a:prstGeom prst="line">
            <a:avLst/>
          </a:prstGeom>
          <a:noFill/>
          <a:ln w="6350">
            <a:solidFill>
              <a:srgbClr val="0070C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latin typeface="微软雅黑" panose="020B0503020204020204" charset="-122"/>
              <a:ea typeface="微软雅黑" panose="020B0503020204020204" charset="-122"/>
              <a:cs typeface="+mn-ea"/>
              <a:sym typeface="微软雅黑" panose="020B0503020204020204" charset="-122"/>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3000">
        <p:fade/>
      </p:transition>
    </mc:Choice>
    <mc:Fallback xmlns="">
      <p:transition spd="med"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additive="base">
                                        <p:cTn id="7" dur="500" fill="hold"/>
                                        <p:tgtEl>
                                          <p:spTgt spid="26"/>
                                        </p:tgtEl>
                                        <p:attrNameLst>
                                          <p:attrName>ppt_x</p:attrName>
                                        </p:attrNameLst>
                                      </p:cBhvr>
                                      <p:tavLst>
                                        <p:tav tm="0">
                                          <p:val>
                                            <p:strVal val="1+#ppt_w/2"/>
                                          </p:val>
                                        </p:tav>
                                        <p:tav tm="100000">
                                          <p:val>
                                            <p:strVal val="#ppt_x"/>
                                          </p:val>
                                        </p:tav>
                                      </p:tavLst>
                                    </p:anim>
                                    <p:anim calcmode="lin" valueType="num">
                                      <p:cBhvr additive="base">
                                        <p:cTn id="8" dur="500" fill="hold"/>
                                        <p:tgtEl>
                                          <p:spTgt spid="26"/>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27"/>
                                        </p:tgtEl>
                                        <p:attrNameLst>
                                          <p:attrName>style.visibility</p:attrName>
                                        </p:attrNameLst>
                                      </p:cBhvr>
                                      <p:to>
                                        <p:strVal val="visible"/>
                                      </p:to>
                                    </p:set>
                                    <p:anim calcmode="lin" valueType="num">
                                      <p:cBhvr additive="base">
                                        <p:cTn id="11" dur="500" fill="hold"/>
                                        <p:tgtEl>
                                          <p:spTgt spid="27"/>
                                        </p:tgtEl>
                                        <p:attrNameLst>
                                          <p:attrName>ppt_x</p:attrName>
                                        </p:attrNameLst>
                                      </p:cBhvr>
                                      <p:tavLst>
                                        <p:tav tm="0">
                                          <p:val>
                                            <p:strVal val="0-#ppt_w/2"/>
                                          </p:val>
                                        </p:tav>
                                        <p:tav tm="100000">
                                          <p:val>
                                            <p:strVal val="#ppt_x"/>
                                          </p:val>
                                        </p:tav>
                                      </p:tavLst>
                                    </p:anim>
                                    <p:anim calcmode="lin" valueType="num">
                                      <p:cBhvr additive="base">
                                        <p:cTn id="12" dur="500" fill="hold"/>
                                        <p:tgtEl>
                                          <p:spTgt spid="27"/>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42" presetClass="entr" presetSubtype="0" fill="hold" grpId="0" nodeType="afterEffect">
                                  <p:stCondLst>
                                    <p:cond delay="0"/>
                                  </p:stCondLst>
                                  <p:childTnLst>
                                    <p:set>
                                      <p:cBhvr>
                                        <p:cTn id="15" dur="1" fill="hold">
                                          <p:stCondLst>
                                            <p:cond delay="0"/>
                                          </p:stCondLst>
                                        </p:cTn>
                                        <p:tgtEl>
                                          <p:spTgt spid="24"/>
                                        </p:tgtEl>
                                        <p:attrNameLst>
                                          <p:attrName>style.visibility</p:attrName>
                                        </p:attrNameLst>
                                      </p:cBhvr>
                                      <p:to>
                                        <p:strVal val="visible"/>
                                      </p:to>
                                    </p:set>
                                    <p:animEffect transition="in" filter="fade">
                                      <p:cBhvr>
                                        <p:cTn id="16" dur="1000"/>
                                        <p:tgtEl>
                                          <p:spTgt spid="24"/>
                                        </p:tgtEl>
                                      </p:cBhvr>
                                    </p:animEffect>
                                    <p:anim calcmode="lin" valueType="num">
                                      <p:cBhvr>
                                        <p:cTn id="17" dur="1000" fill="hold"/>
                                        <p:tgtEl>
                                          <p:spTgt spid="24"/>
                                        </p:tgtEl>
                                        <p:attrNameLst>
                                          <p:attrName>ppt_x</p:attrName>
                                        </p:attrNameLst>
                                      </p:cBhvr>
                                      <p:tavLst>
                                        <p:tav tm="0">
                                          <p:val>
                                            <p:strVal val="#ppt_x"/>
                                          </p:val>
                                        </p:tav>
                                        <p:tav tm="100000">
                                          <p:val>
                                            <p:strVal val="#ppt_x"/>
                                          </p:val>
                                        </p:tav>
                                      </p:tavLst>
                                    </p:anim>
                                    <p:anim calcmode="lin" valueType="num">
                                      <p:cBhvr>
                                        <p:cTn id="18" dur="1000" fill="hold"/>
                                        <p:tgtEl>
                                          <p:spTgt spid="24"/>
                                        </p:tgtEl>
                                        <p:attrNameLst>
                                          <p:attrName>ppt_y</p:attrName>
                                        </p:attrNameLst>
                                      </p:cBhvr>
                                      <p:tavLst>
                                        <p:tav tm="0">
                                          <p:val>
                                            <p:strVal val="#ppt_y+.1"/>
                                          </p:val>
                                        </p:tav>
                                        <p:tav tm="100000">
                                          <p:val>
                                            <p:strVal val="#ppt_y"/>
                                          </p:val>
                                        </p:tav>
                                      </p:tavLst>
                                    </p:anim>
                                  </p:childTnLst>
                                </p:cTn>
                              </p:par>
                            </p:childTnLst>
                          </p:cTn>
                        </p:par>
                        <p:par>
                          <p:cTn id="19" fill="hold">
                            <p:stCondLst>
                              <p:cond delay="1500"/>
                            </p:stCondLst>
                            <p:childTnLst>
                              <p:par>
                                <p:cTn id="20" presetID="53" presetClass="entr" presetSubtype="16" fill="hold" grpId="0" nodeType="afterEffect">
                                  <p:stCondLst>
                                    <p:cond delay="0"/>
                                  </p:stCondLst>
                                  <p:childTnLst>
                                    <p:set>
                                      <p:cBhvr>
                                        <p:cTn id="21" dur="1" fill="hold">
                                          <p:stCondLst>
                                            <p:cond delay="0"/>
                                          </p:stCondLst>
                                        </p:cTn>
                                        <p:tgtEl>
                                          <p:spTgt spid="6"/>
                                        </p:tgtEl>
                                        <p:attrNameLst>
                                          <p:attrName>style.visibility</p:attrName>
                                        </p:attrNameLst>
                                      </p:cBhvr>
                                      <p:to>
                                        <p:strVal val="visible"/>
                                      </p:to>
                                    </p:set>
                                    <p:anim calcmode="lin" valueType="num">
                                      <p:cBhvr>
                                        <p:cTn id="22" dur="500" fill="hold"/>
                                        <p:tgtEl>
                                          <p:spTgt spid="6"/>
                                        </p:tgtEl>
                                        <p:attrNameLst>
                                          <p:attrName>ppt_w</p:attrName>
                                        </p:attrNameLst>
                                      </p:cBhvr>
                                      <p:tavLst>
                                        <p:tav tm="0">
                                          <p:val>
                                            <p:fltVal val="0"/>
                                          </p:val>
                                        </p:tav>
                                        <p:tav tm="100000">
                                          <p:val>
                                            <p:strVal val="#ppt_w"/>
                                          </p:val>
                                        </p:tav>
                                      </p:tavLst>
                                    </p:anim>
                                    <p:anim calcmode="lin" valueType="num">
                                      <p:cBhvr>
                                        <p:cTn id="23" dur="500" fill="hold"/>
                                        <p:tgtEl>
                                          <p:spTgt spid="6"/>
                                        </p:tgtEl>
                                        <p:attrNameLst>
                                          <p:attrName>ppt_h</p:attrName>
                                        </p:attrNameLst>
                                      </p:cBhvr>
                                      <p:tavLst>
                                        <p:tav tm="0">
                                          <p:val>
                                            <p:fltVal val="0"/>
                                          </p:val>
                                        </p:tav>
                                        <p:tav tm="100000">
                                          <p:val>
                                            <p:strVal val="#ppt_h"/>
                                          </p:val>
                                        </p:tav>
                                      </p:tavLst>
                                    </p:anim>
                                    <p:animEffect transition="in" filter="fade">
                                      <p:cBhvr>
                                        <p:cTn id="24" dur="500"/>
                                        <p:tgtEl>
                                          <p:spTgt spid="6"/>
                                        </p:tgtEl>
                                      </p:cBhvr>
                                    </p:animEffect>
                                  </p:childTnLst>
                                </p:cTn>
                              </p:par>
                            </p:childTnLst>
                          </p:cTn>
                        </p:par>
                        <p:par>
                          <p:cTn id="25" fill="hold">
                            <p:stCondLst>
                              <p:cond delay="2000"/>
                            </p:stCondLst>
                            <p:childTnLst>
                              <p:par>
                                <p:cTn id="26" presetID="16" presetClass="entr" presetSubtype="37" fill="hold" grpId="0" nodeType="after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barn(outVertical)">
                                      <p:cBhvr>
                                        <p:cTn id="28" dur="500"/>
                                        <p:tgtEl>
                                          <p:spTgt spid="7"/>
                                        </p:tgtEl>
                                      </p:cBhvr>
                                    </p:animEffect>
                                  </p:childTnLst>
                                </p:cTn>
                              </p:par>
                            </p:childTnLst>
                          </p:cTn>
                        </p:par>
                        <p:par>
                          <p:cTn id="29" fill="hold">
                            <p:stCondLst>
                              <p:cond delay="2500"/>
                            </p:stCondLst>
                            <p:childTnLst>
                              <p:par>
                                <p:cTn id="30" presetID="22" presetClass="entr" presetSubtype="1" fill="hold" grpId="0" nodeType="after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wipe(up)">
                                      <p:cBhvr>
                                        <p:cTn id="32" dur="500"/>
                                        <p:tgtEl>
                                          <p:spTgt spid="9"/>
                                        </p:tgtEl>
                                      </p:cBhvr>
                                    </p:animEffect>
                                  </p:childTnLst>
                                </p:cTn>
                              </p:par>
                            </p:childTnLst>
                          </p:cTn>
                        </p:par>
                        <p:par>
                          <p:cTn id="33" fill="hold">
                            <p:stCondLst>
                              <p:cond delay="3000"/>
                            </p:stCondLst>
                            <p:childTnLst>
                              <p:par>
                                <p:cTn id="34" presetID="53" presetClass="entr" presetSubtype="16" fill="hold" grpId="0" nodeType="afterEffect">
                                  <p:stCondLst>
                                    <p:cond delay="0"/>
                                  </p:stCondLst>
                                  <p:childTnLst>
                                    <p:set>
                                      <p:cBhvr>
                                        <p:cTn id="35" dur="1" fill="hold">
                                          <p:stCondLst>
                                            <p:cond delay="0"/>
                                          </p:stCondLst>
                                        </p:cTn>
                                        <p:tgtEl>
                                          <p:spTgt spid="10"/>
                                        </p:tgtEl>
                                        <p:attrNameLst>
                                          <p:attrName>style.visibility</p:attrName>
                                        </p:attrNameLst>
                                      </p:cBhvr>
                                      <p:to>
                                        <p:strVal val="visible"/>
                                      </p:to>
                                    </p:set>
                                    <p:anim calcmode="lin" valueType="num">
                                      <p:cBhvr>
                                        <p:cTn id="36" dur="500" fill="hold"/>
                                        <p:tgtEl>
                                          <p:spTgt spid="10"/>
                                        </p:tgtEl>
                                        <p:attrNameLst>
                                          <p:attrName>ppt_w</p:attrName>
                                        </p:attrNameLst>
                                      </p:cBhvr>
                                      <p:tavLst>
                                        <p:tav tm="0">
                                          <p:val>
                                            <p:fltVal val="0"/>
                                          </p:val>
                                        </p:tav>
                                        <p:tav tm="100000">
                                          <p:val>
                                            <p:strVal val="#ppt_w"/>
                                          </p:val>
                                        </p:tav>
                                      </p:tavLst>
                                    </p:anim>
                                    <p:anim calcmode="lin" valueType="num">
                                      <p:cBhvr>
                                        <p:cTn id="37" dur="500" fill="hold"/>
                                        <p:tgtEl>
                                          <p:spTgt spid="10"/>
                                        </p:tgtEl>
                                        <p:attrNameLst>
                                          <p:attrName>ppt_h</p:attrName>
                                        </p:attrNameLst>
                                      </p:cBhvr>
                                      <p:tavLst>
                                        <p:tav tm="0">
                                          <p:val>
                                            <p:fltVal val="0"/>
                                          </p:val>
                                        </p:tav>
                                        <p:tav tm="100000">
                                          <p:val>
                                            <p:strVal val="#ppt_h"/>
                                          </p:val>
                                        </p:tav>
                                      </p:tavLst>
                                    </p:anim>
                                    <p:animEffect transition="in" filter="fade">
                                      <p:cBhvr>
                                        <p:cTn id="38" dur="500"/>
                                        <p:tgtEl>
                                          <p:spTgt spid="10"/>
                                        </p:tgtEl>
                                      </p:cBhvr>
                                    </p:animEffect>
                                  </p:childTnLst>
                                </p:cTn>
                              </p:par>
                            </p:childTnLst>
                          </p:cTn>
                        </p:par>
                        <p:par>
                          <p:cTn id="39" fill="hold">
                            <p:stCondLst>
                              <p:cond delay="3500"/>
                            </p:stCondLst>
                            <p:childTnLst>
                              <p:par>
                                <p:cTn id="40" presetID="16" presetClass="entr" presetSubtype="37" fill="hold" grpId="0" nodeType="afterEffect">
                                  <p:stCondLst>
                                    <p:cond delay="0"/>
                                  </p:stCondLst>
                                  <p:childTnLst>
                                    <p:set>
                                      <p:cBhvr>
                                        <p:cTn id="41" dur="1" fill="hold">
                                          <p:stCondLst>
                                            <p:cond delay="0"/>
                                          </p:stCondLst>
                                        </p:cTn>
                                        <p:tgtEl>
                                          <p:spTgt spid="11"/>
                                        </p:tgtEl>
                                        <p:attrNameLst>
                                          <p:attrName>style.visibility</p:attrName>
                                        </p:attrNameLst>
                                      </p:cBhvr>
                                      <p:to>
                                        <p:strVal val="visible"/>
                                      </p:to>
                                    </p:set>
                                    <p:animEffect transition="in" filter="barn(outVertical)">
                                      <p:cBhvr>
                                        <p:cTn id="42" dur="500"/>
                                        <p:tgtEl>
                                          <p:spTgt spid="11"/>
                                        </p:tgtEl>
                                      </p:cBhvr>
                                    </p:animEffect>
                                  </p:childTnLst>
                                </p:cTn>
                              </p:par>
                            </p:childTnLst>
                          </p:cTn>
                        </p:par>
                        <p:par>
                          <p:cTn id="43" fill="hold">
                            <p:stCondLst>
                              <p:cond delay="4000"/>
                            </p:stCondLst>
                            <p:childTnLst>
                              <p:par>
                                <p:cTn id="44" presetID="22" presetClass="entr" presetSubtype="1" fill="hold" grpId="0" nodeType="afterEffect">
                                  <p:stCondLst>
                                    <p:cond delay="0"/>
                                  </p:stCondLst>
                                  <p:childTnLst>
                                    <p:set>
                                      <p:cBhvr>
                                        <p:cTn id="45" dur="1" fill="hold">
                                          <p:stCondLst>
                                            <p:cond delay="0"/>
                                          </p:stCondLst>
                                        </p:cTn>
                                        <p:tgtEl>
                                          <p:spTgt spid="19"/>
                                        </p:tgtEl>
                                        <p:attrNameLst>
                                          <p:attrName>style.visibility</p:attrName>
                                        </p:attrNameLst>
                                      </p:cBhvr>
                                      <p:to>
                                        <p:strVal val="visible"/>
                                      </p:to>
                                    </p:set>
                                    <p:animEffect transition="in" filter="wipe(up)">
                                      <p:cBhvr>
                                        <p:cTn id="46" dur="500"/>
                                        <p:tgtEl>
                                          <p:spTgt spid="19"/>
                                        </p:tgtEl>
                                      </p:cBhvr>
                                    </p:animEffect>
                                  </p:childTnLst>
                                </p:cTn>
                              </p:par>
                            </p:childTnLst>
                          </p:cTn>
                        </p:par>
                        <p:par>
                          <p:cTn id="47" fill="hold">
                            <p:stCondLst>
                              <p:cond delay="4500"/>
                            </p:stCondLst>
                            <p:childTnLst>
                              <p:par>
                                <p:cTn id="48" presetID="53" presetClass="entr" presetSubtype="16" fill="hold" grpId="0" nodeType="afterEffect">
                                  <p:stCondLst>
                                    <p:cond delay="0"/>
                                  </p:stCondLst>
                                  <p:childTnLst>
                                    <p:set>
                                      <p:cBhvr>
                                        <p:cTn id="49" dur="1" fill="hold">
                                          <p:stCondLst>
                                            <p:cond delay="0"/>
                                          </p:stCondLst>
                                        </p:cTn>
                                        <p:tgtEl>
                                          <p:spTgt spid="13"/>
                                        </p:tgtEl>
                                        <p:attrNameLst>
                                          <p:attrName>style.visibility</p:attrName>
                                        </p:attrNameLst>
                                      </p:cBhvr>
                                      <p:to>
                                        <p:strVal val="visible"/>
                                      </p:to>
                                    </p:set>
                                    <p:anim calcmode="lin" valueType="num">
                                      <p:cBhvr>
                                        <p:cTn id="50" dur="500" fill="hold"/>
                                        <p:tgtEl>
                                          <p:spTgt spid="13"/>
                                        </p:tgtEl>
                                        <p:attrNameLst>
                                          <p:attrName>ppt_w</p:attrName>
                                        </p:attrNameLst>
                                      </p:cBhvr>
                                      <p:tavLst>
                                        <p:tav tm="0">
                                          <p:val>
                                            <p:fltVal val="0"/>
                                          </p:val>
                                        </p:tav>
                                        <p:tav tm="100000">
                                          <p:val>
                                            <p:strVal val="#ppt_w"/>
                                          </p:val>
                                        </p:tav>
                                      </p:tavLst>
                                    </p:anim>
                                    <p:anim calcmode="lin" valueType="num">
                                      <p:cBhvr>
                                        <p:cTn id="51" dur="500" fill="hold"/>
                                        <p:tgtEl>
                                          <p:spTgt spid="13"/>
                                        </p:tgtEl>
                                        <p:attrNameLst>
                                          <p:attrName>ppt_h</p:attrName>
                                        </p:attrNameLst>
                                      </p:cBhvr>
                                      <p:tavLst>
                                        <p:tav tm="0">
                                          <p:val>
                                            <p:fltVal val="0"/>
                                          </p:val>
                                        </p:tav>
                                        <p:tav tm="100000">
                                          <p:val>
                                            <p:strVal val="#ppt_h"/>
                                          </p:val>
                                        </p:tav>
                                      </p:tavLst>
                                    </p:anim>
                                    <p:animEffect transition="in" filter="fade">
                                      <p:cBhvr>
                                        <p:cTn id="52" dur="500"/>
                                        <p:tgtEl>
                                          <p:spTgt spid="13"/>
                                        </p:tgtEl>
                                      </p:cBhvr>
                                    </p:animEffect>
                                  </p:childTnLst>
                                </p:cTn>
                              </p:par>
                            </p:childTnLst>
                          </p:cTn>
                        </p:par>
                        <p:par>
                          <p:cTn id="53" fill="hold">
                            <p:stCondLst>
                              <p:cond delay="5000"/>
                            </p:stCondLst>
                            <p:childTnLst>
                              <p:par>
                                <p:cTn id="54" presetID="16" presetClass="entr" presetSubtype="37" fill="hold" grpId="0" nodeType="afterEffect">
                                  <p:stCondLst>
                                    <p:cond delay="0"/>
                                  </p:stCondLst>
                                  <p:childTnLst>
                                    <p:set>
                                      <p:cBhvr>
                                        <p:cTn id="55" dur="1" fill="hold">
                                          <p:stCondLst>
                                            <p:cond delay="0"/>
                                          </p:stCondLst>
                                        </p:cTn>
                                        <p:tgtEl>
                                          <p:spTgt spid="14"/>
                                        </p:tgtEl>
                                        <p:attrNameLst>
                                          <p:attrName>style.visibility</p:attrName>
                                        </p:attrNameLst>
                                      </p:cBhvr>
                                      <p:to>
                                        <p:strVal val="visible"/>
                                      </p:to>
                                    </p:set>
                                    <p:animEffect transition="in" filter="barn(outVertical)">
                                      <p:cBhvr>
                                        <p:cTn id="56" dur="500"/>
                                        <p:tgtEl>
                                          <p:spTgt spid="14"/>
                                        </p:tgtEl>
                                      </p:cBhvr>
                                    </p:animEffect>
                                  </p:childTnLst>
                                </p:cTn>
                              </p:par>
                            </p:childTnLst>
                          </p:cTn>
                        </p:par>
                        <p:par>
                          <p:cTn id="57" fill="hold">
                            <p:stCondLst>
                              <p:cond delay="5500"/>
                            </p:stCondLst>
                            <p:childTnLst>
                              <p:par>
                                <p:cTn id="58" presetID="22" presetClass="entr" presetSubtype="1" fill="hold" grpId="0" nodeType="afterEffect">
                                  <p:stCondLst>
                                    <p:cond delay="0"/>
                                  </p:stCondLst>
                                  <p:childTnLst>
                                    <p:set>
                                      <p:cBhvr>
                                        <p:cTn id="59" dur="1" fill="hold">
                                          <p:stCondLst>
                                            <p:cond delay="0"/>
                                          </p:stCondLst>
                                        </p:cTn>
                                        <p:tgtEl>
                                          <p:spTgt spid="20"/>
                                        </p:tgtEl>
                                        <p:attrNameLst>
                                          <p:attrName>style.visibility</p:attrName>
                                        </p:attrNameLst>
                                      </p:cBhvr>
                                      <p:to>
                                        <p:strVal val="visible"/>
                                      </p:to>
                                    </p:set>
                                    <p:animEffect transition="in" filter="wipe(up)">
                                      <p:cBhvr>
                                        <p:cTn id="60" dur="500"/>
                                        <p:tgtEl>
                                          <p:spTgt spid="20"/>
                                        </p:tgtEl>
                                      </p:cBhvr>
                                    </p:animEffect>
                                  </p:childTnLst>
                                </p:cTn>
                              </p:par>
                            </p:childTnLst>
                          </p:cTn>
                        </p:par>
                        <p:par>
                          <p:cTn id="61" fill="hold">
                            <p:stCondLst>
                              <p:cond delay="6000"/>
                            </p:stCondLst>
                            <p:childTnLst>
                              <p:par>
                                <p:cTn id="62" presetID="53" presetClass="entr" presetSubtype="16" fill="hold" grpId="0" nodeType="afterEffect">
                                  <p:stCondLst>
                                    <p:cond delay="0"/>
                                  </p:stCondLst>
                                  <p:childTnLst>
                                    <p:set>
                                      <p:cBhvr>
                                        <p:cTn id="63" dur="1" fill="hold">
                                          <p:stCondLst>
                                            <p:cond delay="0"/>
                                          </p:stCondLst>
                                        </p:cTn>
                                        <p:tgtEl>
                                          <p:spTgt spid="16"/>
                                        </p:tgtEl>
                                        <p:attrNameLst>
                                          <p:attrName>style.visibility</p:attrName>
                                        </p:attrNameLst>
                                      </p:cBhvr>
                                      <p:to>
                                        <p:strVal val="visible"/>
                                      </p:to>
                                    </p:set>
                                    <p:anim calcmode="lin" valueType="num">
                                      <p:cBhvr>
                                        <p:cTn id="64" dur="500" fill="hold"/>
                                        <p:tgtEl>
                                          <p:spTgt spid="16"/>
                                        </p:tgtEl>
                                        <p:attrNameLst>
                                          <p:attrName>ppt_w</p:attrName>
                                        </p:attrNameLst>
                                      </p:cBhvr>
                                      <p:tavLst>
                                        <p:tav tm="0">
                                          <p:val>
                                            <p:fltVal val="0"/>
                                          </p:val>
                                        </p:tav>
                                        <p:tav tm="100000">
                                          <p:val>
                                            <p:strVal val="#ppt_w"/>
                                          </p:val>
                                        </p:tav>
                                      </p:tavLst>
                                    </p:anim>
                                    <p:anim calcmode="lin" valueType="num">
                                      <p:cBhvr>
                                        <p:cTn id="65" dur="500" fill="hold"/>
                                        <p:tgtEl>
                                          <p:spTgt spid="16"/>
                                        </p:tgtEl>
                                        <p:attrNameLst>
                                          <p:attrName>ppt_h</p:attrName>
                                        </p:attrNameLst>
                                      </p:cBhvr>
                                      <p:tavLst>
                                        <p:tav tm="0">
                                          <p:val>
                                            <p:fltVal val="0"/>
                                          </p:val>
                                        </p:tav>
                                        <p:tav tm="100000">
                                          <p:val>
                                            <p:strVal val="#ppt_h"/>
                                          </p:val>
                                        </p:tav>
                                      </p:tavLst>
                                    </p:anim>
                                    <p:animEffect transition="in" filter="fade">
                                      <p:cBhvr>
                                        <p:cTn id="66" dur="500"/>
                                        <p:tgtEl>
                                          <p:spTgt spid="16"/>
                                        </p:tgtEl>
                                      </p:cBhvr>
                                    </p:animEffect>
                                  </p:childTnLst>
                                </p:cTn>
                              </p:par>
                            </p:childTnLst>
                          </p:cTn>
                        </p:par>
                        <p:par>
                          <p:cTn id="67" fill="hold">
                            <p:stCondLst>
                              <p:cond delay="6500"/>
                            </p:stCondLst>
                            <p:childTnLst>
                              <p:par>
                                <p:cTn id="68" presetID="16" presetClass="entr" presetSubtype="37" fill="hold" grpId="0" nodeType="afterEffect">
                                  <p:stCondLst>
                                    <p:cond delay="0"/>
                                  </p:stCondLst>
                                  <p:childTnLst>
                                    <p:set>
                                      <p:cBhvr>
                                        <p:cTn id="69" dur="1" fill="hold">
                                          <p:stCondLst>
                                            <p:cond delay="0"/>
                                          </p:stCondLst>
                                        </p:cTn>
                                        <p:tgtEl>
                                          <p:spTgt spid="17"/>
                                        </p:tgtEl>
                                        <p:attrNameLst>
                                          <p:attrName>style.visibility</p:attrName>
                                        </p:attrNameLst>
                                      </p:cBhvr>
                                      <p:to>
                                        <p:strVal val="visible"/>
                                      </p:to>
                                    </p:set>
                                    <p:animEffect transition="in" filter="barn(outVertical)">
                                      <p:cBhvr>
                                        <p:cTn id="70" dur="500"/>
                                        <p:tgtEl>
                                          <p:spTgt spid="17"/>
                                        </p:tgtEl>
                                      </p:cBhvr>
                                    </p:animEffect>
                                  </p:childTnLst>
                                </p:cTn>
                              </p:par>
                            </p:childTnLst>
                          </p:cTn>
                        </p:par>
                        <p:par>
                          <p:cTn id="71" fill="hold">
                            <p:stCondLst>
                              <p:cond delay="7000"/>
                            </p:stCondLst>
                            <p:childTnLst>
                              <p:par>
                                <p:cTn id="72" presetID="22" presetClass="entr" presetSubtype="1" fill="hold" grpId="0" nodeType="afterEffect">
                                  <p:stCondLst>
                                    <p:cond delay="0"/>
                                  </p:stCondLst>
                                  <p:childTnLst>
                                    <p:set>
                                      <p:cBhvr>
                                        <p:cTn id="73" dur="1" fill="hold">
                                          <p:stCondLst>
                                            <p:cond delay="0"/>
                                          </p:stCondLst>
                                        </p:cTn>
                                        <p:tgtEl>
                                          <p:spTgt spid="25"/>
                                        </p:tgtEl>
                                        <p:attrNameLst>
                                          <p:attrName>style.visibility</p:attrName>
                                        </p:attrNameLst>
                                      </p:cBhvr>
                                      <p:to>
                                        <p:strVal val="visible"/>
                                      </p:to>
                                    </p:set>
                                    <p:animEffect transition="in" filter="wipe(up)">
                                      <p:cBhvr>
                                        <p:cTn id="74"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9" grpId="0"/>
      <p:bldP spid="10" grpId="0" animBg="1"/>
      <p:bldP spid="11" grpId="0" animBg="1"/>
      <p:bldP spid="13" grpId="0" animBg="1"/>
      <p:bldP spid="14" grpId="0" animBg="1"/>
      <p:bldP spid="16" grpId="0" animBg="1"/>
      <p:bldP spid="17" grpId="0" animBg="1"/>
      <p:bldP spid="19" grpId="0"/>
      <p:bldP spid="20" grpId="0"/>
      <p:bldP spid="25" grpId="0"/>
      <p:bldP spid="24" grpId="0"/>
      <p:bldP spid="26" grpId="0" animBg="1"/>
      <p:bldP spid="27"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6000" b="-6000"/>
          </a:stretch>
        </a:blipFill>
        <a:effectLst/>
      </p:bgPr>
    </p:bg>
    <p:spTree>
      <p:nvGrpSpPr>
        <p:cNvPr id="1" name=""/>
        <p:cNvGrpSpPr/>
        <p:nvPr/>
      </p:nvGrpSpPr>
      <p:grpSpPr>
        <a:xfrm>
          <a:off x="0" y="0"/>
          <a:ext cx="0" cy="0"/>
          <a:chOff x="0" y="0"/>
          <a:chExt cx="0" cy="0"/>
        </a:xfrm>
      </p:grpSpPr>
      <p:sp>
        <p:nvSpPr>
          <p:cNvPr id="6" name="菱形 5"/>
          <p:cNvSpPr/>
          <p:nvPr/>
        </p:nvSpPr>
        <p:spPr bwMode="auto">
          <a:xfrm>
            <a:off x="1295486" y="-705558"/>
            <a:ext cx="6553028" cy="6553028"/>
          </a:xfrm>
          <a:prstGeom prst="diamond">
            <a:avLst/>
          </a:prstGeom>
          <a:solidFill>
            <a:srgbClr val="0070C0">
              <a:alpha val="75000"/>
            </a:srgb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1"/>
              </a:solidFill>
              <a:effectLst/>
              <a:latin typeface="微软雅黑" panose="020B0503020204020204" charset="-122"/>
              <a:ea typeface="微软雅黑" panose="020B0503020204020204" charset="-122"/>
              <a:cs typeface="+mn-ea"/>
              <a:sym typeface="微软雅黑" panose="020B0503020204020204" charset="-122"/>
            </a:endParaRPr>
          </a:p>
        </p:txBody>
      </p:sp>
      <p:sp>
        <p:nvSpPr>
          <p:cNvPr id="7" name="Rectangle 7"/>
          <p:cNvSpPr>
            <a:spLocks noChangeArrowheads="1"/>
          </p:cNvSpPr>
          <p:nvPr/>
        </p:nvSpPr>
        <p:spPr bwMode="auto">
          <a:xfrm>
            <a:off x="3105173" y="2799550"/>
            <a:ext cx="2933654"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sz="2800" b="1" dirty="0">
                <a:solidFill>
                  <a:schemeClr val="bg1"/>
                </a:solidFill>
                <a:latin typeface="微软雅黑" panose="020B0503020204020204" charset="-122"/>
                <a:ea typeface="微软雅黑" panose="020B0503020204020204" charset="-122"/>
                <a:cs typeface="+mn-ea"/>
                <a:sym typeface="微软雅黑" panose="020B0503020204020204" charset="-122"/>
              </a:rPr>
              <a:t>具体工作完成情况</a:t>
            </a:r>
          </a:p>
        </p:txBody>
      </p:sp>
      <p:sp>
        <p:nvSpPr>
          <p:cNvPr id="8" name="Text Box 8"/>
          <p:cNvSpPr txBox="1">
            <a:spLocks noChangeArrowheads="1"/>
          </p:cNvSpPr>
          <p:nvPr/>
        </p:nvSpPr>
        <p:spPr bwMode="auto">
          <a:xfrm>
            <a:off x="3817627" y="1351788"/>
            <a:ext cx="1508746" cy="144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zh-CN" sz="8800" dirty="0">
                <a:solidFill>
                  <a:schemeClr val="bg1"/>
                </a:solidFill>
                <a:latin typeface="微软雅黑" panose="020B0503020204020204" charset="-122"/>
                <a:ea typeface="微软雅黑" panose="020B0503020204020204" charset="-122"/>
                <a:cs typeface="+mn-ea"/>
                <a:sym typeface="微软雅黑" panose="020B0503020204020204" charset="-122"/>
              </a:rPr>
              <a:t>0</a:t>
            </a:r>
            <a:r>
              <a:rPr lang="en-US" altLang="zh-CN" sz="8800" dirty="0">
                <a:solidFill>
                  <a:schemeClr val="bg1"/>
                </a:solidFill>
                <a:latin typeface="微软雅黑" panose="020B0503020204020204" charset="-122"/>
                <a:ea typeface="微软雅黑" panose="020B0503020204020204" charset="-122"/>
                <a:cs typeface="+mn-ea"/>
                <a:sym typeface="微软雅黑" panose="020B0503020204020204" charset="-122"/>
              </a:rPr>
              <a:t>2</a:t>
            </a:r>
            <a:endParaRPr lang="zh-CN" altLang="zh-CN" sz="8800" dirty="0">
              <a:solidFill>
                <a:schemeClr val="bg1"/>
              </a:solidFill>
              <a:latin typeface="微软雅黑" panose="020B0503020204020204" charset="-122"/>
              <a:ea typeface="微软雅黑" panose="020B0503020204020204" charset="-122"/>
              <a:cs typeface="+mn-ea"/>
              <a:sym typeface="微软雅黑" panose="020B0503020204020204" charset="-122"/>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3000">
        <p:fade/>
      </p:transition>
    </mc:Choice>
    <mc:Fallback xmlns="">
      <p:transition spd="med"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5"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ppt_w</p:attrName>
                                        </p:attrNameLst>
                                      </p:cBhvr>
                                      <p:tavLst>
                                        <p:tav tm="0">
                                          <p:val>
                                            <p:fltVal val="0"/>
                                          </p:val>
                                        </p:tav>
                                        <p:tav tm="100000">
                                          <p:val>
                                            <p:strVal val="#ppt_w"/>
                                          </p:val>
                                        </p:tav>
                                      </p:tavLst>
                                    </p:anim>
                                    <p:anim calcmode="lin" valueType="num">
                                      <p:cBhvr>
                                        <p:cTn id="8" dur="1000" fill="hold"/>
                                        <p:tgtEl>
                                          <p:spTgt spid="6"/>
                                        </p:tgtEl>
                                        <p:attrNameLst>
                                          <p:attrName>ppt_h</p:attrName>
                                        </p:attrNameLst>
                                      </p:cBhvr>
                                      <p:tavLst>
                                        <p:tav tm="0">
                                          <p:val>
                                            <p:fltVal val="0"/>
                                          </p:val>
                                        </p:tav>
                                        <p:tav tm="100000">
                                          <p:val>
                                            <p:strVal val="#ppt_h"/>
                                          </p:val>
                                        </p:tav>
                                      </p:tavLst>
                                    </p:anim>
                                    <p:anim calcmode="lin" valueType="num">
                                      <p:cBhvr>
                                        <p:cTn id="9" dur="1000" fill="hold"/>
                                        <p:tgtEl>
                                          <p:spTgt spid="6"/>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6"/>
                                        </p:tgtEl>
                                        <p:attrNameLst>
                                          <p:attrName>ppt_y</p:attrName>
                                        </p:attrNameLst>
                                      </p:cBhvr>
                                      <p:tavLst>
                                        <p:tav tm="0" fmla="#ppt_y+(sin(-2*pi*(1-$))*-#ppt_x+cos(-2*pi*(1-$))*(1-#ppt_y))*(1-$)">
                                          <p:val>
                                            <p:fltVal val="0"/>
                                          </p:val>
                                        </p:tav>
                                        <p:tav tm="100000">
                                          <p:val>
                                            <p:fltVal val="1"/>
                                          </p:val>
                                        </p:tav>
                                      </p:tavLst>
                                    </p:anim>
                                  </p:childTnLst>
                                </p:cTn>
                              </p:par>
                            </p:childTnLst>
                          </p:cTn>
                        </p:par>
                        <p:par>
                          <p:cTn id="11" fill="hold">
                            <p:stCondLst>
                              <p:cond delay="1000"/>
                            </p:stCondLst>
                            <p:childTnLst>
                              <p:par>
                                <p:cTn id="12" presetID="53" presetClass="entr" presetSubtype="16" fill="hold" grpId="0" nodeType="afterEffect">
                                  <p:stCondLst>
                                    <p:cond delay="0"/>
                                  </p:stCondLst>
                                  <p:childTnLst>
                                    <p:set>
                                      <p:cBhvr>
                                        <p:cTn id="13" dur="1" fill="hold">
                                          <p:stCondLst>
                                            <p:cond delay="0"/>
                                          </p:stCondLst>
                                        </p:cTn>
                                        <p:tgtEl>
                                          <p:spTgt spid="8"/>
                                        </p:tgtEl>
                                        <p:attrNameLst>
                                          <p:attrName>style.visibility</p:attrName>
                                        </p:attrNameLst>
                                      </p:cBhvr>
                                      <p:to>
                                        <p:strVal val="visible"/>
                                      </p:to>
                                    </p:set>
                                    <p:anim calcmode="lin" valueType="num">
                                      <p:cBhvr>
                                        <p:cTn id="14" dur="500" fill="hold"/>
                                        <p:tgtEl>
                                          <p:spTgt spid="8"/>
                                        </p:tgtEl>
                                        <p:attrNameLst>
                                          <p:attrName>ppt_w</p:attrName>
                                        </p:attrNameLst>
                                      </p:cBhvr>
                                      <p:tavLst>
                                        <p:tav tm="0">
                                          <p:val>
                                            <p:fltVal val="0"/>
                                          </p:val>
                                        </p:tav>
                                        <p:tav tm="100000">
                                          <p:val>
                                            <p:strVal val="#ppt_w"/>
                                          </p:val>
                                        </p:tav>
                                      </p:tavLst>
                                    </p:anim>
                                    <p:anim calcmode="lin" valueType="num">
                                      <p:cBhvr>
                                        <p:cTn id="15" dur="500" fill="hold"/>
                                        <p:tgtEl>
                                          <p:spTgt spid="8"/>
                                        </p:tgtEl>
                                        <p:attrNameLst>
                                          <p:attrName>ppt_h</p:attrName>
                                        </p:attrNameLst>
                                      </p:cBhvr>
                                      <p:tavLst>
                                        <p:tav tm="0">
                                          <p:val>
                                            <p:fltVal val="0"/>
                                          </p:val>
                                        </p:tav>
                                        <p:tav tm="100000">
                                          <p:val>
                                            <p:strVal val="#ppt_h"/>
                                          </p:val>
                                        </p:tav>
                                      </p:tavLst>
                                    </p:anim>
                                    <p:animEffect transition="in" filter="fade">
                                      <p:cBhvr>
                                        <p:cTn id="16" dur="500"/>
                                        <p:tgtEl>
                                          <p:spTgt spid="8"/>
                                        </p:tgtEl>
                                      </p:cBhvr>
                                    </p:animEffect>
                                  </p:childTnLst>
                                </p:cTn>
                              </p:par>
                            </p:childTnLst>
                          </p:cTn>
                        </p:par>
                        <p:par>
                          <p:cTn id="17" fill="hold">
                            <p:stCondLst>
                              <p:cond delay="1500"/>
                            </p:stCondLst>
                            <p:childTnLst>
                              <p:par>
                                <p:cTn id="18" presetID="42" presetClass="entr" presetSubtype="0" fill="hold" grpId="0" nodeType="after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fade">
                                      <p:cBhvr>
                                        <p:cTn id="20" dur="1000"/>
                                        <p:tgtEl>
                                          <p:spTgt spid="7"/>
                                        </p:tgtEl>
                                      </p:cBhvr>
                                    </p:animEffect>
                                    <p:anim calcmode="lin" valueType="num">
                                      <p:cBhvr>
                                        <p:cTn id="21" dur="1000" fill="hold"/>
                                        <p:tgtEl>
                                          <p:spTgt spid="7"/>
                                        </p:tgtEl>
                                        <p:attrNameLst>
                                          <p:attrName>ppt_x</p:attrName>
                                        </p:attrNameLst>
                                      </p:cBhvr>
                                      <p:tavLst>
                                        <p:tav tm="0">
                                          <p:val>
                                            <p:strVal val="#ppt_x"/>
                                          </p:val>
                                        </p:tav>
                                        <p:tav tm="100000">
                                          <p:val>
                                            <p:strVal val="#ppt_x"/>
                                          </p:val>
                                        </p:tav>
                                      </p:tavLst>
                                    </p:anim>
                                    <p:anim calcmode="lin" valueType="num">
                                      <p:cBhvr>
                                        <p:cTn id="22"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p:bldP spid="8"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70" name="Rectangle 6"/>
          <p:cNvSpPr>
            <a:spLocks noChangeArrowheads="1"/>
          </p:cNvSpPr>
          <p:nvPr/>
        </p:nvSpPr>
        <p:spPr bwMode="auto">
          <a:xfrm>
            <a:off x="0" y="1428750"/>
            <a:ext cx="3352800" cy="2879725"/>
          </a:xfrm>
          <a:prstGeom prst="rect">
            <a:avLst/>
          </a:prstGeom>
          <a:blipFill dpi="0" rotWithShape="1">
            <a:blip r:embed="rId3"/>
            <a:srcRect/>
            <a:stretch>
              <a:fillRect r="-42409"/>
            </a:stretch>
          </a:blipFill>
          <a:ln>
            <a:noFill/>
          </a:ln>
          <a:effectLst/>
        </p:spPr>
        <p:txBody>
          <a:bodyPr wrap="none" anchor="ctr"/>
          <a:lstStyle/>
          <a:p>
            <a:pPr>
              <a:buFont typeface="Arial" panose="020B0604020202020204" pitchFamily="34" charset="0"/>
              <a:buNone/>
              <a:defRPr/>
            </a:pPr>
            <a:endParaRPr lang="zh-CN" altLang="en-US">
              <a:latin typeface="微软雅黑" panose="020B0503020204020204" charset="-122"/>
              <a:ea typeface="微软雅黑" panose="020B0503020204020204" charset="-122"/>
              <a:cs typeface="+mn-ea"/>
              <a:sym typeface="微软雅黑" panose="020B0503020204020204" charset="-122"/>
            </a:endParaRPr>
          </a:p>
        </p:txBody>
      </p:sp>
      <p:sp>
        <p:nvSpPr>
          <p:cNvPr id="11273" name="Rectangle 7"/>
          <p:cNvSpPr>
            <a:spLocks noChangeArrowheads="1"/>
          </p:cNvSpPr>
          <p:nvPr/>
        </p:nvSpPr>
        <p:spPr bwMode="auto">
          <a:xfrm>
            <a:off x="4741863" y="2668588"/>
            <a:ext cx="3687762" cy="69850"/>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latin typeface="微软雅黑" panose="020B0503020204020204" charset="-122"/>
              <a:ea typeface="微软雅黑" panose="020B0503020204020204" charset="-122"/>
              <a:cs typeface="+mn-ea"/>
              <a:sym typeface="微软雅黑" panose="020B0503020204020204" charset="-122"/>
            </a:endParaRPr>
          </a:p>
        </p:txBody>
      </p:sp>
      <p:sp>
        <p:nvSpPr>
          <p:cNvPr id="11274" name="Rectangle 8"/>
          <p:cNvSpPr>
            <a:spLocks noChangeArrowheads="1"/>
          </p:cNvSpPr>
          <p:nvPr/>
        </p:nvSpPr>
        <p:spPr bwMode="auto">
          <a:xfrm>
            <a:off x="4741863" y="2668588"/>
            <a:ext cx="1841500" cy="69850"/>
          </a:xfrm>
          <a:prstGeom prst="rect">
            <a:avLst/>
          </a:prstGeom>
          <a:solidFill>
            <a:srgbClr val="00B0F0"/>
          </a:solidFill>
          <a:ln>
            <a:noFill/>
          </a:ln>
        </p:spPr>
        <p:txBody>
          <a:bodyPr/>
          <a:lstStyle/>
          <a:p>
            <a:endParaRPr lang="zh-CN" altLang="en-US">
              <a:latin typeface="微软雅黑" panose="020B0503020204020204" charset="-122"/>
              <a:ea typeface="微软雅黑" panose="020B0503020204020204" charset="-122"/>
              <a:cs typeface="+mn-ea"/>
              <a:sym typeface="微软雅黑" panose="020B0503020204020204" charset="-122"/>
            </a:endParaRPr>
          </a:p>
        </p:txBody>
      </p:sp>
      <p:sp>
        <p:nvSpPr>
          <p:cNvPr id="11275" name="Oval 9"/>
          <p:cNvSpPr>
            <a:spLocks noChangeArrowheads="1"/>
          </p:cNvSpPr>
          <p:nvPr/>
        </p:nvSpPr>
        <p:spPr bwMode="auto">
          <a:xfrm>
            <a:off x="6515100" y="2636838"/>
            <a:ext cx="139700" cy="136525"/>
          </a:xfrm>
          <a:prstGeom prst="ellipse">
            <a:avLst/>
          </a:prstGeom>
          <a:solidFill>
            <a:srgbClr val="00B0F0"/>
          </a:solidFill>
          <a:ln>
            <a:noFill/>
          </a:ln>
        </p:spPr>
        <p:txBody>
          <a:bodyPr/>
          <a:lstStyle/>
          <a:p>
            <a:endParaRPr lang="zh-CN" altLang="en-US">
              <a:latin typeface="微软雅黑" panose="020B0503020204020204" charset="-122"/>
              <a:ea typeface="微软雅黑" panose="020B0503020204020204" charset="-122"/>
              <a:cs typeface="+mn-ea"/>
              <a:sym typeface="微软雅黑" panose="020B0503020204020204" charset="-122"/>
            </a:endParaRPr>
          </a:p>
        </p:txBody>
      </p:sp>
      <p:sp>
        <p:nvSpPr>
          <p:cNvPr id="11276" name="Rectangle 10"/>
          <p:cNvSpPr>
            <a:spLocks noChangeArrowheads="1"/>
          </p:cNvSpPr>
          <p:nvPr/>
        </p:nvSpPr>
        <p:spPr bwMode="auto">
          <a:xfrm>
            <a:off x="8555038" y="2640013"/>
            <a:ext cx="213200" cy="123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zh-CN" altLang="zh-CN" sz="800">
                <a:latin typeface="微软雅黑" panose="020B0503020204020204" charset="-122"/>
                <a:ea typeface="微软雅黑" panose="020B0503020204020204" charset="-122"/>
                <a:cs typeface="+mn-ea"/>
                <a:sym typeface="微软雅黑" panose="020B0503020204020204" charset="-122"/>
              </a:rPr>
              <a:t>50%</a:t>
            </a:r>
          </a:p>
        </p:txBody>
      </p:sp>
      <p:sp>
        <p:nvSpPr>
          <p:cNvPr id="11277" name="Rectangle 11"/>
          <p:cNvSpPr>
            <a:spLocks noChangeArrowheads="1"/>
          </p:cNvSpPr>
          <p:nvPr/>
        </p:nvSpPr>
        <p:spPr bwMode="auto">
          <a:xfrm>
            <a:off x="3581426" y="2570956"/>
            <a:ext cx="89768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zh-CN" altLang="en-US" sz="1400" dirty="0">
                <a:latin typeface="微软雅黑" panose="020B0503020204020204" charset="-122"/>
                <a:ea typeface="微软雅黑" panose="020B0503020204020204" charset="-122"/>
                <a:cs typeface="+mn-ea"/>
                <a:sym typeface="微软雅黑" panose="020B0503020204020204" charset="-122"/>
              </a:rPr>
              <a:t>这里写标题</a:t>
            </a:r>
            <a:endParaRPr lang="zh-CN" altLang="zh-CN" sz="1400" dirty="0">
              <a:latin typeface="微软雅黑" panose="020B0503020204020204" charset="-122"/>
              <a:ea typeface="微软雅黑" panose="020B0503020204020204" charset="-122"/>
              <a:cs typeface="+mn-ea"/>
              <a:sym typeface="微软雅黑" panose="020B0503020204020204" charset="-122"/>
            </a:endParaRPr>
          </a:p>
        </p:txBody>
      </p:sp>
      <p:sp>
        <p:nvSpPr>
          <p:cNvPr id="11278" name="Rectangle 12"/>
          <p:cNvSpPr>
            <a:spLocks noChangeArrowheads="1"/>
          </p:cNvSpPr>
          <p:nvPr/>
        </p:nvSpPr>
        <p:spPr bwMode="auto">
          <a:xfrm>
            <a:off x="4741863" y="3128963"/>
            <a:ext cx="3687762" cy="6826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latin typeface="微软雅黑" panose="020B0503020204020204" charset="-122"/>
              <a:ea typeface="微软雅黑" panose="020B0503020204020204" charset="-122"/>
              <a:cs typeface="+mn-ea"/>
              <a:sym typeface="微软雅黑" panose="020B0503020204020204" charset="-122"/>
            </a:endParaRPr>
          </a:p>
        </p:txBody>
      </p:sp>
      <p:sp>
        <p:nvSpPr>
          <p:cNvPr id="11279" name="Rectangle 13"/>
          <p:cNvSpPr>
            <a:spLocks noChangeArrowheads="1"/>
          </p:cNvSpPr>
          <p:nvPr/>
        </p:nvSpPr>
        <p:spPr bwMode="auto">
          <a:xfrm>
            <a:off x="4741863" y="3128963"/>
            <a:ext cx="2763837" cy="68262"/>
          </a:xfrm>
          <a:prstGeom prst="rect">
            <a:avLst/>
          </a:prstGeom>
          <a:solidFill>
            <a:srgbClr val="0070C0"/>
          </a:solidFill>
          <a:ln>
            <a:noFill/>
          </a:ln>
        </p:spPr>
        <p:txBody>
          <a:bodyPr/>
          <a:lstStyle/>
          <a:p>
            <a:endParaRPr lang="zh-CN" altLang="en-US">
              <a:latin typeface="微软雅黑" panose="020B0503020204020204" charset="-122"/>
              <a:ea typeface="微软雅黑" panose="020B0503020204020204" charset="-122"/>
              <a:cs typeface="+mn-ea"/>
              <a:sym typeface="微软雅黑" panose="020B0503020204020204" charset="-122"/>
            </a:endParaRPr>
          </a:p>
        </p:txBody>
      </p:sp>
      <p:sp>
        <p:nvSpPr>
          <p:cNvPr id="11280" name="Oval 14"/>
          <p:cNvSpPr>
            <a:spLocks noChangeArrowheads="1"/>
          </p:cNvSpPr>
          <p:nvPr/>
        </p:nvSpPr>
        <p:spPr bwMode="auto">
          <a:xfrm>
            <a:off x="7435850" y="3092450"/>
            <a:ext cx="138113" cy="141288"/>
          </a:xfrm>
          <a:prstGeom prst="ellipse">
            <a:avLst/>
          </a:prstGeom>
          <a:solidFill>
            <a:srgbClr val="0070C0"/>
          </a:solidFill>
          <a:ln>
            <a:noFill/>
          </a:ln>
        </p:spPr>
        <p:txBody>
          <a:bodyPr/>
          <a:lstStyle/>
          <a:p>
            <a:endParaRPr lang="zh-CN" altLang="en-US">
              <a:latin typeface="微软雅黑" panose="020B0503020204020204" charset="-122"/>
              <a:ea typeface="微软雅黑" panose="020B0503020204020204" charset="-122"/>
              <a:cs typeface="+mn-ea"/>
              <a:sym typeface="微软雅黑" panose="020B0503020204020204" charset="-122"/>
            </a:endParaRPr>
          </a:p>
        </p:txBody>
      </p:sp>
      <p:sp>
        <p:nvSpPr>
          <p:cNvPr id="11281" name="Rectangle 15"/>
          <p:cNvSpPr>
            <a:spLocks noChangeArrowheads="1"/>
          </p:cNvSpPr>
          <p:nvPr/>
        </p:nvSpPr>
        <p:spPr bwMode="auto">
          <a:xfrm>
            <a:off x="8555038" y="3097213"/>
            <a:ext cx="213200" cy="123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zh-CN" altLang="zh-CN" sz="800">
                <a:latin typeface="微软雅黑" panose="020B0503020204020204" charset="-122"/>
                <a:ea typeface="微软雅黑" panose="020B0503020204020204" charset="-122"/>
                <a:cs typeface="+mn-ea"/>
                <a:sym typeface="微软雅黑" panose="020B0503020204020204" charset="-122"/>
              </a:rPr>
              <a:t>75%</a:t>
            </a:r>
          </a:p>
        </p:txBody>
      </p:sp>
      <p:sp>
        <p:nvSpPr>
          <p:cNvPr id="11282" name="Rectangle 16"/>
          <p:cNvSpPr>
            <a:spLocks noChangeArrowheads="1"/>
          </p:cNvSpPr>
          <p:nvPr/>
        </p:nvSpPr>
        <p:spPr bwMode="auto">
          <a:xfrm>
            <a:off x="3581426" y="3028144"/>
            <a:ext cx="897682" cy="21544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spAutoFit/>
          </a:bodyPr>
          <a:lstStyle/>
          <a:p>
            <a:r>
              <a:rPr lang="zh-CN" altLang="en-US" sz="1400" dirty="0">
                <a:latin typeface="微软雅黑" panose="020B0503020204020204" charset="-122"/>
                <a:ea typeface="微软雅黑" panose="020B0503020204020204" charset="-122"/>
                <a:cs typeface="+mn-ea"/>
                <a:sym typeface="微软雅黑" panose="020B0503020204020204" charset="-122"/>
              </a:rPr>
              <a:t>这里写标题</a:t>
            </a:r>
            <a:endParaRPr lang="zh-CN" altLang="zh-CN" sz="1400" dirty="0">
              <a:latin typeface="微软雅黑" panose="020B0503020204020204" charset="-122"/>
              <a:ea typeface="微软雅黑" panose="020B0503020204020204" charset="-122"/>
              <a:cs typeface="+mn-ea"/>
              <a:sym typeface="微软雅黑" panose="020B0503020204020204" charset="-122"/>
            </a:endParaRPr>
          </a:p>
        </p:txBody>
      </p:sp>
      <p:sp>
        <p:nvSpPr>
          <p:cNvPr id="11283" name="Rectangle 17"/>
          <p:cNvSpPr>
            <a:spLocks noChangeArrowheads="1"/>
          </p:cNvSpPr>
          <p:nvPr/>
        </p:nvSpPr>
        <p:spPr bwMode="auto">
          <a:xfrm>
            <a:off x="4741863" y="3584575"/>
            <a:ext cx="3687762" cy="68263"/>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latin typeface="微软雅黑" panose="020B0503020204020204" charset="-122"/>
              <a:ea typeface="微软雅黑" panose="020B0503020204020204" charset="-122"/>
              <a:cs typeface="+mn-ea"/>
              <a:sym typeface="微软雅黑" panose="020B0503020204020204" charset="-122"/>
            </a:endParaRPr>
          </a:p>
        </p:txBody>
      </p:sp>
      <p:sp>
        <p:nvSpPr>
          <p:cNvPr id="11284" name="Rectangle 18"/>
          <p:cNvSpPr>
            <a:spLocks noChangeArrowheads="1"/>
          </p:cNvSpPr>
          <p:nvPr/>
        </p:nvSpPr>
        <p:spPr bwMode="auto">
          <a:xfrm>
            <a:off x="4741863" y="3584575"/>
            <a:ext cx="2166937" cy="68263"/>
          </a:xfrm>
          <a:prstGeom prst="rect">
            <a:avLst/>
          </a:prstGeom>
          <a:solidFill>
            <a:srgbClr val="00B0F0"/>
          </a:solidFill>
          <a:ln>
            <a:noFill/>
          </a:ln>
        </p:spPr>
        <p:txBody>
          <a:bodyPr/>
          <a:lstStyle/>
          <a:p>
            <a:endParaRPr lang="zh-CN" altLang="en-US">
              <a:latin typeface="微软雅黑" panose="020B0503020204020204" charset="-122"/>
              <a:ea typeface="微软雅黑" panose="020B0503020204020204" charset="-122"/>
              <a:cs typeface="+mn-ea"/>
              <a:sym typeface="微软雅黑" panose="020B0503020204020204" charset="-122"/>
            </a:endParaRPr>
          </a:p>
        </p:txBody>
      </p:sp>
      <p:sp>
        <p:nvSpPr>
          <p:cNvPr id="11285" name="Oval 19"/>
          <p:cNvSpPr>
            <a:spLocks noChangeArrowheads="1"/>
          </p:cNvSpPr>
          <p:nvPr/>
        </p:nvSpPr>
        <p:spPr bwMode="auto">
          <a:xfrm>
            <a:off x="6840538" y="3549650"/>
            <a:ext cx="136525" cy="139700"/>
          </a:xfrm>
          <a:prstGeom prst="ellipse">
            <a:avLst/>
          </a:prstGeom>
          <a:solidFill>
            <a:srgbClr val="00B0F0"/>
          </a:solidFill>
          <a:ln>
            <a:noFill/>
          </a:ln>
        </p:spPr>
        <p:txBody>
          <a:bodyPr/>
          <a:lstStyle/>
          <a:p>
            <a:endParaRPr lang="zh-CN" altLang="en-US">
              <a:latin typeface="微软雅黑" panose="020B0503020204020204" charset="-122"/>
              <a:ea typeface="微软雅黑" panose="020B0503020204020204" charset="-122"/>
              <a:cs typeface="+mn-ea"/>
              <a:sym typeface="微软雅黑" panose="020B0503020204020204" charset="-122"/>
            </a:endParaRPr>
          </a:p>
        </p:txBody>
      </p:sp>
      <p:sp>
        <p:nvSpPr>
          <p:cNvPr id="11286" name="Rectangle 20"/>
          <p:cNvSpPr>
            <a:spLocks noChangeArrowheads="1"/>
          </p:cNvSpPr>
          <p:nvPr/>
        </p:nvSpPr>
        <p:spPr bwMode="auto">
          <a:xfrm>
            <a:off x="8555038" y="3554413"/>
            <a:ext cx="213200" cy="123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zh-CN" altLang="zh-CN" sz="800">
                <a:latin typeface="微软雅黑" panose="020B0503020204020204" charset="-122"/>
                <a:ea typeface="微软雅黑" panose="020B0503020204020204" charset="-122"/>
                <a:cs typeface="+mn-ea"/>
                <a:sym typeface="微软雅黑" panose="020B0503020204020204" charset="-122"/>
              </a:rPr>
              <a:t>60%</a:t>
            </a:r>
          </a:p>
        </p:txBody>
      </p:sp>
      <p:sp>
        <p:nvSpPr>
          <p:cNvPr id="11287" name="Rectangle 21"/>
          <p:cNvSpPr>
            <a:spLocks noChangeArrowheads="1"/>
          </p:cNvSpPr>
          <p:nvPr/>
        </p:nvSpPr>
        <p:spPr bwMode="auto">
          <a:xfrm>
            <a:off x="3581426" y="3485344"/>
            <a:ext cx="897682" cy="21544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spAutoFit/>
          </a:bodyPr>
          <a:lstStyle/>
          <a:p>
            <a:r>
              <a:rPr lang="zh-CN" altLang="en-US" sz="1400" dirty="0">
                <a:latin typeface="微软雅黑" panose="020B0503020204020204" charset="-122"/>
                <a:ea typeface="微软雅黑" panose="020B0503020204020204" charset="-122"/>
                <a:cs typeface="+mn-ea"/>
                <a:sym typeface="微软雅黑" panose="020B0503020204020204" charset="-122"/>
              </a:rPr>
              <a:t>这里写标题</a:t>
            </a:r>
            <a:endParaRPr lang="zh-CN" altLang="zh-CN" sz="1400" dirty="0">
              <a:latin typeface="微软雅黑" panose="020B0503020204020204" charset="-122"/>
              <a:ea typeface="微软雅黑" panose="020B0503020204020204" charset="-122"/>
              <a:cs typeface="+mn-ea"/>
              <a:sym typeface="微软雅黑" panose="020B0503020204020204" charset="-122"/>
            </a:endParaRPr>
          </a:p>
        </p:txBody>
      </p:sp>
      <p:sp>
        <p:nvSpPr>
          <p:cNvPr id="11288" name="Rectangle 22"/>
          <p:cNvSpPr>
            <a:spLocks noChangeArrowheads="1"/>
          </p:cNvSpPr>
          <p:nvPr/>
        </p:nvSpPr>
        <p:spPr bwMode="auto">
          <a:xfrm>
            <a:off x="4741863" y="4041775"/>
            <a:ext cx="3687762" cy="68263"/>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latin typeface="微软雅黑" panose="020B0503020204020204" charset="-122"/>
              <a:ea typeface="微软雅黑" panose="020B0503020204020204" charset="-122"/>
              <a:cs typeface="+mn-ea"/>
              <a:sym typeface="微软雅黑" panose="020B0503020204020204" charset="-122"/>
            </a:endParaRPr>
          </a:p>
        </p:txBody>
      </p:sp>
      <p:sp>
        <p:nvSpPr>
          <p:cNvPr id="11289" name="Rectangle 23"/>
          <p:cNvSpPr>
            <a:spLocks noChangeArrowheads="1"/>
          </p:cNvSpPr>
          <p:nvPr/>
        </p:nvSpPr>
        <p:spPr bwMode="auto">
          <a:xfrm>
            <a:off x="4741863" y="4041775"/>
            <a:ext cx="3008312" cy="68263"/>
          </a:xfrm>
          <a:prstGeom prst="rect">
            <a:avLst/>
          </a:prstGeom>
          <a:solidFill>
            <a:srgbClr val="0070C0"/>
          </a:solidFill>
          <a:ln>
            <a:noFill/>
          </a:ln>
        </p:spPr>
        <p:txBody>
          <a:bodyPr/>
          <a:lstStyle/>
          <a:p>
            <a:endParaRPr lang="zh-CN" altLang="en-US">
              <a:latin typeface="微软雅黑" panose="020B0503020204020204" charset="-122"/>
              <a:ea typeface="微软雅黑" panose="020B0503020204020204" charset="-122"/>
              <a:cs typeface="+mn-ea"/>
              <a:sym typeface="微软雅黑" panose="020B0503020204020204" charset="-122"/>
            </a:endParaRPr>
          </a:p>
        </p:txBody>
      </p:sp>
      <p:sp>
        <p:nvSpPr>
          <p:cNvPr id="11290" name="Oval 24"/>
          <p:cNvSpPr>
            <a:spLocks noChangeArrowheads="1"/>
          </p:cNvSpPr>
          <p:nvPr/>
        </p:nvSpPr>
        <p:spPr bwMode="auto">
          <a:xfrm>
            <a:off x="7680325" y="4008438"/>
            <a:ext cx="138113" cy="138112"/>
          </a:xfrm>
          <a:prstGeom prst="ellipse">
            <a:avLst/>
          </a:prstGeom>
          <a:solidFill>
            <a:srgbClr val="0070C0"/>
          </a:solidFill>
          <a:ln>
            <a:noFill/>
          </a:ln>
        </p:spPr>
        <p:txBody>
          <a:bodyPr/>
          <a:lstStyle/>
          <a:p>
            <a:endParaRPr lang="zh-CN" altLang="en-US">
              <a:latin typeface="微软雅黑" panose="020B0503020204020204" charset="-122"/>
              <a:ea typeface="微软雅黑" panose="020B0503020204020204" charset="-122"/>
              <a:cs typeface="+mn-ea"/>
              <a:sym typeface="微软雅黑" panose="020B0503020204020204" charset="-122"/>
            </a:endParaRPr>
          </a:p>
        </p:txBody>
      </p:sp>
      <p:sp>
        <p:nvSpPr>
          <p:cNvPr id="11291" name="Rectangle 25"/>
          <p:cNvSpPr>
            <a:spLocks noChangeArrowheads="1"/>
          </p:cNvSpPr>
          <p:nvPr/>
        </p:nvSpPr>
        <p:spPr bwMode="auto">
          <a:xfrm>
            <a:off x="8555038" y="4011613"/>
            <a:ext cx="213200" cy="123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zh-CN" altLang="zh-CN" sz="800">
                <a:latin typeface="微软雅黑" panose="020B0503020204020204" charset="-122"/>
                <a:ea typeface="微软雅黑" panose="020B0503020204020204" charset="-122"/>
                <a:cs typeface="+mn-ea"/>
                <a:sym typeface="微软雅黑" panose="020B0503020204020204" charset="-122"/>
              </a:rPr>
              <a:t>83%</a:t>
            </a:r>
          </a:p>
        </p:txBody>
      </p:sp>
      <p:sp>
        <p:nvSpPr>
          <p:cNvPr id="11292" name="Rectangle 26"/>
          <p:cNvSpPr>
            <a:spLocks noChangeArrowheads="1"/>
          </p:cNvSpPr>
          <p:nvPr/>
        </p:nvSpPr>
        <p:spPr bwMode="auto">
          <a:xfrm>
            <a:off x="3581426" y="3942544"/>
            <a:ext cx="897682" cy="21544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spAutoFit/>
          </a:bodyPr>
          <a:lstStyle/>
          <a:p>
            <a:r>
              <a:rPr lang="zh-CN" altLang="en-US" sz="1400" dirty="0">
                <a:latin typeface="微软雅黑" panose="020B0503020204020204" charset="-122"/>
                <a:ea typeface="微软雅黑" panose="020B0503020204020204" charset="-122"/>
                <a:cs typeface="+mn-ea"/>
                <a:sym typeface="微软雅黑" panose="020B0503020204020204" charset="-122"/>
              </a:rPr>
              <a:t>这里写标题</a:t>
            </a:r>
            <a:endParaRPr lang="zh-CN" altLang="zh-CN" sz="1400" dirty="0">
              <a:latin typeface="微软雅黑" panose="020B0503020204020204" charset="-122"/>
              <a:ea typeface="微软雅黑" panose="020B0503020204020204" charset="-122"/>
              <a:cs typeface="+mn-ea"/>
              <a:sym typeface="微软雅黑" panose="020B0503020204020204" charset="-122"/>
            </a:endParaRPr>
          </a:p>
        </p:txBody>
      </p:sp>
      <p:sp>
        <p:nvSpPr>
          <p:cNvPr id="11293" name="Text Box 27"/>
          <p:cNvSpPr txBox="1">
            <a:spLocks noChangeArrowheads="1"/>
          </p:cNvSpPr>
          <p:nvPr/>
        </p:nvSpPr>
        <p:spPr bwMode="auto">
          <a:xfrm>
            <a:off x="3733800" y="1574800"/>
            <a:ext cx="5040313" cy="8125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lnSpc>
                <a:spcPct val="130000"/>
              </a:lnSpc>
            </a:pPr>
            <a:r>
              <a:rPr lang="zh-CN" altLang="en-US" sz="1200" dirty="0">
                <a:solidFill>
                  <a:srgbClr val="808080"/>
                </a:solidFill>
                <a:latin typeface="微软雅黑" panose="020B0503020204020204" charset="-122"/>
                <a:ea typeface="微软雅黑" panose="020B0503020204020204" charset="-122"/>
                <a:cs typeface="+mn-ea"/>
                <a:sym typeface="微软雅黑" panose="020B0503020204020204" charset="-122"/>
              </a:rPr>
              <a:t>全力融入单位组织开展的各项业务技能活动，在领导的带领和同事们的帮助下挖掘了自己的潜力，增长了业务知识，开阔了自己的视野，提升了政治业务能力。</a:t>
            </a:r>
            <a:endParaRPr lang="en-US" altLang="zh-CN" sz="1200" dirty="0">
              <a:solidFill>
                <a:srgbClr val="808080"/>
              </a:solidFill>
              <a:latin typeface="微软雅黑" panose="020B0503020204020204" charset="-122"/>
              <a:ea typeface="微软雅黑" panose="020B0503020204020204" charset="-122"/>
              <a:cs typeface="+mn-ea"/>
              <a:sym typeface="微软雅黑" panose="020B0503020204020204" charset="-122"/>
            </a:endParaRPr>
          </a:p>
        </p:txBody>
      </p:sp>
      <p:sp>
        <p:nvSpPr>
          <p:cNvPr id="11294" name="Rectangle 28"/>
          <p:cNvSpPr>
            <a:spLocks noChangeArrowheads="1"/>
          </p:cNvSpPr>
          <p:nvPr/>
        </p:nvSpPr>
        <p:spPr bwMode="auto">
          <a:xfrm>
            <a:off x="0" y="1428750"/>
            <a:ext cx="304800" cy="2879725"/>
          </a:xfrm>
          <a:prstGeom prst="rect">
            <a:avLst/>
          </a:prstGeom>
          <a:solidFill>
            <a:srgbClr val="0070C0">
              <a:alpha val="89803"/>
            </a:srgbClr>
          </a:solidFill>
          <a:ln>
            <a:noFill/>
          </a:ln>
          <a:effectLst/>
        </p:spPr>
        <p:txBody>
          <a:bodyPr wrap="none" anchor="ctr"/>
          <a:lstStyle/>
          <a:p>
            <a:endParaRPr lang="zh-CN" altLang="en-US">
              <a:latin typeface="微软雅黑" panose="020B0503020204020204" charset="-122"/>
              <a:ea typeface="微软雅黑" panose="020B0503020204020204" charset="-122"/>
              <a:cs typeface="+mn-ea"/>
              <a:sym typeface="微软雅黑" panose="020B0503020204020204" charset="-122"/>
            </a:endParaRPr>
          </a:p>
        </p:txBody>
      </p:sp>
      <p:sp>
        <p:nvSpPr>
          <p:cNvPr id="31" name="Text Box 4"/>
          <p:cNvSpPr txBox="1">
            <a:spLocks noChangeArrowheads="1"/>
          </p:cNvSpPr>
          <p:nvPr/>
        </p:nvSpPr>
        <p:spPr bwMode="auto">
          <a:xfrm>
            <a:off x="3453745" y="192933"/>
            <a:ext cx="2236510"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000" dirty="0">
                <a:solidFill>
                  <a:schemeClr val="tx1">
                    <a:lumMod val="85000"/>
                    <a:lumOff val="15000"/>
                  </a:schemeClr>
                </a:solidFill>
                <a:latin typeface="微软雅黑" panose="020B0503020204020204" charset="-122"/>
                <a:ea typeface="微软雅黑" panose="020B0503020204020204" charset="-122"/>
                <a:cs typeface="+mn-ea"/>
                <a:sym typeface="微软雅黑" panose="020B0503020204020204" charset="-122"/>
              </a:rPr>
              <a:t>具体工作完成情况</a:t>
            </a:r>
            <a:endParaRPr lang="zh-CN" altLang="zh-CN" sz="2000" dirty="0">
              <a:solidFill>
                <a:schemeClr val="tx1">
                  <a:lumMod val="85000"/>
                  <a:lumOff val="15000"/>
                </a:schemeClr>
              </a:solidFill>
              <a:latin typeface="微软雅黑" panose="020B0503020204020204" charset="-122"/>
              <a:ea typeface="微软雅黑" panose="020B0503020204020204" charset="-122"/>
              <a:cs typeface="+mn-ea"/>
              <a:sym typeface="微软雅黑" panose="020B0503020204020204" charset="-122"/>
            </a:endParaRPr>
          </a:p>
        </p:txBody>
      </p:sp>
      <p:sp>
        <p:nvSpPr>
          <p:cNvPr id="32" name="Line 6"/>
          <p:cNvSpPr>
            <a:spLocks noChangeShapeType="1"/>
          </p:cNvSpPr>
          <p:nvPr/>
        </p:nvSpPr>
        <p:spPr bwMode="auto">
          <a:xfrm>
            <a:off x="0" y="361950"/>
            <a:ext cx="3276634" cy="0"/>
          </a:xfrm>
          <a:prstGeom prst="line">
            <a:avLst/>
          </a:prstGeom>
          <a:noFill/>
          <a:ln w="6350">
            <a:solidFill>
              <a:srgbClr val="0070C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latin typeface="微软雅黑" panose="020B0503020204020204" charset="-122"/>
              <a:ea typeface="微软雅黑" panose="020B0503020204020204" charset="-122"/>
              <a:cs typeface="+mn-ea"/>
              <a:sym typeface="微软雅黑" panose="020B0503020204020204" charset="-122"/>
            </a:endParaRPr>
          </a:p>
        </p:txBody>
      </p:sp>
      <p:sp>
        <p:nvSpPr>
          <p:cNvPr id="33" name="Line 7"/>
          <p:cNvSpPr>
            <a:spLocks noChangeShapeType="1"/>
          </p:cNvSpPr>
          <p:nvPr/>
        </p:nvSpPr>
        <p:spPr bwMode="auto">
          <a:xfrm>
            <a:off x="5935663" y="361950"/>
            <a:ext cx="3208337" cy="0"/>
          </a:xfrm>
          <a:prstGeom prst="line">
            <a:avLst/>
          </a:prstGeom>
          <a:noFill/>
          <a:ln w="6350">
            <a:solidFill>
              <a:srgbClr val="0070C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latin typeface="微软雅黑" panose="020B0503020204020204" charset="-122"/>
              <a:ea typeface="微软雅黑" panose="020B0503020204020204" charset="-122"/>
              <a:cs typeface="+mn-ea"/>
              <a:sym typeface="微软雅黑" panose="020B0503020204020204" charset="-122"/>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3000">
        <p:fade/>
      </p:transition>
    </mc:Choice>
    <mc:Fallback xmlns="">
      <p:transition spd="med"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cBhvr additive="base">
                                        <p:cTn id="7" dur="500" fill="hold"/>
                                        <p:tgtEl>
                                          <p:spTgt spid="32"/>
                                        </p:tgtEl>
                                        <p:attrNameLst>
                                          <p:attrName>ppt_x</p:attrName>
                                        </p:attrNameLst>
                                      </p:cBhvr>
                                      <p:tavLst>
                                        <p:tav tm="0">
                                          <p:val>
                                            <p:strVal val="1+#ppt_w/2"/>
                                          </p:val>
                                        </p:tav>
                                        <p:tav tm="100000">
                                          <p:val>
                                            <p:strVal val="#ppt_x"/>
                                          </p:val>
                                        </p:tav>
                                      </p:tavLst>
                                    </p:anim>
                                    <p:anim calcmode="lin" valueType="num">
                                      <p:cBhvr additive="base">
                                        <p:cTn id="8" dur="500" fill="hold"/>
                                        <p:tgtEl>
                                          <p:spTgt spid="32"/>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33"/>
                                        </p:tgtEl>
                                        <p:attrNameLst>
                                          <p:attrName>style.visibility</p:attrName>
                                        </p:attrNameLst>
                                      </p:cBhvr>
                                      <p:to>
                                        <p:strVal val="visible"/>
                                      </p:to>
                                    </p:set>
                                    <p:anim calcmode="lin" valueType="num">
                                      <p:cBhvr additive="base">
                                        <p:cTn id="11" dur="500" fill="hold"/>
                                        <p:tgtEl>
                                          <p:spTgt spid="33"/>
                                        </p:tgtEl>
                                        <p:attrNameLst>
                                          <p:attrName>ppt_x</p:attrName>
                                        </p:attrNameLst>
                                      </p:cBhvr>
                                      <p:tavLst>
                                        <p:tav tm="0">
                                          <p:val>
                                            <p:strVal val="0-#ppt_w/2"/>
                                          </p:val>
                                        </p:tav>
                                        <p:tav tm="100000">
                                          <p:val>
                                            <p:strVal val="#ppt_x"/>
                                          </p:val>
                                        </p:tav>
                                      </p:tavLst>
                                    </p:anim>
                                    <p:anim calcmode="lin" valueType="num">
                                      <p:cBhvr additive="base">
                                        <p:cTn id="12" dur="500" fill="hold"/>
                                        <p:tgtEl>
                                          <p:spTgt spid="33"/>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42" presetClass="entr" presetSubtype="0" fill="hold" grpId="0" nodeType="afterEffect">
                                  <p:stCondLst>
                                    <p:cond delay="0"/>
                                  </p:stCondLst>
                                  <p:childTnLst>
                                    <p:set>
                                      <p:cBhvr>
                                        <p:cTn id="15" dur="1" fill="hold">
                                          <p:stCondLst>
                                            <p:cond delay="0"/>
                                          </p:stCondLst>
                                        </p:cTn>
                                        <p:tgtEl>
                                          <p:spTgt spid="31"/>
                                        </p:tgtEl>
                                        <p:attrNameLst>
                                          <p:attrName>style.visibility</p:attrName>
                                        </p:attrNameLst>
                                      </p:cBhvr>
                                      <p:to>
                                        <p:strVal val="visible"/>
                                      </p:to>
                                    </p:set>
                                    <p:animEffect transition="in" filter="fade">
                                      <p:cBhvr>
                                        <p:cTn id="16" dur="1000"/>
                                        <p:tgtEl>
                                          <p:spTgt spid="31"/>
                                        </p:tgtEl>
                                      </p:cBhvr>
                                    </p:animEffect>
                                    <p:anim calcmode="lin" valueType="num">
                                      <p:cBhvr>
                                        <p:cTn id="17" dur="1000" fill="hold"/>
                                        <p:tgtEl>
                                          <p:spTgt spid="31"/>
                                        </p:tgtEl>
                                        <p:attrNameLst>
                                          <p:attrName>ppt_x</p:attrName>
                                        </p:attrNameLst>
                                      </p:cBhvr>
                                      <p:tavLst>
                                        <p:tav tm="0">
                                          <p:val>
                                            <p:strVal val="#ppt_x"/>
                                          </p:val>
                                        </p:tav>
                                        <p:tav tm="100000">
                                          <p:val>
                                            <p:strVal val="#ppt_x"/>
                                          </p:val>
                                        </p:tav>
                                      </p:tavLst>
                                    </p:anim>
                                    <p:anim calcmode="lin" valueType="num">
                                      <p:cBhvr>
                                        <p:cTn id="18" dur="1000" fill="hold"/>
                                        <p:tgtEl>
                                          <p:spTgt spid="31"/>
                                        </p:tgtEl>
                                        <p:attrNameLst>
                                          <p:attrName>ppt_y</p:attrName>
                                        </p:attrNameLst>
                                      </p:cBhvr>
                                      <p:tavLst>
                                        <p:tav tm="0">
                                          <p:val>
                                            <p:strVal val="#ppt_y+.1"/>
                                          </p:val>
                                        </p:tav>
                                        <p:tav tm="100000">
                                          <p:val>
                                            <p:strVal val="#ppt_y"/>
                                          </p:val>
                                        </p:tav>
                                      </p:tavLst>
                                    </p:anim>
                                  </p:childTnLst>
                                </p:cTn>
                              </p:par>
                            </p:childTnLst>
                          </p:cTn>
                        </p:par>
                        <p:par>
                          <p:cTn id="19" fill="hold">
                            <p:stCondLst>
                              <p:cond delay="1500"/>
                            </p:stCondLst>
                            <p:childTnLst>
                              <p:par>
                                <p:cTn id="20" presetID="2" presetClass="entr" presetSubtype="8" fill="hold" grpId="0" nodeType="afterEffect">
                                  <p:stCondLst>
                                    <p:cond delay="0"/>
                                  </p:stCondLst>
                                  <p:childTnLst>
                                    <p:set>
                                      <p:cBhvr>
                                        <p:cTn id="21" dur="1" fill="hold">
                                          <p:stCondLst>
                                            <p:cond delay="0"/>
                                          </p:stCondLst>
                                        </p:cTn>
                                        <p:tgtEl>
                                          <p:spTgt spid="11294"/>
                                        </p:tgtEl>
                                        <p:attrNameLst>
                                          <p:attrName>style.visibility</p:attrName>
                                        </p:attrNameLst>
                                      </p:cBhvr>
                                      <p:to>
                                        <p:strVal val="visible"/>
                                      </p:to>
                                    </p:set>
                                    <p:anim calcmode="lin" valueType="num">
                                      <p:cBhvr additive="base">
                                        <p:cTn id="22" dur="500" fill="hold"/>
                                        <p:tgtEl>
                                          <p:spTgt spid="11294"/>
                                        </p:tgtEl>
                                        <p:attrNameLst>
                                          <p:attrName>ppt_x</p:attrName>
                                        </p:attrNameLst>
                                      </p:cBhvr>
                                      <p:tavLst>
                                        <p:tav tm="0">
                                          <p:val>
                                            <p:strVal val="0-#ppt_w/2"/>
                                          </p:val>
                                        </p:tav>
                                        <p:tav tm="100000">
                                          <p:val>
                                            <p:strVal val="#ppt_x"/>
                                          </p:val>
                                        </p:tav>
                                      </p:tavLst>
                                    </p:anim>
                                    <p:anim calcmode="lin" valueType="num">
                                      <p:cBhvr additive="base">
                                        <p:cTn id="23" dur="500" fill="hold"/>
                                        <p:tgtEl>
                                          <p:spTgt spid="11294"/>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2" presetClass="entr" presetSubtype="8" fill="hold" grpId="0" nodeType="afterEffect">
                                  <p:stCondLst>
                                    <p:cond delay="0"/>
                                  </p:stCondLst>
                                  <p:childTnLst>
                                    <p:set>
                                      <p:cBhvr>
                                        <p:cTn id="26" dur="1" fill="hold">
                                          <p:stCondLst>
                                            <p:cond delay="0"/>
                                          </p:stCondLst>
                                        </p:cTn>
                                        <p:tgtEl>
                                          <p:spTgt spid="11270"/>
                                        </p:tgtEl>
                                        <p:attrNameLst>
                                          <p:attrName>style.visibility</p:attrName>
                                        </p:attrNameLst>
                                      </p:cBhvr>
                                      <p:to>
                                        <p:strVal val="visible"/>
                                      </p:to>
                                    </p:set>
                                    <p:anim calcmode="lin" valueType="num">
                                      <p:cBhvr additive="base">
                                        <p:cTn id="27" dur="500" fill="hold"/>
                                        <p:tgtEl>
                                          <p:spTgt spid="11270"/>
                                        </p:tgtEl>
                                        <p:attrNameLst>
                                          <p:attrName>ppt_x</p:attrName>
                                        </p:attrNameLst>
                                      </p:cBhvr>
                                      <p:tavLst>
                                        <p:tav tm="0">
                                          <p:val>
                                            <p:strVal val="0-#ppt_w/2"/>
                                          </p:val>
                                        </p:tav>
                                        <p:tav tm="100000">
                                          <p:val>
                                            <p:strVal val="#ppt_x"/>
                                          </p:val>
                                        </p:tav>
                                      </p:tavLst>
                                    </p:anim>
                                    <p:anim calcmode="lin" valueType="num">
                                      <p:cBhvr additive="base">
                                        <p:cTn id="28" dur="500" fill="hold"/>
                                        <p:tgtEl>
                                          <p:spTgt spid="11270"/>
                                        </p:tgtEl>
                                        <p:attrNameLst>
                                          <p:attrName>ppt_y</p:attrName>
                                        </p:attrNameLst>
                                      </p:cBhvr>
                                      <p:tavLst>
                                        <p:tav tm="0">
                                          <p:val>
                                            <p:strVal val="#ppt_y"/>
                                          </p:val>
                                        </p:tav>
                                        <p:tav tm="100000">
                                          <p:val>
                                            <p:strVal val="#ppt_y"/>
                                          </p:val>
                                        </p:tav>
                                      </p:tavLst>
                                    </p:anim>
                                  </p:childTnLst>
                                </p:cTn>
                              </p:par>
                            </p:childTnLst>
                          </p:cTn>
                        </p:par>
                        <p:par>
                          <p:cTn id="29" fill="hold">
                            <p:stCondLst>
                              <p:cond delay="2500"/>
                            </p:stCondLst>
                            <p:childTnLst>
                              <p:par>
                                <p:cTn id="30" presetID="42" presetClass="entr" presetSubtype="0" fill="hold" grpId="0" nodeType="afterEffect">
                                  <p:stCondLst>
                                    <p:cond delay="0"/>
                                  </p:stCondLst>
                                  <p:childTnLst>
                                    <p:set>
                                      <p:cBhvr>
                                        <p:cTn id="31" dur="1" fill="hold">
                                          <p:stCondLst>
                                            <p:cond delay="0"/>
                                          </p:stCondLst>
                                        </p:cTn>
                                        <p:tgtEl>
                                          <p:spTgt spid="11293"/>
                                        </p:tgtEl>
                                        <p:attrNameLst>
                                          <p:attrName>style.visibility</p:attrName>
                                        </p:attrNameLst>
                                      </p:cBhvr>
                                      <p:to>
                                        <p:strVal val="visible"/>
                                      </p:to>
                                    </p:set>
                                    <p:animEffect transition="in" filter="fade">
                                      <p:cBhvr>
                                        <p:cTn id="32" dur="1000"/>
                                        <p:tgtEl>
                                          <p:spTgt spid="11293"/>
                                        </p:tgtEl>
                                      </p:cBhvr>
                                    </p:animEffect>
                                    <p:anim calcmode="lin" valueType="num">
                                      <p:cBhvr>
                                        <p:cTn id="33" dur="1000" fill="hold"/>
                                        <p:tgtEl>
                                          <p:spTgt spid="11293"/>
                                        </p:tgtEl>
                                        <p:attrNameLst>
                                          <p:attrName>ppt_x</p:attrName>
                                        </p:attrNameLst>
                                      </p:cBhvr>
                                      <p:tavLst>
                                        <p:tav tm="0">
                                          <p:val>
                                            <p:strVal val="#ppt_x"/>
                                          </p:val>
                                        </p:tav>
                                        <p:tav tm="100000">
                                          <p:val>
                                            <p:strVal val="#ppt_x"/>
                                          </p:val>
                                        </p:tav>
                                      </p:tavLst>
                                    </p:anim>
                                    <p:anim calcmode="lin" valueType="num">
                                      <p:cBhvr>
                                        <p:cTn id="34" dur="1000" fill="hold"/>
                                        <p:tgtEl>
                                          <p:spTgt spid="11293"/>
                                        </p:tgtEl>
                                        <p:attrNameLst>
                                          <p:attrName>ppt_y</p:attrName>
                                        </p:attrNameLst>
                                      </p:cBhvr>
                                      <p:tavLst>
                                        <p:tav tm="0">
                                          <p:val>
                                            <p:strVal val="#ppt_y+.1"/>
                                          </p:val>
                                        </p:tav>
                                        <p:tav tm="100000">
                                          <p:val>
                                            <p:strVal val="#ppt_y"/>
                                          </p:val>
                                        </p:tav>
                                      </p:tavLst>
                                    </p:anim>
                                  </p:childTnLst>
                                </p:cTn>
                              </p:par>
                            </p:childTnLst>
                          </p:cTn>
                        </p:par>
                        <p:par>
                          <p:cTn id="35" fill="hold">
                            <p:stCondLst>
                              <p:cond delay="3500"/>
                            </p:stCondLst>
                            <p:childTnLst>
                              <p:par>
                                <p:cTn id="36" presetID="22" presetClass="entr" presetSubtype="4" fill="hold" grpId="0" nodeType="afterEffect">
                                  <p:stCondLst>
                                    <p:cond delay="0"/>
                                  </p:stCondLst>
                                  <p:childTnLst>
                                    <p:set>
                                      <p:cBhvr>
                                        <p:cTn id="37" dur="1" fill="hold">
                                          <p:stCondLst>
                                            <p:cond delay="0"/>
                                          </p:stCondLst>
                                        </p:cTn>
                                        <p:tgtEl>
                                          <p:spTgt spid="11273"/>
                                        </p:tgtEl>
                                        <p:attrNameLst>
                                          <p:attrName>style.visibility</p:attrName>
                                        </p:attrNameLst>
                                      </p:cBhvr>
                                      <p:to>
                                        <p:strVal val="visible"/>
                                      </p:to>
                                    </p:set>
                                    <p:animEffect transition="in" filter="wipe(down)">
                                      <p:cBhvr>
                                        <p:cTn id="38" dur="500"/>
                                        <p:tgtEl>
                                          <p:spTgt spid="11273"/>
                                        </p:tgtEl>
                                      </p:cBhvr>
                                    </p:animEffect>
                                  </p:childTnLst>
                                </p:cTn>
                              </p:par>
                              <p:par>
                                <p:cTn id="39" presetID="22" presetClass="entr" presetSubtype="4" fill="hold" grpId="0" nodeType="withEffect">
                                  <p:stCondLst>
                                    <p:cond delay="0"/>
                                  </p:stCondLst>
                                  <p:childTnLst>
                                    <p:set>
                                      <p:cBhvr>
                                        <p:cTn id="40" dur="1" fill="hold">
                                          <p:stCondLst>
                                            <p:cond delay="0"/>
                                          </p:stCondLst>
                                        </p:cTn>
                                        <p:tgtEl>
                                          <p:spTgt spid="11277"/>
                                        </p:tgtEl>
                                        <p:attrNameLst>
                                          <p:attrName>style.visibility</p:attrName>
                                        </p:attrNameLst>
                                      </p:cBhvr>
                                      <p:to>
                                        <p:strVal val="visible"/>
                                      </p:to>
                                    </p:set>
                                    <p:animEffect transition="in" filter="wipe(down)">
                                      <p:cBhvr>
                                        <p:cTn id="41" dur="500"/>
                                        <p:tgtEl>
                                          <p:spTgt spid="11277"/>
                                        </p:tgtEl>
                                      </p:cBhvr>
                                    </p:animEffect>
                                  </p:childTnLst>
                                </p:cTn>
                              </p:par>
                              <p:par>
                                <p:cTn id="42" presetID="22" presetClass="entr" presetSubtype="4" fill="hold" grpId="0" nodeType="withEffect">
                                  <p:stCondLst>
                                    <p:cond delay="0"/>
                                  </p:stCondLst>
                                  <p:childTnLst>
                                    <p:set>
                                      <p:cBhvr>
                                        <p:cTn id="43" dur="1" fill="hold">
                                          <p:stCondLst>
                                            <p:cond delay="0"/>
                                          </p:stCondLst>
                                        </p:cTn>
                                        <p:tgtEl>
                                          <p:spTgt spid="11287"/>
                                        </p:tgtEl>
                                        <p:attrNameLst>
                                          <p:attrName>style.visibility</p:attrName>
                                        </p:attrNameLst>
                                      </p:cBhvr>
                                      <p:to>
                                        <p:strVal val="visible"/>
                                      </p:to>
                                    </p:set>
                                    <p:animEffect transition="in" filter="wipe(down)">
                                      <p:cBhvr>
                                        <p:cTn id="44" dur="500"/>
                                        <p:tgtEl>
                                          <p:spTgt spid="11287"/>
                                        </p:tgtEl>
                                      </p:cBhvr>
                                    </p:animEffect>
                                  </p:childTnLst>
                                </p:cTn>
                              </p:par>
                              <p:par>
                                <p:cTn id="45" presetID="22" presetClass="entr" presetSubtype="4" fill="hold" grpId="0" nodeType="withEffect">
                                  <p:stCondLst>
                                    <p:cond delay="0"/>
                                  </p:stCondLst>
                                  <p:childTnLst>
                                    <p:set>
                                      <p:cBhvr>
                                        <p:cTn id="46" dur="1" fill="hold">
                                          <p:stCondLst>
                                            <p:cond delay="0"/>
                                          </p:stCondLst>
                                        </p:cTn>
                                        <p:tgtEl>
                                          <p:spTgt spid="11292"/>
                                        </p:tgtEl>
                                        <p:attrNameLst>
                                          <p:attrName>style.visibility</p:attrName>
                                        </p:attrNameLst>
                                      </p:cBhvr>
                                      <p:to>
                                        <p:strVal val="visible"/>
                                      </p:to>
                                    </p:set>
                                    <p:animEffect transition="in" filter="wipe(down)">
                                      <p:cBhvr>
                                        <p:cTn id="47" dur="500"/>
                                        <p:tgtEl>
                                          <p:spTgt spid="11292"/>
                                        </p:tgtEl>
                                      </p:cBhvr>
                                    </p:animEffect>
                                  </p:childTnLst>
                                </p:cTn>
                              </p:par>
                            </p:childTnLst>
                          </p:cTn>
                        </p:par>
                        <p:par>
                          <p:cTn id="48" fill="hold">
                            <p:stCondLst>
                              <p:cond delay="4000"/>
                            </p:stCondLst>
                            <p:childTnLst>
                              <p:par>
                                <p:cTn id="49" presetID="22" presetClass="entr" presetSubtype="4" fill="hold" grpId="0" nodeType="afterEffect">
                                  <p:stCondLst>
                                    <p:cond delay="0"/>
                                  </p:stCondLst>
                                  <p:childTnLst>
                                    <p:set>
                                      <p:cBhvr>
                                        <p:cTn id="50" dur="1" fill="hold">
                                          <p:stCondLst>
                                            <p:cond delay="0"/>
                                          </p:stCondLst>
                                        </p:cTn>
                                        <p:tgtEl>
                                          <p:spTgt spid="11274"/>
                                        </p:tgtEl>
                                        <p:attrNameLst>
                                          <p:attrName>style.visibility</p:attrName>
                                        </p:attrNameLst>
                                      </p:cBhvr>
                                      <p:to>
                                        <p:strVal val="visible"/>
                                      </p:to>
                                    </p:set>
                                    <p:animEffect transition="in" filter="wipe(down)">
                                      <p:cBhvr>
                                        <p:cTn id="51" dur="500"/>
                                        <p:tgtEl>
                                          <p:spTgt spid="11274"/>
                                        </p:tgtEl>
                                      </p:cBhvr>
                                    </p:animEffect>
                                  </p:childTnLst>
                                </p:cTn>
                              </p:par>
                              <p:par>
                                <p:cTn id="52" presetID="22" presetClass="entr" presetSubtype="4" fill="hold" grpId="0" nodeType="withEffect">
                                  <p:stCondLst>
                                    <p:cond delay="0"/>
                                  </p:stCondLst>
                                  <p:childTnLst>
                                    <p:set>
                                      <p:cBhvr>
                                        <p:cTn id="53" dur="1" fill="hold">
                                          <p:stCondLst>
                                            <p:cond delay="0"/>
                                          </p:stCondLst>
                                        </p:cTn>
                                        <p:tgtEl>
                                          <p:spTgt spid="11275"/>
                                        </p:tgtEl>
                                        <p:attrNameLst>
                                          <p:attrName>style.visibility</p:attrName>
                                        </p:attrNameLst>
                                      </p:cBhvr>
                                      <p:to>
                                        <p:strVal val="visible"/>
                                      </p:to>
                                    </p:set>
                                    <p:animEffect transition="in" filter="wipe(down)">
                                      <p:cBhvr>
                                        <p:cTn id="54" dur="500"/>
                                        <p:tgtEl>
                                          <p:spTgt spid="11275"/>
                                        </p:tgtEl>
                                      </p:cBhvr>
                                    </p:animEffect>
                                  </p:childTnLst>
                                </p:cTn>
                              </p:par>
                              <p:par>
                                <p:cTn id="55" presetID="22" presetClass="entr" presetSubtype="4" fill="hold" grpId="0" nodeType="withEffect">
                                  <p:stCondLst>
                                    <p:cond delay="0"/>
                                  </p:stCondLst>
                                  <p:childTnLst>
                                    <p:set>
                                      <p:cBhvr>
                                        <p:cTn id="56" dur="1" fill="hold">
                                          <p:stCondLst>
                                            <p:cond delay="0"/>
                                          </p:stCondLst>
                                        </p:cTn>
                                        <p:tgtEl>
                                          <p:spTgt spid="11276"/>
                                        </p:tgtEl>
                                        <p:attrNameLst>
                                          <p:attrName>style.visibility</p:attrName>
                                        </p:attrNameLst>
                                      </p:cBhvr>
                                      <p:to>
                                        <p:strVal val="visible"/>
                                      </p:to>
                                    </p:set>
                                    <p:animEffect transition="in" filter="wipe(down)">
                                      <p:cBhvr>
                                        <p:cTn id="57" dur="500"/>
                                        <p:tgtEl>
                                          <p:spTgt spid="11276"/>
                                        </p:tgtEl>
                                      </p:cBhvr>
                                    </p:animEffect>
                                  </p:childTnLst>
                                </p:cTn>
                              </p:par>
                              <p:par>
                                <p:cTn id="58" presetID="22" presetClass="entr" presetSubtype="4" fill="hold" grpId="0" nodeType="withEffect">
                                  <p:stCondLst>
                                    <p:cond delay="0"/>
                                  </p:stCondLst>
                                  <p:childTnLst>
                                    <p:set>
                                      <p:cBhvr>
                                        <p:cTn id="59" dur="1" fill="hold">
                                          <p:stCondLst>
                                            <p:cond delay="0"/>
                                          </p:stCondLst>
                                        </p:cTn>
                                        <p:tgtEl>
                                          <p:spTgt spid="11278"/>
                                        </p:tgtEl>
                                        <p:attrNameLst>
                                          <p:attrName>style.visibility</p:attrName>
                                        </p:attrNameLst>
                                      </p:cBhvr>
                                      <p:to>
                                        <p:strVal val="visible"/>
                                      </p:to>
                                    </p:set>
                                    <p:animEffect transition="in" filter="wipe(down)">
                                      <p:cBhvr>
                                        <p:cTn id="60" dur="500"/>
                                        <p:tgtEl>
                                          <p:spTgt spid="11278"/>
                                        </p:tgtEl>
                                      </p:cBhvr>
                                    </p:animEffect>
                                  </p:childTnLst>
                                </p:cTn>
                              </p:par>
                              <p:par>
                                <p:cTn id="61" presetID="22" presetClass="entr" presetSubtype="4" fill="hold" grpId="0" nodeType="withEffect">
                                  <p:stCondLst>
                                    <p:cond delay="0"/>
                                  </p:stCondLst>
                                  <p:childTnLst>
                                    <p:set>
                                      <p:cBhvr>
                                        <p:cTn id="62" dur="1" fill="hold">
                                          <p:stCondLst>
                                            <p:cond delay="0"/>
                                          </p:stCondLst>
                                        </p:cTn>
                                        <p:tgtEl>
                                          <p:spTgt spid="11279"/>
                                        </p:tgtEl>
                                        <p:attrNameLst>
                                          <p:attrName>style.visibility</p:attrName>
                                        </p:attrNameLst>
                                      </p:cBhvr>
                                      <p:to>
                                        <p:strVal val="visible"/>
                                      </p:to>
                                    </p:set>
                                    <p:animEffect transition="in" filter="wipe(down)">
                                      <p:cBhvr>
                                        <p:cTn id="63" dur="500"/>
                                        <p:tgtEl>
                                          <p:spTgt spid="11279"/>
                                        </p:tgtEl>
                                      </p:cBhvr>
                                    </p:animEffect>
                                  </p:childTnLst>
                                </p:cTn>
                              </p:par>
                              <p:par>
                                <p:cTn id="64" presetID="22" presetClass="entr" presetSubtype="4" fill="hold" grpId="0" nodeType="withEffect">
                                  <p:stCondLst>
                                    <p:cond delay="0"/>
                                  </p:stCondLst>
                                  <p:childTnLst>
                                    <p:set>
                                      <p:cBhvr>
                                        <p:cTn id="65" dur="1" fill="hold">
                                          <p:stCondLst>
                                            <p:cond delay="0"/>
                                          </p:stCondLst>
                                        </p:cTn>
                                        <p:tgtEl>
                                          <p:spTgt spid="11280"/>
                                        </p:tgtEl>
                                        <p:attrNameLst>
                                          <p:attrName>style.visibility</p:attrName>
                                        </p:attrNameLst>
                                      </p:cBhvr>
                                      <p:to>
                                        <p:strVal val="visible"/>
                                      </p:to>
                                    </p:set>
                                    <p:animEffect transition="in" filter="wipe(down)">
                                      <p:cBhvr>
                                        <p:cTn id="66" dur="500"/>
                                        <p:tgtEl>
                                          <p:spTgt spid="11280"/>
                                        </p:tgtEl>
                                      </p:cBhvr>
                                    </p:animEffect>
                                  </p:childTnLst>
                                </p:cTn>
                              </p:par>
                              <p:par>
                                <p:cTn id="67" presetID="22" presetClass="entr" presetSubtype="4" fill="hold" grpId="0" nodeType="withEffect">
                                  <p:stCondLst>
                                    <p:cond delay="0"/>
                                  </p:stCondLst>
                                  <p:childTnLst>
                                    <p:set>
                                      <p:cBhvr>
                                        <p:cTn id="68" dur="1" fill="hold">
                                          <p:stCondLst>
                                            <p:cond delay="0"/>
                                          </p:stCondLst>
                                        </p:cTn>
                                        <p:tgtEl>
                                          <p:spTgt spid="11281"/>
                                        </p:tgtEl>
                                        <p:attrNameLst>
                                          <p:attrName>style.visibility</p:attrName>
                                        </p:attrNameLst>
                                      </p:cBhvr>
                                      <p:to>
                                        <p:strVal val="visible"/>
                                      </p:to>
                                    </p:set>
                                    <p:animEffect transition="in" filter="wipe(down)">
                                      <p:cBhvr>
                                        <p:cTn id="69" dur="500"/>
                                        <p:tgtEl>
                                          <p:spTgt spid="11281"/>
                                        </p:tgtEl>
                                      </p:cBhvr>
                                    </p:animEffect>
                                  </p:childTnLst>
                                </p:cTn>
                              </p:par>
                              <p:par>
                                <p:cTn id="70" presetID="22" presetClass="entr" presetSubtype="4" fill="hold" grpId="0" nodeType="withEffect">
                                  <p:stCondLst>
                                    <p:cond delay="0"/>
                                  </p:stCondLst>
                                  <p:childTnLst>
                                    <p:set>
                                      <p:cBhvr>
                                        <p:cTn id="71" dur="1" fill="hold">
                                          <p:stCondLst>
                                            <p:cond delay="0"/>
                                          </p:stCondLst>
                                        </p:cTn>
                                        <p:tgtEl>
                                          <p:spTgt spid="11282"/>
                                        </p:tgtEl>
                                        <p:attrNameLst>
                                          <p:attrName>style.visibility</p:attrName>
                                        </p:attrNameLst>
                                      </p:cBhvr>
                                      <p:to>
                                        <p:strVal val="visible"/>
                                      </p:to>
                                    </p:set>
                                    <p:animEffect transition="in" filter="wipe(down)">
                                      <p:cBhvr>
                                        <p:cTn id="72" dur="500"/>
                                        <p:tgtEl>
                                          <p:spTgt spid="11282"/>
                                        </p:tgtEl>
                                      </p:cBhvr>
                                    </p:animEffect>
                                  </p:childTnLst>
                                </p:cTn>
                              </p:par>
                              <p:par>
                                <p:cTn id="73" presetID="22" presetClass="entr" presetSubtype="4" fill="hold" grpId="0" nodeType="withEffect">
                                  <p:stCondLst>
                                    <p:cond delay="0"/>
                                  </p:stCondLst>
                                  <p:childTnLst>
                                    <p:set>
                                      <p:cBhvr>
                                        <p:cTn id="74" dur="1" fill="hold">
                                          <p:stCondLst>
                                            <p:cond delay="0"/>
                                          </p:stCondLst>
                                        </p:cTn>
                                        <p:tgtEl>
                                          <p:spTgt spid="11283"/>
                                        </p:tgtEl>
                                        <p:attrNameLst>
                                          <p:attrName>style.visibility</p:attrName>
                                        </p:attrNameLst>
                                      </p:cBhvr>
                                      <p:to>
                                        <p:strVal val="visible"/>
                                      </p:to>
                                    </p:set>
                                    <p:animEffect transition="in" filter="wipe(down)">
                                      <p:cBhvr>
                                        <p:cTn id="75" dur="500"/>
                                        <p:tgtEl>
                                          <p:spTgt spid="11283"/>
                                        </p:tgtEl>
                                      </p:cBhvr>
                                    </p:animEffect>
                                  </p:childTnLst>
                                </p:cTn>
                              </p:par>
                              <p:par>
                                <p:cTn id="76" presetID="22" presetClass="entr" presetSubtype="4" fill="hold" grpId="0" nodeType="withEffect">
                                  <p:stCondLst>
                                    <p:cond delay="0"/>
                                  </p:stCondLst>
                                  <p:childTnLst>
                                    <p:set>
                                      <p:cBhvr>
                                        <p:cTn id="77" dur="1" fill="hold">
                                          <p:stCondLst>
                                            <p:cond delay="0"/>
                                          </p:stCondLst>
                                        </p:cTn>
                                        <p:tgtEl>
                                          <p:spTgt spid="11284"/>
                                        </p:tgtEl>
                                        <p:attrNameLst>
                                          <p:attrName>style.visibility</p:attrName>
                                        </p:attrNameLst>
                                      </p:cBhvr>
                                      <p:to>
                                        <p:strVal val="visible"/>
                                      </p:to>
                                    </p:set>
                                    <p:animEffect transition="in" filter="wipe(down)">
                                      <p:cBhvr>
                                        <p:cTn id="78" dur="500"/>
                                        <p:tgtEl>
                                          <p:spTgt spid="11284"/>
                                        </p:tgtEl>
                                      </p:cBhvr>
                                    </p:animEffect>
                                  </p:childTnLst>
                                </p:cTn>
                              </p:par>
                              <p:par>
                                <p:cTn id="79" presetID="22" presetClass="entr" presetSubtype="4" fill="hold" grpId="0" nodeType="withEffect">
                                  <p:stCondLst>
                                    <p:cond delay="0"/>
                                  </p:stCondLst>
                                  <p:childTnLst>
                                    <p:set>
                                      <p:cBhvr>
                                        <p:cTn id="80" dur="1" fill="hold">
                                          <p:stCondLst>
                                            <p:cond delay="0"/>
                                          </p:stCondLst>
                                        </p:cTn>
                                        <p:tgtEl>
                                          <p:spTgt spid="11285"/>
                                        </p:tgtEl>
                                        <p:attrNameLst>
                                          <p:attrName>style.visibility</p:attrName>
                                        </p:attrNameLst>
                                      </p:cBhvr>
                                      <p:to>
                                        <p:strVal val="visible"/>
                                      </p:to>
                                    </p:set>
                                    <p:animEffect transition="in" filter="wipe(down)">
                                      <p:cBhvr>
                                        <p:cTn id="81" dur="500"/>
                                        <p:tgtEl>
                                          <p:spTgt spid="11285"/>
                                        </p:tgtEl>
                                      </p:cBhvr>
                                    </p:animEffect>
                                  </p:childTnLst>
                                </p:cTn>
                              </p:par>
                              <p:par>
                                <p:cTn id="82" presetID="22" presetClass="entr" presetSubtype="4" fill="hold" grpId="0" nodeType="withEffect">
                                  <p:stCondLst>
                                    <p:cond delay="0"/>
                                  </p:stCondLst>
                                  <p:childTnLst>
                                    <p:set>
                                      <p:cBhvr>
                                        <p:cTn id="83" dur="1" fill="hold">
                                          <p:stCondLst>
                                            <p:cond delay="0"/>
                                          </p:stCondLst>
                                        </p:cTn>
                                        <p:tgtEl>
                                          <p:spTgt spid="11286"/>
                                        </p:tgtEl>
                                        <p:attrNameLst>
                                          <p:attrName>style.visibility</p:attrName>
                                        </p:attrNameLst>
                                      </p:cBhvr>
                                      <p:to>
                                        <p:strVal val="visible"/>
                                      </p:to>
                                    </p:set>
                                    <p:animEffect transition="in" filter="wipe(down)">
                                      <p:cBhvr>
                                        <p:cTn id="84" dur="500"/>
                                        <p:tgtEl>
                                          <p:spTgt spid="11286"/>
                                        </p:tgtEl>
                                      </p:cBhvr>
                                    </p:animEffect>
                                  </p:childTnLst>
                                </p:cTn>
                              </p:par>
                              <p:par>
                                <p:cTn id="85" presetID="22" presetClass="entr" presetSubtype="4" fill="hold" grpId="0" nodeType="withEffect">
                                  <p:stCondLst>
                                    <p:cond delay="0"/>
                                  </p:stCondLst>
                                  <p:childTnLst>
                                    <p:set>
                                      <p:cBhvr>
                                        <p:cTn id="86" dur="1" fill="hold">
                                          <p:stCondLst>
                                            <p:cond delay="0"/>
                                          </p:stCondLst>
                                        </p:cTn>
                                        <p:tgtEl>
                                          <p:spTgt spid="11288"/>
                                        </p:tgtEl>
                                        <p:attrNameLst>
                                          <p:attrName>style.visibility</p:attrName>
                                        </p:attrNameLst>
                                      </p:cBhvr>
                                      <p:to>
                                        <p:strVal val="visible"/>
                                      </p:to>
                                    </p:set>
                                    <p:animEffect transition="in" filter="wipe(down)">
                                      <p:cBhvr>
                                        <p:cTn id="87" dur="500"/>
                                        <p:tgtEl>
                                          <p:spTgt spid="11288"/>
                                        </p:tgtEl>
                                      </p:cBhvr>
                                    </p:animEffect>
                                  </p:childTnLst>
                                </p:cTn>
                              </p:par>
                              <p:par>
                                <p:cTn id="88" presetID="22" presetClass="entr" presetSubtype="4" fill="hold" grpId="0" nodeType="withEffect">
                                  <p:stCondLst>
                                    <p:cond delay="0"/>
                                  </p:stCondLst>
                                  <p:childTnLst>
                                    <p:set>
                                      <p:cBhvr>
                                        <p:cTn id="89" dur="1" fill="hold">
                                          <p:stCondLst>
                                            <p:cond delay="0"/>
                                          </p:stCondLst>
                                        </p:cTn>
                                        <p:tgtEl>
                                          <p:spTgt spid="11289"/>
                                        </p:tgtEl>
                                        <p:attrNameLst>
                                          <p:attrName>style.visibility</p:attrName>
                                        </p:attrNameLst>
                                      </p:cBhvr>
                                      <p:to>
                                        <p:strVal val="visible"/>
                                      </p:to>
                                    </p:set>
                                    <p:animEffect transition="in" filter="wipe(down)">
                                      <p:cBhvr>
                                        <p:cTn id="90" dur="500"/>
                                        <p:tgtEl>
                                          <p:spTgt spid="11289"/>
                                        </p:tgtEl>
                                      </p:cBhvr>
                                    </p:animEffect>
                                  </p:childTnLst>
                                </p:cTn>
                              </p:par>
                              <p:par>
                                <p:cTn id="91" presetID="22" presetClass="entr" presetSubtype="4" fill="hold" grpId="0" nodeType="withEffect">
                                  <p:stCondLst>
                                    <p:cond delay="0"/>
                                  </p:stCondLst>
                                  <p:childTnLst>
                                    <p:set>
                                      <p:cBhvr>
                                        <p:cTn id="92" dur="1" fill="hold">
                                          <p:stCondLst>
                                            <p:cond delay="0"/>
                                          </p:stCondLst>
                                        </p:cTn>
                                        <p:tgtEl>
                                          <p:spTgt spid="11290"/>
                                        </p:tgtEl>
                                        <p:attrNameLst>
                                          <p:attrName>style.visibility</p:attrName>
                                        </p:attrNameLst>
                                      </p:cBhvr>
                                      <p:to>
                                        <p:strVal val="visible"/>
                                      </p:to>
                                    </p:set>
                                    <p:animEffect transition="in" filter="wipe(down)">
                                      <p:cBhvr>
                                        <p:cTn id="93" dur="500"/>
                                        <p:tgtEl>
                                          <p:spTgt spid="11290"/>
                                        </p:tgtEl>
                                      </p:cBhvr>
                                    </p:animEffect>
                                  </p:childTnLst>
                                </p:cTn>
                              </p:par>
                              <p:par>
                                <p:cTn id="94" presetID="22" presetClass="entr" presetSubtype="4" fill="hold" grpId="0" nodeType="withEffect">
                                  <p:stCondLst>
                                    <p:cond delay="0"/>
                                  </p:stCondLst>
                                  <p:childTnLst>
                                    <p:set>
                                      <p:cBhvr>
                                        <p:cTn id="95" dur="1" fill="hold">
                                          <p:stCondLst>
                                            <p:cond delay="0"/>
                                          </p:stCondLst>
                                        </p:cTn>
                                        <p:tgtEl>
                                          <p:spTgt spid="11291"/>
                                        </p:tgtEl>
                                        <p:attrNameLst>
                                          <p:attrName>style.visibility</p:attrName>
                                        </p:attrNameLst>
                                      </p:cBhvr>
                                      <p:to>
                                        <p:strVal val="visible"/>
                                      </p:to>
                                    </p:set>
                                    <p:animEffect transition="in" filter="wipe(down)">
                                      <p:cBhvr>
                                        <p:cTn id="96" dur="500"/>
                                        <p:tgtEl>
                                          <p:spTgt spid="112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70" grpId="0" animBg="1"/>
      <p:bldP spid="11273" grpId="0" animBg="1"/>
      <p:bldP spid="11274" grpId="0" animBg="1"/>
      <p:bldP spid="11275" grpId="0" animBg="1"/>
      <p:bldP spid="11276" grpId="0"/>
      <p:bldP spid="11277" grpId="0"/>
      <p:bldP spid="11278" grpId="0" animBg="1"/>
      <p:bldP spid="11279" grpId="0" animBg="1"/>
      <p:bldP spid="11280" grpId="0" animBg="1"/>
      <p:bldP spid="11281" grpId="0"/>
      <p:bldP spid="11282" grpId="0"/>
      <p:bldP spid="11283" grpId="0" animBg="1"/>
      <p:bldP spid="11284" grpId="0" animBg="1"/>
      <p:bldP spid="11285" grpId="0" animBg="1"/>
      <p:bldP spid="11286" grpId="0"/>
      <p:bldP spid="11287" grpId="0"/>
      <p:bldP spid="11288" grpId="0" animBg="1"/>
      <p:bldP spid="11289" grpId="0" animBg="1"/>
      <p:bldP spid="11290" grpId="0" animBg="1"/>
      <p:bldP spid="11291" grpId="0"/>
      <p:bldP spid="11292" grpId="0"/>
      <p:bldP spid="11293" grpId="0"/>
      <p:bldP spid="11294" grpId="0" animBg="1"/>
      <p:bldP spid="31" grpId="0"/>
      <p:bldP spid="32" grpId="0" animBg="1"/>
      <p:bldP spid="33"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1"/>
          <p:cNvSpPr>
            <a:spLocks noChangeArrowheads="1"/>
          </p:cNvSpPr>
          <p:nvPr/>
        </p:nvSpPr>
        <p:spPr bwMode="auto">
          <a:xfrm>
            <a:off x="4894337" y="1655489"/>
            <a:ext cx="3494087" cy="1754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just">
              <a:lnSpc>
                <a:spcPct val="150000"/>
              </a:lnSpc>
            </a:pPr>
            <a:r>
              <a:rPr lang="zh-CN" altLang="en-US" sz="1200" dirty="0">
                <a:solidFill>
                  <a:schemeClr val="tx1">
                    <a:lumMod val="95000"/>
                    <a:lumOff val="5000"/>
                  </a:schemeClr>
                </a:solidFill>
                <a:latin typeface="微软雅黑" panose="020B0503020204020204" charset="-122"/>
                <a:ea typeface="微软雅黑" panose="020B0503020204020204" charset="-122"/>
                <a:cs typeface="+mn-ea"/>
                <a:sym typeface="微软雅黑" panose="020B0503020204020204" charset="-122"/>
              </a:rPr>
              <a:t>按照财政部</a:t>
            </a:r>
            <a:r>
              <a:rPr lang="en-US" altLang="zh-CN" sz="1200" dirty="0">
                <a:solidFill>
                  <a:schemeClr val="tx1">
                    <a:lumMod val="95000"/>
                    <a:lumOff val="5000"/>
                  </a:schemeClr>
                </a:solidFill>
                <a:latin typeface="微软雅黑" panose="020B0503020204020204" charset="-122"/>
                <a:ea typeface="微软雅黑" panose="020B0503020204020204" charset="-122"/>
                <a:cs typeface="+mn-ea"/>
                <a:sym typeface="微软雅黑" panose="020B0503020204020204" charset="-122"/>
              </a:rPr>
              <a:t>《</a:t>
            </a:r>
            <a:r>
              <a:rPr lang="zh-CN" altLang="en-US" sz="1200" dirty="0">
                <a:solidFill>
                  <a:schemeClr val="tx1">
                    <a:lumMod val="95000"/>
                    <a:lumOff val="5000"/>
                  </a:schemeClr>
                </a:solidFill>
                <a:latin typeface="微软雅黑" panose="020B0503020204020204" charset="-122"/>
                <a:ea typeface="微软雅黑" panose="020B0503020204020204" charset="-122"/>
                <a:cs typeface="+mn-ea"/>
                <a:sym typeface="微软雅黑" panose="020B0503020204020204" charset="-122"/>
              </a:rPr>
              <a:t>会计工作基础规范</a:t>
            </a:r>
            <a:r>
              <a:rPr lang="en-US" altLang="zh-CN" sz="1200" dirty="0">
                <a:solidFill>
                  <a:schemeClr val="tx1">
                    <a:lumMod val="95000"/>
                    <a:lumOff val="5000"/>
                  </a:schemeClr>
                </a:solidFill>
                <a:latin typeface="微软雅黑" panose="020B0503020204020204" charset="-122"/>
                <a:ea typeface="微软雅黑" panose="020B0503020204020204" charset="-122"/>
                <a:cs typeface="+mn-ea"/>
                <a:sym typeface="微软雅黑" panose="020B0503020204020204" charset="-122"/>
              </a:rPr>
              <a:t>》</a:t>
            </a:r>
            <a:r>
              <a:rPr lang="zh-CN" altLang="en-US" sz="1200" dirty="0">
                <a:solidFill>
                  <a:schemeClr val="tx1">
                    <a:lumMod val="95000"/>
                    <a:lumOff val="5000"/>
                  </a:schemeClr>
                </a:solidFill>
                <a:latin typeface="微软雅黑" panose="020B0503020204020204" charset="-122"/>
                <a:ea typeface="微软雅黑" panose="020B0503020204020204" charset="-122"/>
                <a:cs typeface="+mn-ea"/>
                <a:sym typeface="微软雅黑" panose="020B0503020204020204" charset="-122"/>
              </a:rPr>
              <a:t>和</a:t>
            </a:r>
            <a:r>
              <a:rPr lang="en-US" altLang="zh-CN" sz="1200" dirty="0">
                <a:solidFill>
                  <a:schemeClr val="tx1">
                    <a:lumMod val="95000"/>
                    <a:lumOff val="5000"/>
                  </a:schemeClr>
                </a:solidFill>
                <a:latin typeface="微软雅黑" panose="020B0503020204020204" charset="-122"/>
                <a:ea typeface="微软雅黑" panose="020B0503020204020204" charset="-122"/>
                <a:cs typeface="+mn-ea"/>
                <a:sym typeface="微软雅黑" panose="020B0503020204020204" charset="-122"/>
              </a:rPr>
              <a:t>《</a:t>
            </a:r>
            <a:r>
              <a:rPr lang="zh-CN" altLang="en-US" sz="1200" dirty="0">
                <a:solidFill>
                  <a:schemeClr val="tx1">
                    <a:lumMod val="95000"/>
                    <a:lumOff val="5000"/>
                  </a:schemeClr>
                </a:solidFill>
                <a:latin typeface="微软雅黑" panose="020B0503020204020204" charset="-122"/>
                <a:ea typeface="微软雅黑" panose="020B0503020204020204" charset="-122"/>
                <a:cs typeface="+mn-ea"/>
                <a:sym typeface="微软雅黑" panose="020B0503020204020204" charset="-122"/>
              </a:rPr>
              <a:t>财务管理制度</a:t>
            </a:r>
            <a:r>
              <a:rPr lang="en-US" altLang="zh-CN" sz="1200" dirty="0">
                <a:solidFill>
                  <a:schemeClr val="tx1">
                    <a:lumMod val="95000"/>
                    <a:lumOff val="5000"/>
                  </a:schemeClr>
                </a:solidFill>
                <a:latin typeface="微软雅黑" panose="020B0503020204020204" charset="-122"/>
                <a:ea typeface="微软雅黑" panose="020B0503020204020204" charset="-122"/>
                <a:cs typeface="+mn-ea"/>
                <a:sym typeface="微软雅黑" panose="020B0503020204020204" charset="-122"/>
              </a:rPr>
              <a:t>》</a:t>
            </a:r>
            <a:r>
              <a:rPr lang="zh-CN" altLang="en-US" sz="1200" dirty="0">
                <a:solidFill>
                  <a:schemeClr val="tx1">
                    <a:lumMod val="95000"/>
                    <a:lumOff val="5000"/>
                  </a:schemeClr>
                </a:solidFill>
                <a:latin typeface="微软雅黑" panose="020B0503020204020204" charset="-122"/>
                <a:ea typeface="微软雅黑" panose="020B0503020204020204" charset="-122"/>
                <a:cs typeface="+mn-ea"/>
                <a:sym typeface="微软雅黑" panose="020B0503020204020204" charset="-122"/>
              </a:rPr>
              <a:t>的要求，做好日常会计核算工作。只有按照</a:t>
            </a:r>
            <a:r>
              <a:rPr lang="en-US" altLang="zh-CN" sz="1200" dirty="0">
                <a:solidFill>
                  <a:schemeClr val="tx1">
                    <a:lumMod val="95000"/>
                    <a:lumOff val="5000"/>
                  </a:schemeClr>
                </a:solidFill>
                <a:latin typeface="微软雅黑" panose="020B0503020204020204" charset="-122"/>
                <a:ea typeface="微软雅黑" panose="020B0503020204020204" charset="-122"/>
                <a:cs typeface="+mn-ea"/>
                <a:sym typeface="微软雅黑" panose="020B0503020204020204" charset="-122"/>
              </a:rPr>
              <a:t>《</a:t>
            </a:r>
            <a:r>
              <a:rPr lang="zh-CN" altLang="en-US" sz="1200" dirty="0">
                <a:solidFill>
                  <a:schemeClr val="tx1">
                    <a:lumMod val="95000"/>
                    <a:lumOff val="5000"/>
                  </a:schemeClr>
                </a:solidFill>
                <a:latin typeface="微软雅黑" panose="020B0503020204020204" charset="-122"/>
                <a:ea typeface="微软雅黑" panose="020B0503020204020204" charset="-122"/>
                <a:cs typeface="+mn-ea"/>
                <a:sym typeface="微软雅黑" panose="020B0503020204020204" charset="-122"/>
              </a:rPr>
              <a:t>工作规范</a:t>
            </a:r>
            <a:r>
              <a:rPr lang="en-US" altLang="zh-CN" sz="1200" dirty="0">
                <a:solidFill>
                  <a:schemeClr val="tx1">
                    <a:lumMod val="95000"/>
                    <a:lumOff val="5000"/>
                  </a:schemeClr>
                </a:solidFill>
                <a:latin typeface="微软雅黑" panose="020B0503020204020204" charset="-122"/>
                <a:ea typeface="微软雅黑" panose="020B0503020204020204" charset="-122"/>
                <a:cs typeface="+mn-ea"/>
                <a:sym typeface="微软雅黑" panose="020B0503020204020204" charset="-122"/>
              </a:rPr>
              <a:t>》</a:t>
            </a:r>
            <a:r>
              <a:rPr lang="zh-CN" altLang="en-US" sz="1200" dirty="0">
                <a:solidFill>
                  <a:schemeClr val="tx1">
                    <a:lumMod val="95000"/>
                    <a:lumOff val="5000"/>
                  </a:schemeClr>
                </a:solidFill>
                <a:latin typeface="微软雅黑" panose="020B0503020204020204" charset="-122"/>
                <a:ea typeface="微软雅黑" panose="020B0503020204020204" charset="-122"/>
                <a:cs typeface="+mn-ea"/>
                <a:sym typeface="微软雅黑" panose="020B0503020204020204" charset="-122"/>
              </a:rPr>
              <a:t>、</a:t>
            </a:r>
            <a:r>
              <a:rPr lang="en-US" altLang="zh-CN" sz="1200" dirty="0">
                <a:solidFill>
                  <a:schemeClr val="tx1">
                    <a:lumMod val="95000"/>
                    <a:lumOff val="5000"/>
                  </a:schemeClr>
                </a:solidFill>
                <a:latin typeface="微软雅黑" panose="020B0503020204020204" charset="-122"/>
                <a:ea typeface="微软雅黑" panose="020B0503020204020204" charset="-122"/>
                <a:cs typeface="+mn-ea"/>
                <a:sym typeface="微软雅黑" panose="020B0503020204020204" charset="-122"/>
              </a:rPr>
              <a:t>《</a:t>
            </a:r>
            <a:r>
              <a:rPr lang="zh-CN" altLang="en-US" sz="1200" dirty="0">
                <a:solidFill>
                  <a:schemeClr val="tx1">
                    <a:lumMod val="95000"/>
                    <a:lumOff val="5000"/>
                  </a:schemeClr>
                </a:solidFill>
                <a:latin typeface="微软雅黑" panose="020B0503020204020204" charset="-122"/>
                <a:ea typeface="微软雅黑" panose="020B0503020204020204" charset="-122"/>
                <a:cs typeface="+mn-ea"/>
                <a:sym typeface="微软雅黑" panose="020B0503020204020204" charset="-122"/>
              </a:rPr>
              <a:t>财务制度</a:t>
            </a:r>
            <a:r>
              <a:rPr lang="en-US" altLang="zh-CN" sz="1200" dirty="0">
                <a:solidFill>
                  <a:schemeClr val="tx1">
                    <a:lumMod val="95000"/>
                    <a:lumOff val="5000"/>
                  </a:schemeClr>
                </a:solidFill>
                <a:latin typeface="微软雅黑" panose="020B0503020204020204" charset="-122"/>
                <a:ea typeface="微软雅黑" panose="020B0503020204020204" charset="-122"/>
                <a:cs typeface="+mn-ea"/>
                <a:sym typeface="微软雅黑" panose="020B0503020204020204" charset="-122"/>
              </a:rPr>
              <a:t>》</a:t>
            </a:r>
            <a:r>
              <a:rPr lang="zh-CN" altLang="en-US" sz="1200" dirty="0">
                <a:solidFill>
                  <a:schemeClr val="tx1">
                    <a:lumMod val="95000"/>
                    <a:lumOff val="5000"/>
                  </a:schemeClr>
                </a:solidFill>
                <a:latin typeface="微软雅黑" panose="020B0503020204020204" charset="-122"/>
                <a:ea typeface="微软雅黑" panose="020B0503020204020204" charset="-122"/>
                <a:cs typeface="+mn-ea"/>
                <a:sym typeface="微软雅黑" panose="020B0503020204020204" charset="-122"/>
              </a:rPr>
              <a:t>做好日常会计核算工作，做好财务工作分析的基础工作，才能为领导提供真实有效的、具有参考价值的财务分析及决策依据。</a:t>
            </a:r>
          </a:p>
        </p:txBody>
      </p:sp>
      <p:sp>
        <p:nvSpPr>
          <p:cNvPr id="7" name="Freeform 5"/>
          <p:cNvSpPr>
            <a:spLocks noChangeArrowheads="1"/>
          </p:cNvSpPr>
          <p:nvPr/>
        </p:nvSpPr>
        <p:spPr bwMode="auto">
          <a:xfrm>
            <a:off x="2189237" y="2719114"/>
            <a:ext cx="976312" cy="1370013"/>
          </a:xfrm>
          <a:custGeom>
            <a:avLst/>
            <a:gdLst>
              <a:gd name="T0" fmla="*/ 487362 w 615"/>
              <a:gd name="T1" fmla="*/ 0 h 863"/>
              <a:gd name="T2" fmla="*/ 731837 w 615"/>
              <a:gd name="T3" fmla="*/ 690563 h 863"/>
              <a:gd name="T4" fmla="*/ 976312 w 615"/>
              <a:gd name="T5" fmla="*/ 1370013 h 863"/>
              <a:gd name="T6" fmla="*/ 487362 w 615"/>
              <a:gd name="T7" fmla="*/ 1370013 h 863"/>
              <a:gd name="T8" fmla="*/ 0 w 615"/>
              <a:gd name="T9" fmla="*/ 1370013 h 863"/>
              <a:gd name="T10" fmla="*/ 244475 w 615"/>
              <a:gd name="T11" fmla="*/ 690563 h 863"/>
              <a:gd name="T12" fmla="*/ 487362 w 615"/>
              <a:gd name="T13" fmla="*/ 0 h 863"/>
              <a:gd name="T14" fmla="*/ 0 60000 65536"/>
              <a:gd name="T15" fmla="*/ 0 60000 65536"/>
              <a:gd name="T16" fmla="*/ 0 60000 65536"/>
              <a:gd name="T17" fmla="*/ 0 60000 65536"/>
              <a:gd name="T18" fmla="*/ 0 60000 65536"/>
              <a:gd name="T19" fmla="*/ 0 60000 65536"/>
              <a:gd name="T20" fmla="*/ 0 60000 65536"/>
              <a:gd name="T21" fmla="*/ 0 w 615"/>
              <a:gd name="T22" fmla="*/ 0 h 863"/>
              <a:gd name="T23" fmla="*/ 615 w 615"/>
              <a:gd name="T24" fmla="*/ 863 h 86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15" h="863">
                <a:moveTo>
                  <a:pt x="307" y="0"/>
                </a:moveTo>
                <a:lnTo>
                  <a:pt x="461" y="435"/>
                </a:lnTo>
                <a:lnTo>
                  <a:pt x="615" y="863"/>
                </a:lnTo>
                <a:lnTo>
                  <a:pt x="307" y="863"/>
                </a:lnTo>
                <a:lnTo>
                  <a:pt x="0" y="863"/>
                </a:lnTo>
                <a:lnTo>
                  <a:pt x="154" y="435"/>
                </a:lnTo>
                <a:lnTo>
                  <a:pt x="307" y="0"/>
                </a:lnTo>
                <a:close/>
              </a:path>
            </a:pathLst>
          </a:custGeom>
          <a:solidFill>
            <a:srgbClr val="0070C0"/>
          </a:solidFill>
          <a:ln>
            <a:noFill/>
          </a:ln>
        </p:spPr>
        <p:txBody>
          <a:bodyPr/>
          <a:lstStyle/>
          <a:p>
            <a:endParaRPr lang="zh-CN" altLang="en-US">
              <a:solidFill>
                <a:schemeClr val="tx1">
                  <a:lumMod val="95000"/>
                  <a:lumOff val="5000"/>
                </a:schemeClr>
              </a:solidFill>
              <a:latin typeface="微软雅黑" panose="020B0503020204020204" charset="-122"/>
              <a:ea typeface="微软雅黑" panose="020B0503020204020204" charset="-122"/>
              <a:cs typeface="+mn-ea"/>
              <a:sym typeface="微软雅黑" panose="020B0503020204020204" charset="-122"/>
            </a:endParaRPr>
          </a:p>
        </p:txBody>
      </p:sp>
      <p:sp>
        <p:nvSpPr>
          <p:cNvPr id="8" name="Freeform 6"/>
          <p:cNvSpPr>
            <a:spLocks noChangeArrowheads="1"/>
          </p:cNvSpPr>
          <p:nvPr/>
        </p:nvSpPr>
        <p:spPr bwMode="auto">
          <a:xfrm>
            <a:off x="1362149" y="3441427"/>
            <a:ext cx="976313" cy="647700"/>
          </a:xfrm>
          <a:custGeom>
            <a:avLst/>
            <a:gdLst>
              <a:gd name="T0" fmla="*/ 488950 w 615"/>
              <a:gd name="T1" fmla="*/ 0 h 408"/>
              <a:gd name="T2" fmla="*/ 731838 w 615"/>
              <a:gd name="T3" fmla="*/ 319088 h 408"/>
              <a:gd name="T4" fmla="*/ 976313 w 615"/>
              <a:gd name="T5" fmla="*/ 647700 h 408"/>
              <a:gd name="T6" fmla="*/ 488950 w 615"/>
              <a:gd name="T7" fmla="*/ 647700 h 408"/>
              <a:gd name="T8" fmla="*/ 0 w 615"/>
              <a:gd name="T9" fmla="*/ 647700 h 408"/>
              <a:gd name="T10" fmla="*/ 244475 w 615"/>
              <a:gd name="T11" fmla="*/ 319088 h 408"/>
              <a:gd name="T12" fmla="*/ 488950 w 615"/>
              <a:gd name="T13" fmla="*/ 0 h 408"/>
              <a:gd name="T14" fmla="*/ 0 60000 65536"/>
              <a:gd name="T15" fmla="*/ 0 60000 65536"/>
              <a:gd name="T16" fmla="*/ 0 60000 65536"/>
              <a:gd name="T17" fmla="*/ 0 60000 65536"/>
              <a:gd name="T18" fmla="*/ 0 60000 65536"/>
              <a:gd name="T19" fmla="*/ 0 60000 65536"/>
              <a:gd name="T20" fmla="*/ 0 60000 65536"/>
              <a:gd name="T21" fmla="*/ 0 w 615"/>
              <a:gd name="T22" fmla="*/ 0 h 408"/>
              <a:gd name="T23" fmla="*/ 615 w 615"/>
              <a:gd name="T24" fmla="*/ 408 h 40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15" h="408">
                <a:moveTo>
                  <a:pt x="308" y="0"/>
                </a:moveTo>
                <a:lnTo>
                  <a:pt x="461" y="201"/>
                </a:lnTo>
                <a:lnTo>
                  <a:pt x="615" y="408"/>
                </a:lnTo>
                <a:lnTo>
                  <a:pt x="308" y="408"/>
                </a:lnTo>
                <a:lnTo>
                  <a:pt x="0" y="408"/>
                </a:lnTo>
                <a:lnTo>
                  <a:pt x="154" y="201"/>
                </a:lnTo>
                <a:lnTo>
                  <a:pt x="308" y="0"/>
                </a:lnTo>
                <a:close/>
              </a:path>
            </a:pathLst>
          </a:custGeom>
          <a:solidFill>
            <a:srgbClr val="00B0F0"/>
          </a:solidFill>
          <a:ln>
            <a:noFill/>
          </a:ln>
        </p:spPr>
        <p:txBody>
          <a:bodyPr/>
          <a:lstStyle/>
          <a:p>
            <a:endParaRPr lang="zh-CN" altLang="en-US">
              <a:solidFill>
                <a:schemeClr val="tx1">
                  <a:lumMod val="95000"/>
                  <a:lumOff val="5000"/>
                </a:schemeClr>
              </a:solidFill>
              <a:latin typeface="微软雅黑" panose="020B0503020204020204" charset="-122"/>
              <a:ea typeface="微软雅黑" panose="020B0503020204020204" charset="-122"/>
              <a:cs typeface="+mn-ea"/>
              <a:sym typeface="微软雅黑" panose="020B0503020204020204" charset="-122"/>
            </a:endParaRPr>
          </a:p>
        </p:txBody>
      </p:sp>
      <p:sp>
        <p:nvSpPr>
          <p:cNvPr id="9" name="Freeform 7"/>
          <p:cNvSpPr>
            <a:spLocks noChangeArrowheads="1"/>
          </p:cNvSpPr>
          <p:nvPr/>
        </p:nvSpPr>
        <p:spPr bwMode="auto">
          <a:xfrm>
            <a:off x="568399" y="3919264"/>
            <a:ext cx="974725" cy="169863"/>
          </a:xfrm>
          <a:custGeom>
            <a:avLst/>
            <a:gdLst>
              <a:gd name="T0" fmla="*/ 487363 w 614"/>
              <a:gd name="T1" fmla="*/ 0 h 107"/>
              <a:gd name="T2" fmla="*/ 730250 w 614"/>
              <a:gd name="T3" fmla="*/ 84138 h 107"/>
              <a:gd name="T4" fmla="*/ 974725 w 614"/>
              <a:gd name="T5" fmla="*/ 169863 h 107"/>
              <a:gd name="T6" fmla="*/ 487363 w 614"/>
              <a:gd name="T7" fmla="*/ 169863 h 107"/>
              <a:gd name="T8" fmla="*/ 0 w 614"/>
              <a:gd name="T9" fmla="*/ 169863 h 107"/>
              <a:gd name="T10" fmla="*/ 242888 w 614"/>
              <a:gd name="T11" fmla="*/ 84138 h 107"/>
              <a:gd name="T12" fmla="*/ 487363 w 614"/>
              <a:gd name="T13" fmla="*/ 0 h 107"/>
              <a:gd name="T14" fmla="*/ 0 60000 65536"/>
              <a:gd name="T15" fmla="*/ 0 60000 65536"/>
              <a:gd name="T16" fmla="*/ 0 60000 65536"/>
              <a:gd name="T17" fmla="*/ 0 60000 65536"/>
              <a:gd name="T18" fmla="*/ 0 60000 65536"/>
              <a:gd name="T19" fmla="*/ 0 60000 65536"/>
              <a:gd name="T20" fmla="*/ 0 60000 65536"/>
              <a:gd name="T21" fmla="*/ 0 w 614"/>
              <a:gd name="T22" fmla="*/ 0 h 107"/>
              <a:gd name="T23" fmla="*/ 614 w 614"/>
              <a:gd name="T24" fmla="*/ 107 h 10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14" h="107">
                <a:moveTo>
                  <a:pt x="307" y="0"/>
                </a:moveTo>
                <a:lnTo>
                  <a:pt x="460" y="53"/>
                </a:lnTo>
                <a:lnTo>
                  <a:pt x="614" y="107"/>
                </a:lnTo>
                <a:lnTo>
                  <a:pt x="307" y="107"/>
                </a:lnTo>
                <a:lnTo>
                  <a:pt x="0" y="107"/>
                </a:lnTo>
                <a:lnTo>
                  <a:pt x="153" y="53"/>
                </a:lnTo>
                <a:lnTo>
                  <a:pt x="307" y="0"/>
                </a:lnTo>
                <a:close/>
              </a:path>
            </a:pathLst>
          </a:custGeom>
          <a:solidFill>
            <a:srgbClr val="0070C0"/>
          </a:solidFill>
          <a:ln>
            <a:noFill/>
          </a:ln>
        </p:spPr>
        <p:txBody>
          <a:bodyPr/>
          <a:lstStyle/>
          <a:p>
            <a:endParaRPr lang="zh-CN" altLang="en-US">
              <a:solidFill>
                <a:schemeClr val="tx1">
                  <a:lumMod val="95000"/>
                  <a:lumOff val="5000"/>
                </a:schemeClr>
              </a:solidFill>
              <a:latin typeface="微软雅黑" panose="020B0503020204020204" charset="-122"/>
              <a:ea typeface="微软雅黑" panose="020B0503020204020204" charset="-122"/>
              <a:cs typeface="+mn-ea"/>
              <a:sym typeface="微软雅黑" panose="020B0503020204020204" charset="-122"/>
            </a:endParaRPr>
          </a:p>
        </p:txBody>
      </p:sp>
      <p:sp>
        <p:nvSpPr>
          <p:cNvPr id="10" name="Freeform 8"/>
          <p:cNvSpPr>
            <a:spLocks noChangeArrowheads="1"/>
          </p:cNvSpPr>
          <p:nvPr/>
        </p:nvSpPr>
        <p:spPr bwMode="auto">
          <a:xfrm>
            <a:off x="3016324" y="1922189"/>
            <a:ext cx="974725" cy="2166938"/>
          </a:xfrm>
          <a:custGeom>
            <a:avLst/>
            <a:gdLst>
              <a:gd name="T0" fmla="*/ 487363 w 614"/>
              <a:gd name="T1" fmla="*/ 0 h 1365"/>
              <a:gd name="T2" fmla="*/ 731838 w 614"/>
              <a:gd name="T3" fmla="*/ 1082675 h 1365"/>
              <a:gd name="T4" fmla="*/ 974725 w 614"/>
              <a:gd name="T5" fmla="*/ 2166938 h 1365"/>
              <a:gd name="T6" fmla="*/ 487363 w 614"/>
              <a:gd name="T7" fmla="*/ 2166938 h 1365"/>
              <a:gd name="T8" fmla="*/ 0 w 614"/>
              <a:gd name="T9" fmla="*/ 2166938 h 1365"/>
              <a:gd name="T10" fmla="*/ 244475 w 614"/>
              <a:gd name="T11" fmla="*/ 1082675 h 1365"/>
              <a:gd name="T12" fmla="*/ 487363 w 614"/>
              <a:gd name="T13" fmla="*/ 0 h 1365"/>
              <a:gd name="T14" fmla="*/ 0 60000 65536"/>
              <a:gd name="T15" fmla="*/ 0 60000 65536"/>
              <a:gd name="T16" fmla="*/ 0 60000 65536"/>
              <a:gd name="T17" fmla="*/ 0 60000 65536"/>
              <a:gd name="T18" fmla="*/ 0 60000 65536"/>
              <a:gd name="T19" fmla="*/ 0 60000 65536"/>
              <a:gd name="T20" fmla="*/ 0 60000 65536"/>
              <a:gd name="T21" fmla="*/ 0 w 614"/>
              <a:gd name="T22" fmla="*/ 0 h 1365"/>
              <a:gd name="T23" fmla="*/ 614 w 614"/>
              <a:gd name="T24" fmla="*/ 1365 h 136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14" h="1365">
                <a:moveTo>
                  <a:pt x="307" y="0"/>
                </a:moveTo>
                <a:lnTo>
                  <a:pt x="461" y="682"/>
                </a:lnTo>
                <a:lnTo>
                  <a:pt x="614" y="1365"/>
                </a:lnTo>
                <a:lnTo>
                  <a:pt x="307" y="1365"/>
                </a:lnTo>
                <a:lnTo>
                  <a:pt x="0" y="1365"/>
                </a:lnTo>
                <a:lnTo>
                  <a:pt x="154" y="682"/>
                </a:lnTo>
                <a:lnTo>
                  <a:pt x="307" y="0"/>
                </a:lnTo>
                <a:close/>
              </a:path>
            </a:pathLst>
          </a:custGeom>
          <a:solidFill>
            <a:srgbClr val="00B0F0"/>
          </a:solidFill>
          <a:ln>
            <a:noFill/>
          </a:ln>
        </p:spPr>
        <p:txBody>
          <a:bodyPr/>
          <a:lstStyle/>
          <a:p>
            <a:endParaRPr lang="zh-CN" altLang="en-US">
              <a:solidFill>
                <a:schemeClr val="tx1">
                  <a:lumMod val="95000"/>
                  <a:lumOff val="5000"/>
                </a:schemeClr>
              </a:solidFill>
              <a:latin typeface="微软雅黑" panose="020B0503020204020204" charset="-122"/>
              <a:ea typeface="微软雅黑" panose="020B0503020204020204" charset="-122"/>
              <a:cs typeface="+mn-ea"/>
              <a:sym typeface="微软雅黑" panose="020B0503020204020204" charset="-122"/>
            </a:endParaRPr>
          </a:p>
        </p:txBody>
      </p:sp>
      <p:sp>
        <p:nvSpPr>
          <p:cNvPr id="11" name="Freeform 9"/>
          <p:cNvSpPr>
            <a:spLocks noChangeArrowheads="1"/>
          </p:cNvSpPr>
          <p:nvPr/>
        </p:nvSpPr>
        <p:spPr bwMode="auto">
          <a:xfrm>
            <a:off x="3843412" y="3079477"/>
            <a:ext cx="974725" cy="1009650"/>
          </a:xfrm>
          <a:custGeom>
            <a:avLst/>
            <a:gdLst>
              <a:gd name="T0" fmla="*/ 487363 w 614"/>
              <a:gd name="T1" fmla="*/ 0 h 636"/>
              <a:gd name="T2" fmla="*/ 731838 w 614"/>
              <a:gd name="T3" fmla="*/ 509588 h 636"/>
              <a:gd name="T4" fmla="*/ 974725 w 614"/>
              <a:gd name="T5" fmla="*/ 1009650 h 636"/>
              <a:gd name="T6" fmla="*/ 487363 w 614"/>
              <a:gd name="T7" fmla="*/ 1009650 h 636"/>
              <a:gd name="T8" fmla="*/ 0 w 614"/>
              <a:gd name="T9" fmla="*/ 1009650 h 636"/>
              <a:gd name="T10" fmla="*/ 244475 w 614"/>
              <a:gd name="T11" fmla="*/ 509588 h 636"/>
              <a:gd name="T12" fmla="*/ 487363 w 614"/>
              <a:gd name="T13" fmla="*/ 0 h 636"/>
              <a:gd name="T14" fmla="*/ 0 60000 65536"/>
              <a:gd name="T15" fmla="*/ 0 60000 65536"/>
              <a:gd name="T16" fmla="*/ 0 60000 65536"/>
              <a:gd name="T17" fmla="*/ 0 60000 65536"/>
              <a:gd name="T18" fmla="*/ 0 60000 65536"/>
              <a:gd name="T19" fmla="*/ 0 60000 65536"/>
              <a:gd name="T20" fmla="*/ 0 60000 65536"/>
              <a:gd name="T21" fmla="*/ 0 w 614"/>
              <a:gd name="T22" fmla="*/ 0 h 636"/>
              <a:gd name="T23" fmla="*/ 614 w 614"/>
              <a:gd name="T24" fmla="*/ 636 h 63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14" h="636">
                <a:moveTo>
                  <a:pt x="307" y="0"/>
                </a:moveTo>
                <a:lnTo>
                  <a:pt x="461" y="321"/>
                </a:lnTo>
                <a:lnTo>
                  <a:pt x="614" y="636"/>
                </a:lnTo>
                <a:lnTo>
                  <a:pt x="307" y="636"/>
                </a:lnTo>
                <a:lnTo>
                  <a:pt x="0" y="636"/>
                </a:lnTo>
                <a:lnTo>
                  <a:pt x="154" y="321"/>
                </a:lnTo>
                <a:lnTo>
                  <a:pt x="307" y="0"/>
                </a:lnTo>
                <a:close/>
              </a:path>
            </a:pathLst>
          </a:custGeom>
          <a:solidFill>
            <a:srgbClr val="0070C0"/>
          </a:solidFill>
          <a:ln>
            <a:noFill/>
          </a:ln>
        </p:spPr>
        <p:txBody>
          <a:bodyPr/>
          <a:lstStyle/>
          <a:p>
            <a:endParaRPr lang="zh-CN" altLang="en-US">
              <a:solidFill>
                <a:schemeClr val="tx1">
                  <a:lumMod val="95000"/>
                  <a:lumOff val="5000"/>
                </a:schemeClr>
              </a:solidFill>
              <a:latin typeface="微软雅黑" panose="020B0503020204020204" charset="-122"/>
              <a:ea typeface="微软雅黑" panose="020B0503020204020204" charset="-122"/>
              <a:cs typeface="+mn-ea"/>
              <a:sym typeface="微软雅黑" panose="020B0503020204020204" charset="-122"/>
            </a:endParaRPr>
          </a:p>
        </p:txBody>
      </p:sp>
      <p:sp>
        <p:nvSpPr>
          <p:cNvPr id="12" name="TextBox 282"/>
          <p:cNvSpPr>
            <a:spLocks noChangeArrowheads="1"/>
          </p:cNvSpPr>
          <p:nvPr/>
        </p:nvSpPr>
        <p:spPr bwMode="auto">
          <a:xfrm>
            <a:off x="828749" y="3538264"/>
            <a:ext cx="42511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en-US" altLang="zh-CN" sz="1600">
                <a:solidFill>
                  <a:schemeClr val="tx1">
                    <a:lumMod val="95000"/>
                    <a:lumOff val="5000"/>
                  </a:schemeClr>
                </a:solidFill>
                <a:latin typeface="微软雅黑" panose="020B0503020204020204" charset="-122"/>
                <a:ea typeface="微软雅黑" panose="020B0503020204020204" charset="-122"/>
                <a:cs typeface="+mn-ea"/>
                <a:sym typeface="微软雅黑" panose="020B0503020204020204" charset="-122"/>
              </a:rPr>
              <a:t>18</a:t>
            </a:r>
            <a:endParaRPr lang="zh-CN" altLang="en-US" sz="1600">
              <a:solidFill>
                <a:schemeClr val="tx1">
                  <a:lumMod val="95000"/>
                  <a:lumOff val="5000"/>
                </a:schemeClr>
              </a:solidFill>
              <a:latin typeface="微软雅黑" panose="020B0503020204020204" charset="-122"/>
              <a:ea typeface="微软雅黑" panose="020B0503020204020204" charset="-122"/>
              <a:cs typeface="+mn-ea"/>
              <a:sym typeface="微软雅黑" panose="020B0503020204020204" charset="-122"/>
            </a:endParaRPr>
          </a:p>
        </p:txBody>
      </p:sp>
      <p:sp>
        <p:nvSpPr>
          <p:cNvPr id="13" name="TextBox 283"/>
          <p:cNvSpPr>
            <a:spLocks noChangeArrowheads="1"/>
          </p:cNvSpPr>
          <p:nvPr/>
        </p:nvSpPr>
        <p:spPr bwMode="auto">
          <a:xfrm>
            <a:off x="767223" y="4208189"/>
            <a:ext cx="54373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zh-CN" altLang="en-US" sz="1400">
                <a:solidFill>
                  <a:schemeClr val="tx1">
                    <a:lumMod val="95000"/>
                    <a:lumOff val="5000"/>
                  </a:schemeClr>
                </a:solidFill>
                <a:latin typeface="微软雅黑" panose="020B0503020204020204" charset="-122"/>
                <a:ea typeface="微软雅黑" panose="020B0503020204020204" charset="-122"/>
                <a:cs typeface="+mn-ea"/>
                <a:sym typeface="微软雅黑" panose="020B0503020204020204" charset="-122"/>
              </a:rPr>
              <a:t>标题</a:t>
            </a:r>
            <a:endParaRPr lang="zh-CN" altLang="en-US">
              <a:solidFill>
                <a:schemeClr val="tx1">
                  <a:lumMod val="95000"/>
                  <a:lumOff val="5000"/>
                </a:schemeClr>
              </a:solidFill>
              <a:latin typeface="微软雅黑" panose="020B0503020204020204" charset="-122"/>
              <a:ea typeface="微软雅黑" panose="020B0503020204020204" charset="-122"/>
              <a:cs typeface="+mn-ea"/>
              <a:sym typeface="微软雅黑" panose="020B0503020204020204" charset="-122"/>
            </a:endParaRPr>
          </a:p>
        </p:txBody>
      </p:sp>
      <p:sp>
        <p:nvSpPr>
          <p:cNvPr id="14" name="TextBox 285"/>
          <p:cNvSpPr>
            <a:spLocks noChangeArrowheads="1"/>
          </p:cNvSpPr>
          <p:nvPr/>
        </p:nvSpPr>
        <p:spPr bwMode="auto">
          <a:xfrm>
            <a:off x="1536367" y="4208189"/>
            <a:ext cx="54373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zh-CN" altLang="en-US" sz="1400">
                <a:solidFill>
                  <a:schemeClr val="tx1">
                    <a:lumMod val="95000"/>
                    <a:lumOff val="5000"/>
                  </a:schemeClr>
                </a:solidFill>
                <a:latin typeface="微软雅黑" panose="020B0503020204020204" charset="-122"/>
                <a:ea typeface="微软雅黑" panose="020B0503020204020204" charset="-122"/>
                <a:cs typeface="+mn-ea"/>
                <a:sym typeface="微软雅黑" panose="020B0503020204020204" charset="-122"/>
              </a:rPr>
              <a:t>标题</a:t>
            </a:r>
            <a:endParaRPr lang="zh-CN" altLang="en-US">
              <a:solidFill>
                <a:schemeClr val="tx1">
                  <a:lumMod val="95000"/>
                  <a:lumOff val="5000"/>
                </a:schemeClr>
              </a:solidFill>
              <a:latin typeface="微软雅黑" panose="020B0503020204020204" charset="-122"/>
              <a:ea typeface="微软雅黑" panose="020B0503020204020204" charset="-122"/>
              <a:cs typeface="+mn-ea"/>
              <a:sym typeface="微软雅黑" panose="020B0503020204020204" charset="-122"/>
            </a:endParaRPr>
          </a:p>
        </p:txBody>
      </p:sp>
      <p:sp>
        <p:nvSpPr>
          <p:cNvPr id="15" name="TextBox 286"/>
          <p:cNvSpPr>
            <a:spLocks noChangeArrowheads="1"/>
          </p:cNvSpPr>
          <p:nvPr/>
        </p:nvSpPr>
        <p:spPr bwMode="auto">
          <a:xfrm>
            <a:off x="2311474" y="4208189"/>
            <a:ext cx="54373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zh-CN" altLang="en-US" sz="1400">
                <a:solidFill>
                  <a:schemeClr val="tx1">
                    <a:lumMod val="95000"/>
                    <a:lumOff val="5000"/>
                  </a:schemeClr>
                </a:solidFill>
                <a:latin typeface="微软雅黑" panose="020B0503020204020204" charset="-122"/>
                <a:ea typeface="微软雅黑" panose="020B0503020204020204" charset="-122"/>
                <a:cs typeface="+mn-ea"/>
                <a:sym typeface="微软雅黑" panose="020B0503020204020204" charset="-122"/>
              </a:rPr>
              <a:t>标题</a:t>
            </a:r>
          </a:p>
        </p:txBody>
      </p:sp>
      <p:sp>
        <p:nvSpPr>
          <p:cNvPr id="16" name="TextBox 287"/>
          <p:cNvSpPr>
            <a:spLocks noChangeArrowheads="1"/>
          </p:cNvSpPr>
          <p:nvPr/>
        </p:nvSpPr>
        <p:spPr bwMode="auto">
          <a:xfrm>
            <a:off x="3191336" y="4208189"/>
            <a:ext cx="54373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zh-CN" altLang="en-US" sz="1400">
                <a:solidFill>
                  <a:schemeClr val="tx1">
                    <a:lumMod val="95000"/>
                    <a:lumOff val="5000"/>
                  </a:schemeClr>
                </a:solidFill>
                <a:latin typeface="微软雅黑" panose="020B0503020204020204" charset="-122"/>
                <a:ea typeface="微软雅黑" panose="020B0503020204020204" charset="-122"/>
                <a:cs typeface="+mn-ea"/>
                <a:sym typeface="微软雅黑" panose="020B0503020204020204" charset="-122"/>
              </a:rPr>
              <a:t>标题</a:t>
            </a:r>
            <a:endParaRPr lang="zh-CN" altLang="en-US">
              <a:solidFill>
                <a:schemeClr val="tx1">
                  <a:lumMod val="95000"/>
                  <a:lumOff val="5000"/>
                </a:schemeClr>
              </a:solidFill>
              <a:latin typeface="微软雅黑" panose="020B0503020204020204" charset="-122"/>
              <a:ea typeface="微软雅黑" panose="020B0503020204020204" charset="-122"/>
              <a:cs typeface="+mn-ea"/>
              <a:sym typeface="微软雅黑" panose="020B0503020204020204" charset="-122"/>
            </a:endParaRPr>
          </a:p>
        </p:txBody>
      </p:sp>
      <p:sp>
        <p:nvSpPr>
          <p:cNvPr id="17" name="TextBox 288"/>
          <p:cNvSpPr>
            <a:spLocks noChangeArrowheads="1"/>
          </p:cNvSpPr>
          <p:nvPr/>
        </p:nvSpPr>
        <p:spPr bwMode="auto">
          <a:xfrm>
            <a:off x="4047792" y="4208189"/>
            <a:ext cx="54373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zh-CN" altLang="en-US" sz="1400">
                <a:solidFill>
                  <a:schemeClr val="tx1">
                    <a:lumMod val="95000"/>
                    <a:lumOff val="5000"/>
                  </a:schemeClr>
                </a:solidFill>
                <a:latin typeface="微软雅黑" panose="020B0503020204020204" charset="-122"/>
                <a:ea typeface="微软雅黑" panose="020B0503020204020204" charset="-122"/>
                <a:cs typeface="+mn-ea"/>
                <a:sym typeface="微软雅黑" panose="020B0503020204020204" charset="-122"/>
              </a:rPr>
              <a:t>标题</a:t>
            </a:r>
            <a:endParaRPr lang="zh-CN" altLang="en-US">
              <a:solidFill>
                <a:schemeClr val="tx1">
                  <a:lumMod val="95000"/>
                  <a:lumOff val="5000"/>
                </a:schemeClr>
              </a:solidFill>
              <a:latin typeface="微软雅黑" panose="020B0503020204020204" charset="-122"/>
              <a:ea typeface="微软雅黑" panose="020B0503020204020204" charset="-122"/>
              <a:cs typeface="+mn-ea"/>
              <a:sym typeface="微软雅黑" panose="020B0503020204020204" charset="-122"/>
            </a:endParaRPr>
          </a:p>
        </p:txBody>
      </p:sp>
      <p:sp>
        <p:nvSpPr>
          <p:cNvPr id="18" name="TextBox 289"/>
          <p:cNvSpPr>
            <a:spLocks noChangeArrowheads="1"/>
          </p:cNvSpPr>
          <p:nvPr/>
        </p:nvSpPr>
        <p:spPr bwMode="auto">
          <a:xfrm>
            <a:off x="1612974" y="3106464"/>
            <a:ext cx="42511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en-US" altLang="zh-CN" sz="1600">
                <a:solidFill>
                  <a:schemeClr val="tx1">
                    <a:lumMod val="95000"/>
                    <a:lumOff val="5000"/>
                  </a:schemeClr>
                </a:solidFill>
                <a:latin typeface="微软雅黑" panose="020B0503020204020204" charset="-122"/>
                <a:ea typeface="微软雅黑" panose="020B0503020204020204" charset="-122"/>
                <a:cs typeface="+mn-ea"/>
                <a:sym typeface="微软雅黑" panose="020B0503020204020204" charset="-122"/>
              </a:rPr>
              <a:t>38</a:t>
            </a:r>
            <a:endParaRPr lang="zh-CN" altLang="en-US" sz="1600">
              <a:solidFill>
                <a:schemeClr val="tx1">
                  <a:lumMod val="95000"/>
                  <a:lumOff val="5000"/>
                </a:schemeClr>
              </a:solidFill>
              <a:latin typeface="微软雅黑" panose="020B0503020204020204" charset="-122"/>
              <a:ea typeface="微软雅黑" panose="020B0503020204020204" charset="-122"/>
              <a:cs typeface="+mn-ea"/>
              <a:sym typeface="微软雅黑" panose="020B0503020204020204" charset="-122"/>
            </a:endParaRPr>
          </a:p>
        </p:txBody>
      </p:sp>
      <p:sp>
        <p:nvSpPr>
          <p:cNvPr id="19" name="TextBox 290"/>
          <p:cNvSpPr>
            <a:spLocks noChangeArrowheads="1"/>
          </p:cNvSpPr>
          <p:nvPr/>
        </p:nvSpPr>
        <p:spPr bwMode="auto">
          <a:xfrm>
            <a:off x="2425774" y="2312714"/>
            <a:ext cx="42511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en-US" altLang="zh-CN" sz="1600" dirty="0">
                <a:solidFill>
                  <a:schemeClr val="tx1">
                    <a:lumMod val="95000"/>
                    <a:lumOff val="5000"/>
                  </a:schemeClr>
                </a:solidFill>
                <a:latin typeface="微软雅黑" panose="020B0503020204020204" charset="-122"/>
                <a:ea typeface="微软雅黑" panose="020B0503020204020204" charset="-122"/>
                <a:cs typeface="+mn-ea"/>
                <a:sym typeface="微软雅黑" panose="020B0503020204020204" charset="-122"/>
              </a:rPr>
              <a:t>97</a:t>
            </a:r>
            <a:endParaRPr lang="zh-CN" altLang="en-US" sz="1600" dirty="0">
              <a:solidFill>
                <a:schemeClr val="tx1">
                  <a:lumMod val="95000"/>
                  <a:lumOff val="5000"/>
                </a:schemeClr>
              </a:solidFill>
              <a:latin typeface="微软雅黑" panose="020B0503020204020204" charset="-122"/>
              <a:ea typeface="微软雅黑" panose="020B0503020204020204" charset="-122"/>
              <a:cs typeface="+mn-ea"/>
              <a:sym typeface="微软雅黑" panose="020B0503020204020204" charset="-122"/>
            </a:endParaRPr>
          </a:p>
        </p:txBody>
      </p:sp>
      <p:sp>
        <p:nvSpPr>
          <p:cNvPr id="20" name="TextBox 291"/>
          <p:cNvSpPr>
            <a:spLocks noChangeArrowheads="1"/>
          </p:cNvSpPr>
          <p:nvPr/>
        </p:nvSpPr>
        <p:spPr bwMode="auto">
          <a:xfrm>
            <a:off x="3267149" y="1593577"/>
            <a:ext cx="54534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en-US" altLang="zh-CN" sz="1600">
                <a:solidFill>
                  <a:schemeClr val="tx1">
                    <a:lumMod val="95000"/>
                    <a:lumOff val="5000"/>
                  </a:schemeClr>
                </a:solidFill>
                <a:latin typeface="微软雅黑" panose="020B0503020204020204" charset="-122"/>
                <a:ea typeface="微软雅黑" panose="020B0503020204020204" charset="-122"/>
                <a:cs typeface="+mn-ea"/>
                <a:sym typeface="微软雅黑" panose="020B0503020204020204" charset="-122"/>
              </a:rPr>
              <a:t>125</a:t>
            </a:r>
            <a:endParaRPr lang="zh-CN" altLang="en-US" sz="1600">
              <a:solidFill>
                <a:schemeClr val="tx1">
                  <a:lumMod val="95000"/>
                  <a:lumOff val="5000"/>
                </a:schemeClr>
              </a:solidFill>
              <a:latin typeface="微软雅黑" panose="020B0503020204020204" charset="-122"/>
              <a:ea typeface="微软雅黑" panose="020B0503020204020204" charset="-122"/>
              <a:cs typeface="+mn-ea"/>
              <a:sym typeface="微软雅黑" panose="020B0503020204020204" charset="-122"/>
            </a:endParaRPr>
          </a:p>
        </p:txBody>
      </p:sp>
      <p:sp>
        <p:nvSpPr>
          <p:cNvPr id="25" name="TextBox 292"/>
          <p:cNvSpPr>
            <a:spLocks noChangeArrowheads="1"/>
          </p:cNvSpPr>
          <p:nvPr/>
        </p:nvSpPr>
        <p:spPr bwMode="auto">
          <a:xfrm>
            <a:off x="4108524" y="2725464"/>
            <a:ext cx="42511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en-US" altLang="zh-CN" sz="1600">
                <a:solidFill>
                  <a:schemeClr val="tx1">
                    <a:lumMod val="95000"/>
                    <a:lumOff val="5000"/>
                  </a:schemeClr>
                </a:solidFill>
                <a:latin typeface="微软雅黑" panose="020B0503020204020204" charset="-122"/>
                <a:ea typeface="微软雅黑" panose="020B0503020204020204" charset="-122"/>
                <a:cs typeface="+mn-ea"/>
                <a:sym typeface="微软雅黑" panose="020B0503020204020204" charset="-122"/>
              </a:rPr>
              <a:t>55</a:t>
            </a:r>
            <a:endParaRPr lang="zh-CN" altLang="en-US" sz="1600">
              <a:solidFill>
                <a:schemeClr val="tx1">
                  <a:lumMod val="95000"/>
                  <a:lumOff val="5000"/>
                </a:schemeClr>
              </a:solidFill>
              <a:latin typeface="微软雅黑" panose="020B0503020204020204" charset="-122"/>
              <a:ea typeface="微软雅黑" panose="020B0503020204020204" charset="-122"/>
              <a:cs typeface="+mn-ea"/>
              <a:sym typeface="微软雅黑" panose="020B0503020204020204" charset="-122"/>
            </a:endParaRPr>
          </a:p>
        </p:txBody>
      </p:sp>
      <p:sp>
        <p:nvSpPr>
          <p:cNvPr id="24" name="Text Box 4"/>
          <p:cNvSpPr txBox="1">
            <a:spLocks noChangeArrowheads="1"/>
          </p:cNvSpPr>
          <p:nvPr/>
        </p:nvSpPr>
        <p:spPr bwMode="auto">
          <a:xfrm>
            <a:off x="3453745" y="192933"/>
            <a:ext cx="2236510"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000" dirty="0">
                <a:solidFill>
                  <a:schemeClr val="tx1">
                    <a:lumMod val="85000"/>
                    <a:lumOff val="15000"/>
                  </a:schemeClr>
                </a:solidFill>
                <a:latin typeface="微软雅黑" panose="020B0503020204020204" charset="-122"/>
                <a:ea typeface="微软雅黑" panose="020B0503020204020204" charset="-122"/>
                <a:cs typeface="+mn-ea"/>
                <a:sym typeface="微软雅黑" panose="020B0503020204020204" charset="-122"/>
              </a:rPr>
              <a:t>具体工作完成情况</a:t>
            </a:r>
            <a:endParaRPr lang="zh-CN" altLang="zh-CN" sz="2000" dirty="0">
              <a:solidFill>
                <a:schemeClr val="tx1">
                  <a:lumMod val="85000"/>
                  <a:lumOff val="15000"/>
                </a:schemeClr>
              </a:solidFill>
              <a:latin typeface="微软雅黑" panose="020B0503020204020204" charset="-122"/>
              <a:ea typeface="微软雅黑" panose="020B0503020204020204" charset="-122"/>
              <a:cs typeface="+mn-ea"/>
              <a:sym typeface="微软雅黑" panose="020B0503020204020204" charset="-122"/>
            </a:endParaRPr>
          </a:p>
        </p:txBody>
      </p:sp>
      <p:sp>
        <p:nvSpPr>
          <p:cNvPr id="26" name="Line 6"/>
          <p:cNvSpPr>
            <a:spLocks noChangeShapeType="1"/>
          </p:cNvSpPr>
          <p:nvPr/>
        </p:nvSpPr>
        <p:spPr bwMode="auto">
          <a:xfrm>
            <a:off x="0" y="361950"/>
            <a:ext cx="3276634" cy="0"/>
          </a:xfrm>
          <a:prstGeom prst="line">
            <a:avLst/>
          </a:prstGeom>
          <a:noFill/>
          <a:ln w="6350">
            <a:solidFill>
              <a:srgbClr val="0070C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latin typeface="微软雅黑" panose="020B0503020204020204" charset="-122"/>
              <a:ea typeface="微软雅黑" panose="020B0503020204020204" charset="-122"/>
              <a:cs typeface="+mn-ea"/>
              <a:sym typeface="微软雅黑" panose="020B0503020204020204" charset="-122"/>
            </a:endParaRPr>
          </a:p>
        </p:txBody>
      </p:sp>
      <p:sp>
        <p:nvSpPr>
          <p:cNvPr id="27" name="Line 7"/>
          <p:cNvSpPr>
            <a:spLocks noChangeShapeType="1"/>
          </p:cNvSpPr>
          <p:nvPr/>
        </p:nvSpPr>
        <p:spPr bwMode="auto">
          <a:xfrm>
            <a:off x="5935663" y="361950"/>
            <a:ext cx="3208337" cy="0"/>
          </a:xfrm>
          <a:prstGeom prst="line">
            <a:avLst/>
          </a:prstGeom>
          <a:noFill/>
          <a:ln w="6350">
            <a:solidFill>
              <a:srgbClr val="0070C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latin typeface="微软雅黑" panose="020B0503020204020204" charset="-122"/>
              <a:ea typeface="微软雅黑" panose="020B0503020204020204" charset="-122"/>
              <a:cs typeface="+mn-ea"/>
              <a:sym typeface="微软雅黑" panose="020B0503020204020204" charset="-122"/>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3000">
        <p:fade/>
      </p:transition>
    </mc:Choice>
    <mc:Fallback xmlns="">
      <p:transition spd="med"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additive="base">
                                        <p:cTn id="7" dur="500" fill="hold"/>
                                        <p:tgtEl>
                                          <p:spTgt spid="26"/>
                                        </p:tgtEl>
                                        <p:attrNameLst>
                                          <p:attrName>ppt_x</p:attrName>
                                        </p:attrNameLst>
                                      </p:cBhvr>
                                      <p:tavLst>
                                        <p:tav tm="0">
                                          <p:val>
                                            <p:strVal val="1+#ppt_w/2"/>
                                          </p:val>
                                        </p:tav>
                                        <p:tav tm="100000">
                                          <p:val>
                                            <p:strVal val="#ppt_x"/>
                                          </p:val>
                                        </p:tav>
                                      </p:tavLst>
                                    </p:anim>
                                    <p:anim calcmode="lin" valueType="num">
                                      <p:cBhvr additive="base">
                                        <p:cTn id="8" dur="500" fill="hold"/>
                                        <p:tgtEl>
                                          <p:spTgt spid="26"/>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27"/>
                                        </p:tgtEl>
                                        <p:attrNameLst>
                                          <p:attrName>style.visibility</p:attrName>
                                        </p:attrNameLst>
                                      </p:cBhvr>
                                      <p:to>
                                        <p:strVal val="visible"/>
                                      </p:to>
                                    </p:set>
                                    <p:anim calcmode="lin" valueType="num">
                                      <p:cBhvr additive="base">
                                        <p:cTn id="11" dur="500" fill="hold"/>
                                        <p:tgtEl>
                                          <p:spTgt spid="27"/>
                                        </p:tgtEl>
                                        <p:attrNameLst>
                                          <p:attrName>ppt_x</p:attrName>
                                        </p:attrNameLst>
                                      </p:cBhvr>
                                      <p:tavLst>
                                        <p:tav tm="0">
                                          <p:val>
                                            <p:strVal val="0-#ppt_w/2"/>
                                          </p:val>
                                        </p:tav>
                                        <p:tav tm="100000">
                                          <p:val>
                                            <p:strVal val="#ppt_x"/>
                                          </p:val>
                                        </p:tav>
                                      </p:tavLst>
                                    </p:anim>
                                    <p:anim calcmode="lin" valueType="num">
                                      <p:cBhvr additive="base">
                                        <p:cTn id="12" dur="500" fill="hold"/>
                                        <p:tgtEl>
                                          <p:spTgt spid="27"/>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42" presetClass="entr" presetSubtype="0" fill="hold" grpId="0" nodeType="afterEffect">
                                  <p:stCondLst>
                                    <p:cond delay="0"/>
                                  </p:stCondLst>
                                  <p:childTnLst>
                                    <p:set>
                                      <p:cBhvr>
                                        <p:cTn id="15" dur="1" fill="hold">
                                          <p:stCondLst>
                                            <p:cond delay="0"/>
                                          </p:stCondLst>
                                        </p:cTn>
                                        <p:tgtEl>
                                          <p:spTgt spid="24"/>
                                        </p:tgtEl>
                                        <p:attrNameLst>
                                          <p:attrName>style.visibility</p:attrName>
                                        </p:attrNameLst>
                                      </p:cBhvr>
                                      <p:to>
                                        <p:strVal val="visible"/>
                                      </p:to>
                                    </p:set>
                                    <p:animEffect transition="in" filter="fade">
                                      <p:cBhvr>
                                        <p:cTn id="16" dur="1000"/>
                                        <p:tgtEl>
                                          <p:spTgt spid="24"/>
                                        </p:tgtEl>
                                      </p:cBhvr>
                                    </p:animEffect>
                                    <p:anim calcmode="lin" valueType="num">
                                      <p:cBhvr>
                                        <p:cTn id="17" dur="1000" fill="hold"/>
                                        <p:tgtEl>
                                          <p:spTgt spid="24"/>
                                        </p:tgtEl>
                                        <p:attrNameLst>
                                          <p:attrName>ppt_x</p:attrName>
                                        </p:attrNameLst>
                                      </p:cBhvr>
                                      <p:tavLst>
                                        <p:tav tm="0">
                                          <p:val>
                                            <p:strVal val="#ppt_x"/>
                                          </p:val>
                                        </p:tav>
                                        <p:tav tm="100000">
                                          <p:val>
                                            <p:strVal val="#ppt_x"/>
                                          </p:val>
                                        </p:tav>
                                      </p:tavLst>
                                    </p:anim>
                                    <p:anim calcmode="lin" valueType="num">
                                      <p:cBhvr>
                                        <p:cTn id="18" dur="1000" fill="hold"/>
                                        <p:tgtEl>
                                          <p:spTgt spid="24"/>
                                        </p:tgtEl>
                                        <p:attrNameLst>
                                          <p:attrName>ppt_y</p:attrName>
                                        </p:attrNameLst>
                                      </p:cBhvr>
                                      <p:tavLst>
                                        <p:tav tm="0">
                                          <p:val>
                                            <p:strVal val="#ppt_y+.1"/>
                                          </p:val>
                                        </p:tav>
                                        <p:tav tm="100000">
                                          <p:val>
                                            <p:strVal val="#ppt_y"/>
                                          </p:val>
                                        </p:tav>
                                      </p:tavLst>
                                    </p:anim>
                                  </p:childTnLst>
                                </p:cTn>
                              </p:par>
                            </p:childTnLst>
                          </p:cTn>
                        </p:par>
                        <p:par>
                          <p:cTn id="19" fill="hold">
                            <p:stCondLst>
                              <p:cond delay="1500"/>
                            </p:stCondLst>
                            <p:childTnLst>
                              <p:par>
                                <p:cTn id="20" presetID="42" presetClass="entr" presetSubtype="0" fill="hold" grpId="0" nodeType="after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1000"/>
                                        <p:tgtEl>
                                          <p:spTgt spid="9"/>
                                        </p:tgtEl>
                                      </p:cBhvr>
                                    </p:animEffect>
                                    <p:anim calcmode="lin" valueType="num">
                                      <p:cBhvr>
                                        <p:cTn id="23" dur="1000" fill="hold"/>
                                        <p:tgtEl>
                                          <p:spTgt spid="9"/>
                                        </p:tgtEl>
                                        <p:attrNameLst>
                                          <p:attrName>ppt_x</p:attrName>
                                        </p:attrNameLst>
                                      </p:cBhvr>
                                      <p:tavLst>
                                        <p:tav tm="0">
                                          <p:val>
                                            <p:strVal val="#ppt_x"/>
                                          </p:val>
                                        </p:tav>
                                        <p:tav tm="100000">
                                          <p:val>
                                            <p:strVal val="#ppt_x"/>
                                          </p:val>
                                        </p:tav>
                                      </p:tavLst>
                                    </p:anim>
                                    <p:anim calcmode="lin" valueType="num">
                                      <p:cBhvr>
                                        <p:cTn id="24" dur="1000" fill="hold"/>
                                        <p:tgtEl>
                                          <p:spTgt spid="9"/>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250"/>
                                  </p:stCondLst>
                                  <p:childTnLst>
                                    <p:set>
                                      <p:cBhvr>
                                        <p:cTn id="26" dur="1" fill="hold">
                                          <p:stCondLst>
                                            <p:cond delay="0"/>
                                          </p:stCondLst>
                                        </p:cTn>
                                        <p:tgtEl>
                                          <p:spTgt spid="8"/>
                                        </p:tgtEl>
                                        <p:attrNameLst>
                                          <p:attrName>style.visibility</p:attrName>
                                        </p:attrNameLst>
                                      </p:cBhvr>
                                      <p:to>
                                        <p:strVal val="visible"/>
                                      </p:to>
                                    </p:set>
                                    <p:animEffect transition="in" filter="fade">
                                      <p:cBhvr>
                                        <p:cTn id="27" dur="1000"/>
                                        <p:tgtEl>
                                          <p:spTgt spid="8"/>
                                        </p:tgtEl>
                                      </p:cBhvr>
                                    </p:animEffect>
                                    <p:anim calcmode="lin" valueType="num">
                                      <p:cBhvr>
                                        <p:cTn id="28" dur="1000" fill="hold"/>
                                        <p:tgtEl>
                                          <p:spTgt spid="8"/>
                                        </p:tgtEl>
                                        <p:attrNameLst>
                                          <p:attrName>ppt_x</p:attrName>
                                        </p:attrNameLst>
                                      </p:cBhvr>
                                      <p:tavLst>
                                        <p:tav tm="0">
                                          <p:val>
                                            <p:strVal val="#ppt_x"/>
                                          </p:val>
                                        </p:tav>
                                        <p:tav tm="100000">
                                          <p:val>
                                            <p:strVal val="#ppt_x"/>
                                          </p:val>
                                        </p:tav>
                                      </p:tavLst>
                                    </p:anim>
                                    <p:anim calcmode="lin" valueType="num">
                                      <p:cBhvr>
                                        <p:cTn id="29" dur="1000" fill="hold"/>
                                        <p:tgtEl>
                                          <p:spTgt spid="8"/>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650"/>
                                  </p:stCondLst>
                                  <p:childTnLst>
                                    <p:set>
                                      <p:cBhvr>
                                        <p:cTn id="31" dur="1" fill="hold">
                                          <p:stCondLst>
                                            <p:cond delay="0"/>
                                          </p:stCondLst>
                                        </p:cTn>
                                        <p:tgtEl>
                                          <p:spTgt spid="7"/>
                                        </p:tgtEl>
                                        <p:attrNameLst>
                                          <p:attrName>style.visibility</p:attrName>
                                        </p:attrNameLst>
                                      </p:cBhvr>
                                      <p:to>
                                        <p:strVal val="visible"/>
                                      </p:to>
                                    </p:set>
                                    <p:animEffect transition="in" filter="fade">
                                      <p:cBhvr>
                                        <p:cTn id="32" dur="1000"/>
                                        <p:tgtEl>
                                          <p:spTgt spid="7"/>
                                        </p:tgtEl>
                                      </p:cBhvr>
                                    </p:animEffect>
                                    <p:anim calcmode="lin" valueType="num">
                                      <p:cBhvr>
                                        <p:cTn id="33" dur="1000" fill="hold"/>
                                        <p:tgtEl>
                                          <p:spTgt spid="7"/>
                                        </p:tgtEl>
                                        <p:attrNameLst>
                                          <p:attrName>ppt_x</p:attrName>
                                        </p:attrNameLst>
                                      </p:cBhvr>
                                      <p:tavLst>
                                        <p:tav tm="0">
                                          <p:val>
                                            <p:strVal val="#ppt_x"/>
                                          </p:val>
                                        </p:tav>
                                        <p:tav tm="100000">
                                          <p:val>
                                            <p:strVal val="#ppt_x"/>
                                          </p:val>
                                        </p:tav>
                                      </p:tavLst>
                                    </p:anim>
                                    <p:anim calcmode="lin" valueType="num">
                                      <p:cBhvr>
                                        <p:cTn id="34" dur="1000" fill="hold"/>
                                        <p:tgtEl>
                                          <p:spTgt spid="7"/>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1050"/>
                                  </p:stCondLst>
                                  <p:childTnLst>
                                    <p:set>
                                      <p:cBhvr>
                                        <p:cTn id="36" dur="1" fill="hold">
                                          <p:stCondLst>
                                            <p:cond delay="0"/>
                                          </p:stCondLst>
                                        </p:cTn>
                                        <p:tgtEl>
                                          <p:spTgt spid="10"/>
                                        </p:tgtEl>
                                        <p:attrNameLst>
                                          <p:attrName>style.visibility</p:attrName>
                                        </p:attrNameLst>
                                      </p:cBhvr>
                                      <p:to>
                                        <p:strVal val="visible"/>
                                      </p:to>
                                    </p:set>
                                    <p:animEffect transition="in" filter="fade">
                                      <p:cBhvr>
                                        <p:cTn id="37" dur="1000"/>
                                        <p:tgtEl>
                                          <p:spTgt spid="10"/>
                                        </p:tgtEl>
                                      </p:cBhvr>
                                    </p:animEffect>
                                    <p:anim calcmode="lin" valueType="num">
                                      <p:cBhvr>
                                        <p:cTn id="38" dur="1000" fill="hold"/>
                                        <p:tgtEl>
                                          <p:spTgt spid="10"/>
                                        </p:tgtEl>
                                        <p:attrNameLst>
                                          <p:attrName>ppt_x</p:attrName>
                                        </p:attrNameLst>
                                      </p:cBhvr>
                                      <p:tavLst>
                                        <p:tav tm="0">
                                          <p:val>
                                            <p:strVal val="#ppt_x"/>
                                          </p:val>
                                        </p:tav>
                                        <p:tav tm="100000">
                                          <p:val>
                                            <p:strVal val="#ppt_x"/>
                                          </p:val>
                                        </p:tav>
                                      </p:tavLst>
                                    </p:anim>
                                    <p:anim calcmode="lin" valueType="num">
                                      <p:cBhvr>
                                        <p:cTn id="39" dur="1000" fill="hold"/>
                                        <p:tgtEl>
                                          <p:spTgt spid="10"/>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1350"/>
                                  </p:stCondLst>
                                  <p:childTnLst>
                                    <p:set>
                                      <p:cBhvr>
                                        <p:cTn id="41" dur="1" fill="hold">
                                          <p:stCondLst>
                                            <p:cond delay="0"/>
                                          </p:stCondLst>
                                        </p:cTn>
                                        <p:tgtEl>
                                          <p:spTgt spid="11"/>
                                        </p:tgtEl>
                                        <p:attrNameLst>
                                          <p:attrName>style.visibility</p:attrName>
                                        </p:attrNameLst>
                                      </p:cBhvr>
                                      <p:to>
                                        <p:strVal val="visible"/>
                                      </p:to>
                                    </p:set>
                                    <p:animEffect transition="in" filter="fade">
                                      <p:cBhvr>
                                        <p:cTn id="42" dur="1000"/>
                                        <p:tgtEl>
                                          <p:spTgt spid="11"/>
                                        </p:tgtEl>
                                      </p:cBhvr>
                                    </p:animEffect>
                                    <p:anim calcmode="lin" valueType="num">
                                      <p:cBhvr>
                                        <p:cTn id="43" dur="1000" fill="hold"/>
                                        <p:tgtEl>
                                          <p:spTgt spid="11"/>
                                        </p:tgtEl>
                                        <p:attrNameLst>
                                          <p:attrName>ppt_x</p:attrName>
                                        </p:attrNameLst>
                                      </p:cBhvr>
                                      <p:tavLst>
                                        <p:tav tm="0">
                                          <p:val>
                                            <p:strVal val="#ppt_x"/>
                                          </p:val>
                                        </p:tav>
                                        <p:tav tm="100000">
                                          <p:val>
                                            <p:strVal val="#ppt_x"/>
                                          </p:val>
                                        </p:tav>
                                      </p:tavLst>
                                    </p:anim>
                                    <p:anim calcmode="lin" valueType="num">
                                      <p:cBhvr>
                                        <p:cTn id="44" dur="1000" fill="hold"/>
                                        <p:tgtEl>
                                          <p:spTgt spid="11"/>
                                        </p:tgtEl>
                                        <p:attrNameLst>
                                          <p:attrName>ppt_y</p:attrName>
                                        </p:attrNameLst>
                                      </p:cBhvr>
                                      <p:tavLst>
                                        <p:tav tm="0">
                                          <p:val>
                                            <p:strVal val="#ppt_y+.1"/>
                                          </p:val>
                                        </p:tav>
                                        <p:tav tm="100000">
                                          <p:val>
                                            <p:strVal val="#ppt_y"/>
                                          </p:val>
                                        </p:tav>
                                      </p:tavLst>
                                    </p:anim>
                                  </p:childTnLst>
                                </p:cTn>
                              </p:par>
                            </p:childTnLst>
                          </p:cTn>
                        </p:par>
                        <p:par>
                          <p:cTn id="45" fill="hold">
                            <p:stCondLst>
                              <p:cond delay="2500"/>
                            </p:stCondLst>
                            <p:childTnLst>
                              <p:par>
                                <p:cTn id="46" presetID="2" presetClass="entr" presetSubtype="12" fill="hold" grpId="0" nodeType="afterEffect">
                                  <p:stCondLst>
                                    <p:cond delay="0"/>
                                  </p:stCondLst>
                                  <p:childTnLst>
                                    <p:set>
                                      <p:cBhvr>
                                        <p:cTn id="47" dur="1" fill="hold">
                                          <p:stCondLst>
                                            <p:cond delay="0"/>
                                          </p:stCondLst>
                                        </p:cTn>
                                        <p:tgtEl>
                                          <p:spTgt spid="12"/>
                                        </p:tgtEl>
                                        <p:attrNameLst>
                                          <p:attrName>style.visibility</p:attrName>
                                        </p:attrNameLst>
                                      </p:cBhvr>
                                      <p:to>
                                        <p:strVal val="visible"/>
                                      </p:to>
                                    </p:set>
                                    <p:anim calcmode="lin" valueType="num">
                                      <p:cBhvr additive="base">
                                        <p:cTn id="48" dur="500" fill="hold"/>
                                        <p:tgtEl>
                                          <p:spTgt spid="12"/>
                                        </p:tgtEl>
                                        <p:attrNameLst>
                                          <p:attrName>ppt_x</p:attrName>
                                        </p:attrNameLst>
                                      </p:cBhvr>
                                      <p:tavLst>
                                        <p:tav tm="0">
                                          <p:val>
                                            <p:strVal val="0-#ppt_w/2"/>
                                          </p:val>
                                        </p:tav>
                                        <p:tav tm="100000">
                                          <p:val>
                                            <p:strVal val="#ppt_x"/>
                                          </p:val>
                                        </p:tav>
                                      </p:tavLst>
                                    </p:anim>
                                    <p:anim calcmode="lin" valueType="num">
                                      <p:cBhvr additive="base">
                                        <p:cTn id="49" dur="500" fill="hold"/>
                                        <p:tgtEl>
                                          <p:spTgt spid="12"/>
                                        </p:tgtEl>
                                        <p:attrNameLst>
                                          <p:attrName>ppt_y</p:attrName>
                                        </p:attrNameLst>
                                      </p:cBhvr>
                                      <p:tavLst>
                                        <p:tav tm="0">
                                          <p:val>
                                            <p:strVal val="1+#ppt_h/2"/>
                                          </p:val>
                                        </p:tav>
                                        <p:tav tm="100000">
                                          <p:val>
                                            <p:strVal val="#ppt_y"/>
                                          </p:val>
                                        </p:tav>
                                      </p:tavLst>
                                    </p:anim>
                                  </p:childTnLst>
                                </p:cTn>
                              </p:par>
                              <p:par>
                                <p:cTn id="50" presetID="2" presetClass="entr" presetSubtype="12" fill="hold" grpId="0" nodeType="withEffect">
                                  <p:stCondLst>
                                    <p:cond delay="0"/>
                                  </p:stCondLst>
                                  <p:childTnLst>
                                    <p:set>
                                      <p:cBhvr>
                                        <p:cTn id="51" dur="1" fill="hold">
                                          <p:stCondLst>
                                            <p:cond delay="0"/>
                                          </p:stCondLst>
                                        </p:cTn>
                                        <p:tgtEl>
                                          <p:spTgt spid="18"/>
                                        </p:tgtEl>
                                        <p:attrNameLst>
                                          <p:attrName>style.visibility</p:attrName>
                                        </p:attrNameLst>
                                      </p:cBhvr>
                                      <p:to>
                                        <p:strVal val="visible"/>
                                      </p:to>
                                    </p:set>
                                    <p:anim calcmode="lin" valueType="num">
                                      <p:cBhvr additive="base">
                                        <p:cTn id="52" dur="500" fill="hold"/>
                                        <p:tgtEl>
                                          <p:spTgt spid="18"/>
                                        </p:tgtEl>
                                        <p:attrNameLst>
                                          <p:attrName>ppt_x</p:attrName>
                                        </p:attrNameLst>
                                      </p:cBhvr>
                                      <p:tavLst>
                                        <p:tav tm="0">
                                          <p:val>
                                            <p:strVal val="0-#ppt_w/2"/>
                                          </p:val>
                                        </p:tav>
                                        <p:tav tm="100000">
                                          <p:val>
                                            <p:strVal val="#ppt_x"/>
                                          </p:val>
                                        </p:tav>
                                      </p:tavLst>
                                    </p:anim>
                                    <p:anim calcmode="lin" valueType="num">
                                      <p:cBhvr additive="base">
                                        <p:cTn id="53" dur="500" fill="hold"/>
                                        <p:tgtEl>
                                          <p:spTgt spid="18"/>
                                        </p:tgtEl>
                                        <p:attrNameLst>
                                          <p:attrName>ppt_y</p:attrName>
                                        </p:attrNameLst>
                                      </p:cBhvr>
                                      <p:tavLst>
                                        <p:tav tm="0">
                                          <p:val>
                                            <p:strVal val="1+#ppt_h/2"/>
                                          </p:val>
                                        </p:tav>
                                        <p:tav tm="100000">
                                          <p:val>
                                            <p:strVal val="#ppt_y"/>
                                          </p:val>
                                        </p:tav>
                                      </p:tavLst>
                                    </p:anim>
                                  </p:childTnLst>
                                </p:cTn>
                              </p:par>
                              <p:par>
                                <p:cTn id="54" presetID="2" presetClass="entr" presetSubtype="12" fill="hold" grpId="0" nodeType="withEffect">
                                  <p:stCondLst>
                                    <p:cond delay="0"/>
                                  </p:stCondLst>
                                  <p:childTnLst>
                                    <p:set>
                                      <p:cBhvr>
                                        <p:cTn id="55" dur="1" fill="hold">
                                          <p:stCondLst>
                                            <p:cond delay="0"/>
                                          </p:stCondLst>
                                        </p:cTn>
                                        <p:tgtEl>
                                          <p:spTgt spid="19"/>
                                        </p:tgtEl>
                                        <p:attrNameLst>
                                          <p:attrName>style.visibility</p:attrName>
                                        </p:attrNameLst>
                                      </p:cBhvr>
                                      <p:to>
                                        <p:strVal val="visible"/>
                                      </p:to>
                                    </p:set>
                                    <p:anim calcmode="lin" valueType="num">
                                      <p:cBhvr additive="base">
                                        <p:cTn id="56" dur="500" fill="hold"/>
                                        <p:tgtEl>
                                          <p:spTgt spid="19"/>
                                        </p:tgtEl>
                                        <p:attrNameLst>
                                          <p:attrName>ppt_x</p:attrName>
                                        </p:attrNameLst>
                                      </p:cBhvr>
                                      <p:tavLst>
                                        <p:tav tm="0">
                                          <p:val>
                                            <p:strVal val="0-#ppt_w/2"/>
                                          </p:val>
                                        </p:tav>
                                        <p:tav tm="100000">
                                          <p:val>
                                            <p:strVal val="#ppt_x"/>
                                          </p:val>
                                        </p:tav>
                                      </p:tavLst>
                                    </p:anim>
                                    <p:anim calcmode="lin" valueType="num">
                                      <p:cBhvr additive="base">
                                        <p:cTn id="57" dur="500" fill="hold"/>
                                        <p:tgtEl>
                                          <p:spTgt spid="19"/>
                                        </p:tgtEl>
                                        <p:attrNameLst>
                                          <p:attrName>ppt_y</p:attrName>
                                        </p:attrNameLst>
                                      </p:cBhvr>
                                      <p:tavLst>
                                        <p:tav tm="0">
                                          <p:val>
                                            <p:strVal val="1+#ppt_h/2"/>
                                          </p:val>
                                        </p:tav>
                                        <p:tav tm="100000">
                                          <p:val>
                                            <p:strVal val="#ppt_y"/>
                                          </p:val>
                                        </p:tav>
                                      </p:tavLst>
                                    </p:anim>
                                  </p:childTnLst>
                                </p:cTn>
                              </p:par>
                              <p:par>
                                <p:cTn id="58" presetID="2" presetClass="entr" presetSubtype="12" fill="hold" grpId="0" nodeType="withEffect">
                                  <p:stCondLst>
                                    <p:cond delay="0"/>
                                  </p:stCondLst>
                                  <p:childTnLst>
                                    <p:set>
                                      <p:cBhvr>
                                        <p:cTn id="59" dur="1" fill="hold">
                                          <p:stCondLst>
                                            <p:cond delay="0"/>
                                          </p:stCondLst>
                                        </p:cTn>
                                        <p:tgtEl>
                                          <p:spTgt spid="20"/>
                                        </p:tgtEl>
                                        <p:attrNameLst>
                                          <p:attrName>style.visibility</p:attrName>
                                        </p:attrNameLst>
                                      </p:cBhvr>
                                      <p:to>
                                        <p:strVal val="visible"/>
                                      </p:to>
                                    </p:set>
                                    <p:anim calcmode="lin" valueType="num">
                                      <p:cBhvr additive="base">
                                        <p:cTn id="60" dur="500" fill="hold"/>
                                        <p:tgtEl>
                                          <p:spTgt spid="20"/>
                                        </p:tgtEl>
                                        <p:attrNameLst>
                                          <p:attrName>ppt_x</p:attrName>
                                        </p:attrNameLst>
                                      </p:cBhvr>
                                      <p:tavLst>
                                        <p:tav tm="0">
                                          <p:val>
                                            <p:strVal val="0-#ppt_w/2"/>
                                          </p:val>
                                        </p:tav>
                                        <p:tav tm="100000">
                                          <p:val>
                                            <p:strVal val="#ppt_x"/>
                                          </p:val>
                                        </p:tav>
                                      </p:tavLst>
                                    </p:anim>
                                    <p:anim calcmode="lin" valueType="num">
                                      <p:cBhvr additive="base">
                                        <p:cTn id="61" dur="500" fill="hold"/>
                                        <p:tgtEl>
                                          <p:spTgt spid="20"/>
                                        </p:tgtEl>
                                        <p:attrNameLst>
                                          <p:attrName>ppt_y</p:attrName>
                                        </p:attrNameLst>
                                      </p:cBhvr>
                                      <p:tavLst>
                                        <p:tav tm="0">
                                          <p:val>
                                            <p:strVal val="1+#ppt_h/2"/>
                                          </p:val>
                                        </p:tav>
                                        <p:tav tm="100000">
                                          <p:val>
                                            <p:strVal val="#ppt_y"/>
                                          </p:val>
                                        </p:tav>
                                      </p:tavLst>
                                    </p:anim>
                                  </p:childTnLst>
                                </p:cTn>
                              </p:par>
                              <p:par>
                                <p:cTn id="62" presetID="2" presetClass="entr" presetSubtype="12" fill="hold" grpId="0" nodeType="withEffect">
                                  <p:stCondLst>
                                    <p:cond delay="0"/>
                                  </p:stCondLst>
                                  <p:childTnLst>
                                    <p:set>
                                      <p:cBhvr>
                                        <p:cTn id="63" dur="1" fill="hold">
                                          <p:stCondLst>
                                            <p:cond delay="0"/>
                                          </p:stCondLst>
                                        </p:cTn>
                                        <p:tgtEl>
                                          <p:spTgt spid="25"/>
                                        </p:tgtEl>
                                        <p:attrNameLst>
                                          <p:attrName>style.visibility</p:attrName>
                                        </p:attrNameLst>
                                      </p:cBhvr>
                                      <p:to>
                                        <p:strVal val="visible"/>
                                      </p:to>
                                    </p:set>
                                    <p:anim calcmode="lin" valueType="num">
                                      <p:cBhvr additive="base">
                                        <p:cTn id="64" dur="500" fill="hold"/>
                                        <p:tgtEl>
                                          <p:spTgt spid="25"/>
                                        </p:tgtEl>
                                        <p:attrNameLst>
                                          <p:attrName>ppt_x</p:attrName>
                                        </p:attrNameLst>
                                      </p:cBhvr>
                                      <p:tavLst>
                                        <p:tav tm="0">
                                          <p:val>
                                            <p:strVal val="0-#ppt_w/2"/>
                                          </p:val>
                                        </p:tav>
                                        <p:tav tm="100000">
                                          <p:val>
                                            <p:strVal val="#ppt_x"/>
                                          </p:val>
                                        </p:tav>
                                      </p:tavLst>
                                    </p:anim>
                                    <p:anim calcmode="lin" valueType="num">
                                      <p:cBhvr additive="base">
                                        <p:cTn id="65" dur="500" fill="hold"/>
                                        <p:tgtEl>
                                          <p:spTgt spid="25"/>
                                        </p:tgtEl>
                                        <p:attrNameLst>
                                          <p:attrName>ppt_y</p:attrName>
                                        </p:attrNameLst>
                                      </p:cBhvr>
                                      <p:tavLst>
                                        <p:tav tm="0">
                                          <p:val>
                                            <p:strVal val="1+#ppt_h/2"/>
                                          </p:val>
                                        </p:tav>
                                        <p:tav tm="100000">
                                          <p:val>
                                            <p:strVal val="#ppt_y"/>
                                          </p:val>
                                        </p:tav>
                                      </p:tavLst>
                                    </p:anim>
                                  </p:childTnLst>
                                </p:cTn>
                              </p:par>
                              <p:par>
                                <p:cTn id="66" presetID="2" presetClass="entr" presetSubtype="12" fill="hold" grpId="0" nodeType="withEffect">
                                  <p:stCondLst>
                                    <p:cond delay="0"/>
                                  </p:stCondLst>
                                  <p:childTnLst>
                                    <p:set>
                                      <p:cBhvr>
                                        <p:cTn id="67" dur="1" fill="hold">
                                          <p:stCondLst>
                                            <p:cond delay="0"/>
                                          </p:stCondLst>
                                        </p:cTn>
                                        <p:tgtEl>
                                          <p:spTgt spid="13"/>
                                        </p:tgtEl>
                                        <p:attrNameLst>
                                          <p:attrName>style.visibility</p:attrName>
                                        </p:attrNameLst>
                                      </p:cBhvr>
                                      <p:to>
                                        <p:strVal val="visible"/>
                                      </p:to>
                                    </p:set>
                                    <p:anim calcmode="lin" valueType="num">
                                      <p:cBhvr additive="base">
                                        <p:cTn id="68" dur="500" fill="hold"/>
                                        <p:tgtEl>
                                          <p:spTgt spid="13"/>
                                        </p:tgtEl>
                                        <p:attrNameLst>
                                          <p:attrName>ppt_x</p:attrName>
                                        </p:attrNameLst>
                                      </p:cBhvr>
                                      <p:tavLst>
                                        <p:tav tm="0">
                                          <p:val>
                                            <p:strVal val="0-#ppt_w/2"/>
                                          </p:val>
                                        </p:tav>
                                        <p:tav tm="100000">
                                          <p:val>
                                            <p:strVal val="#ppt_x"/>
                                          </p:val>
                                        </p:tav>
                                      </p:tavLst>
                                    </p:anim>
                                    <p:anim calcmode="lin" valueType="num">
                                      <p:cBhvr additive="base">
                                        <p:cTn id="69" dur="500" fill="hold"/>
                                        <p:tgtEl>
                                          <p:spTgt spid="13"/>
                                        </p:tgtEl>
                                        <p:attrNameLst>
                                          <p:attrName>ppt_y</p:attrName>
                                        </p:attrNameLst>
                                      </p:cBhvr>
                                      <p:tavLst>
                                        <p:tav tm="0">
                                          <p:val>
                                            <p:strVal val="1+#ppt_h/2"/>
                                          </p:val>
                                        </p:tav>
                                        <p:tav tm="100000">
                                          <p:val>
                                            <p:strVal val="#ppt_y"/>
                                          </p:val>
                                        </p:tav>
                                      </p:tavLst>
                                    </p:anim>
                                  </p:childTnLst>
                                </p:cTn>
                              </p:par>
                              <p:par>
                                <p:cTn id="70" presetID="2" presetClass="entr" presetSubtype="12" fill="hold" grpId="0" nodeType="withEffect">
                                  <p:stCondLst>
                                    <p:cond delay="0"/>
                                  </p:stCondLst>
                                  <p:childTnLst>
                                    <p:set>
                                      <p:cBhvr>
                                        <p:cTn id="71" dur="1" fill="hold">
                                          <p:stCondLst>
                                            <p:cond delay="0"/>
                                          </p:stCondLst>
                                        </p:cTn>
                                        <p:tgtEl>
                                          <p:spTgt spid="14"/>
                                        </p:tgtEl>
                                        <p:attrNameLst>
                                          <p:attrName>style.visibility</p:attrName>
                                        </p:attrNameLst>
                                      </p:cBhvr>
                                      <p:to>
                                        <p:strVal val="visible"/>
                                      </p:to>
                                    </p:set>
                                    <p:anim calcmode="lin" valueType="num">
                                      <p:cBhvr additive="base">
                                        <p:cTn id="72" dur="500" fill="hold"/>
                                        <p:tgtEl>
                                          <p:spTgt spid="14"/>
                                        </p:tgtEl>
                                        <p:attrNameLst>
                                          <p:attrName>ppt_x</p:attrName>
                                        </p:attrNameLst>
                                      </p:cBhvr>
                                      <p:tavLst>
                                        <p:tav tm="0">
                                          <p:val>
                                            <p:strVal val="0-#ppt_w/2"/>
                                          </p:val>
                                        </p:tav>
                                        <p:tav tm="100000">
                                          <p:val>
                                            <p:strVal val="#ppt_x"/>
                                          </p:val>
                                        </p:tav>
                                      </p:tavLst>
                                    </p:anim>
                                    <p:anim calcmode="lin" valueType="num">
                                      <p:cBhvr additive="base">
                                        <p:cTn id="73" dur="500" fill="hold"/>
                                        <p:tgtEl>
                                          <p:spTgt spid="14"/>
                                        </p:tgtEl>
                                        <p:attrNameLst>
                                          <p:attrName>ppt_y</p:attrName>
                                        </p:attrNameLst>
                                      </p:cBhvr>
                                      <p:tavLst>
                                        <p:tav tm="0">
                                          <p:val>
                                            <p:strVal val="1+#ppt_h/2"/>
                                          </p:val>
                                        </p:tav>
                                        <p:tav tm="100000">
                                          <p:val>
                                            <p:strVal val="#ppt_y"/>
                                          </p:val>
                                        </p:tav>
                                      </p:tavLst>
                                    </p:anim>
                                  </p:childTnLst>
                                </p:cTn>
                              </p:par>
                              <p:par>
                                <p:cTn id="74" presetID="2" presetClass="entr" presetSubtype="12" fill="hold" grpId="0" nodeType="withEffect">
                                  <p:stCondLst>
                                    <p:cond delay="0"/>
                                  </p:stCondLst>
                                  <p:childTnLst>
                                    <p:set>
                                      <p:cBhvr>
                                        <p:cTn id="75" dur="1" fill="hold">
                                          <p:stCondLst>
                                            <p:cond delay="0"/>
                                          </p:stCondLst>
                                        </p:cTn>
                                        <p:tgtEl>
                                          <p:spTgt spid="15"/>
                                        </p:tgtEl>
                                        <p:attrNameLst>
                                          <p:attrName>style.visibility</p:attrName>
                                        </p:attrNameLst>
                                      </p:cBhvr>
                                      <p:to>
                                        <p:strVal val="visible"/>
                                      </p:to>
                                    </p:set>
                                    <p:anim calcmode="lin" valueType="num">
                                      <p:cBhvr additive="base">
                                        <p:cTn id="76" dur="500" fill="hold"/>
                                        <p:tgtEl>
                                          <p:spTgt spid="15"/>
                                        </p:tgtEl>
                                        <p:attrNameLst>
                                          <p:attrName>ppt_x</p:attrName>
                                        </p:attrNameLst>
                                      </p:cBhvr>
                                      <p:tavLst>
                                        <p:tav tm="0">
                                          <p:val>
                                            <p:strVal val="0-#ppt_w/2"/>
                                          </p:val>
                                        </p:tav>
                                        <p:tav tm="100000">
                                          <p:val>
                                            <p:strVal val="#ppt_x"/>
                                          </p:val>
                                        </p:tav>
                                      </p:tavLst>
                                    </p:anim>
                                    <p:anim calcmode="lin" valueType="num">
                                      <p:cBhvr additive="base">
                                        <p:cTn id="77" dur="500" fill="hold"/>
                                        <p:tgtEl>
                                          <p:spTgt spid="15"/>
                                        </p:tgtEl>
                                        <p:attrNameLst>
                                          <p:attrName>ppt_y</p:attrName>
                                        </p:attrNameLst>
                                      </p:cBhvr>
                                      <p:tavLst>
                                        <p:tav tm="0">
                                          <p:val>
                                            <p:strVal val="1+#ppt_h/2"/>
                                          </p:val>
                                        </p:tav>
                                        <p:tav tm="100000">
                                          <p:val>
                                            <p:strVal val="#ppt_y"/>
                                          </p:val>
                                        </p:tav>
                                      </p:tavLst>
                                    </p:anim>
                                  </p:childTnLst>
                                </p:cTn>
                              </p:par>
                              <p:par>
                                <p:cTn id="78" presetID="2" presetClass="entr" presetSubtype="12" fill="hold" grpId="0" nodeType="withEffect">
                                  <p:stCondLst>
                                    <p:cond delay="0"/>
                                  </p:stCondLst>
                                  <p:childTnLst>
                                    <p:set>
                                      <p:cBhvr>
                                        <p:cTn id="79" dur="1" fill="hold">
                                          <p:stCondLst>
                                            <p:cond delay="0"/>
                                          </p:stCondLst>
                                        </p:cTn>
                                        <p:tgtEl>
                                          <p:spTgt spid="16"/>
                                        </p:tgtEl>
                                        <p:attrNameLst>
                                          <p:attrName>style.visibility</p:attrName>
                                        </p:attrNameLst>
                                      </p:cBhvr>
                                      <p:to>
                                        <p:strVal val="visible"/>
                                      </p:to>
                                    </p:set>
                                    <p:anim calcmode="lin" valueType="num">
                                      <p:cBhvr additive="base">
                                        <p:cTn id="80" dur="500" fill="hold"/>
                                        <p:tgtEl>
                                          <p:spTgt spid="16"/>
                                        </p:tgtEl>
                                        <p:attrNameLst>
                                          <p:attrName>ppt_x</p:attrName>
                                        </p:attrNameLst>
                                      </p:cBhvr>
                                      <p:tavLst>
                                        <p:tav tm="0">
                                          <p:val>
                                            <p:strVal val="0-#ppt_w/2"/>
                                          </p:val>
                                        </p:tav>
                                        <p:tav tm="100000">
                                          <p:val>
                                            <p:strVal val="#ppt_x"/>
                                          </p:val>
                                        </p:tav>
                                      </p:tavLst>
                                    </p:anim>
                                    <p:anim calcmode="lin" valueType="num">
                                      <p:cBhvr additive="base">
                                        <p:cTn id="81" dur="500" fill="hold"/>
                                        <p:tgtEl>
                                          <p:spTgt spid="16"/>
                                        </p:tgtEl>
                                        <p:attrNameLst>
                                          <p:attrName>ppt_y</p:attrName>
                                        </p:attrNameLst>
                                      </p:cBhvr>
                                      <p:tavLst>
                                        <p:tav tm="0">
                                          <p:val>
                                            <p:strVal val="1+#ppt_h/2"/>
                                          </p:val>
                                        </p:tav>
                                        <p:tav tm="100000">
                                          <p:val>
                                            <p:strVal val="#ppt_y"/>
                                          </p:val>
                                        </p:tav>
                                      </p:tavLst>
                                    </p:anim>
                                  </p:childTnLst>
                                </p:cTn>
                              </p:par>
                              <p:par>
                                <p:cTn id="82" presetID="2" presetClass="entr" presetSubtype="12" fill="hold" grpId="0" nodeType="withEffect">
                                  <p:stCondLst>
                                    <p:cond delay="0"/>
                                  </p:stCondLst>
                                  <p:childTnLst>
                                    <p:set>
                                      <p:cBhvr>
                                        <p:cTn id="83" dur="1" fill="hold">
                                          <p:stCondLst>
                                            <p:cond delay="0"/>
                                          </p:stCondLst>
                                        </p:cTn>
                                        <p:tgtEl>
                                          <p:spTgt spid="17"/>
                                        </p:tgtEl>
                                        <p:attrNameLst>
                                          <p:attrName>style.visibility</p:attrName>
                                        </p:attrNameLst>
                                      </p:cBhvr>
                                      <p:to>
                                        <p:strVal val="visible"/>
                                      </p:to>
                                    </p:set>
                                    <p:anim calcmode="lin" valueType="num">
                                      <p:cBhvr additive="base">
                                        <p:cTn id="84" dur="500" fill="hold"/>
                                        <p:tgtEl>
                                          <p:spTgt spid="17"/>
                                        </p:tgtEl>
                                        <p:attrNameLst>
                                          <p:attrName>ppt_x</p:attrName>
                                        </p:attrNameLst>
                                      </p:cBhvr>
                                      <p:tavLst>
                                        <p:tav tm="0">
                                          <p:val>
                                            <p:strVal val="0-#ppt_w/2"/>
                                          </p:val>
                                        </p:tav>
                                        <p:tav tm="100000">
                                          <p:val>
                                            <p:strVal val="#ppt_x"/>
                                          </p:val>
                                        </p:tav>
                                      </p:tavLst>
                                    </p:anim>
                                    <p:anim calcmode="lin" valueType="num">
                                      <p:cBhvr additive="base">
                                        <p:cTn id="85" dur="500" fill="hold"/>
                                        <p:tgtEl>
                                          <p:spTgt spid="17"/>
                                        </p:tgtEl>
                                        <p:attrNameLst>
                                          <p:attrName>ppt_y</p:attrName>
                                        </p:attrNameLst>
                                      </p:cBhvr>
                                      <p:tavLst>
                                        <p:tav tm="0">
                                          <p:val>
                                            <p:strVal val="1+#ppt_h/2"/>
                                          </p:val>
                                        </p:tav>
                                        <p:tav tm="100000">
                                          <p:val>
                                            <p:strVal val="#ppt_y"/>
                                          </p:val>
                                        </p:tav>
                                      </p:tavLst>
                                    </p:anim>
                                  </p:childTnLst>
                                </p:cTn>
                              </p:par>
                            </p:childTnLst>
                          </p:cTn>
                        </p:par>
                        <p:par>
                          <p:cTn id="86" fill="hold">
                            <p:stCondLst>
                              <p:cond delay="3000"/>
                            </p:stCondLst>
                            <p:childTnLst>
                              <p:par>
                                <p:cTn id="87" presetID="22" presetClass="entr" presetSubtype="1" fill="hold" grpId="0" nodeType="afterEffect">
                                  <p:stCondLst>
                                    <p:cond delay="0"/>
                                  </p:stCondLst>
                                  <p:childTnLst>
                                    <p:set>
                                      <p:cBhvr>
                                        <p:cTn id="88" dur="1" fill="hold">
                                          <p:stCondLst>
                                            <p:cond delay="0"/>
                                          </p:stCondLst>
                                        </p:cTn>
                                        <p:tgtEl>
                                          <p:spTgt spid="6"/>
                                        </p:tgtEl>
                                        <p:attrNameLst>
                                          <p:attrName>style.visibility</p:attrName>
                                        </p:attrNameLst>
                                      </p:cBhvr>
                                      <p:to>
                                        <p:strVal val="visible"/>
                                      </p:to>
                                    </p:set>
                                    <p:animEffect transition="in" filter="wipe(up)">
                                      <p:cBhvr>
                                        <p:cTn id="89"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animBg="1"/>
      <p:bldP spid="8" grpId="0" animBg="1"/>
      <p:bldP spid="9" grpId="0" animBg="1"/>
      <p:bldP spid="10" grpId="0" animBg="1"/>
      <p:bldP spid="11" grpId="0" animBg="1"/>
      <p:bldP spid="12" grpId="0"/>
      <p:bldP spid="13" grpId="0"/>
      <p:bldP spid="14" grpId="0"/>
      <p:bldP spid="15" grpId="0"/>
      <p:bldP spid="16" grpId="0"/>
      <p:bldP spid="17" grpId="0"/>
      <p:bldP spid="18" grpId="0"/>
      <p:bldP spid="19" grpId="0"/>
      <p:bldP spid="20" grpId="0"/>
      <p:bldP spid="25" grpId="0"/>
      <p:bldP spid="24" grpId="0"/>
      <p:bldP spid="26" grpId="0" animBg="1"/>
      <p:bldP spid="27"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4" name="Rectangle 6"/>
          <p:cNvSpPr>
            <a:spLocks noChangeArrowheads="1"/>
          </p:cNvSpPr>
          <p:nvPr/>
        </p:nvSpPr>
        <p:spPr bwMode="auto">
          <a:xfrm>
            <a:off x="1350963" y="1352550"/>
            <a:ext cx="1582737" cy="1582738"/>
          </a:xfrm>
          <a:prstGeom prst="rect">
            <a:avLst/>
          </a:prstGeom>
          <a:blipFill dpi="0" rotWithShape="1">
            <a:blip r:embed="rId3"/>
            <a:srcRect/>
            <a:stretch>
              <a:fillRect r="-503"/>
            </a:stretch>
          </a:blipFill>
          <a:ln>
            <a:noFill/>
          </a:ln>
        </p:spPr>
        <p:txBody>
          <a:bodyPr/>
          <a:lstStyle/>
          <a:p>
            <a:pPr>
              <a:buFont typeface="Arial" panose="020B0604020202020204" pitchFamily="34" charset="0"/>
              <a:buNone/>
              <a:defRPr/>
            </a:pPr>
            <a:endParaRPr lang="zh-CN" altLang="en-US">
              <a:latin typeface="微软雅黑" panose="020B0503020204020204" charset="-122"/>
              <a:ea typeface="微软雅黑" panose="020B0503020204020204" charset="-122"/>
              <a:cs typeface="+mn-ea"/>
              <a:sym typeface="微软雅黑" panose="020B0503020204020204" charset="-122"/>
            </a:endParaRPr>
          </a:p>
        </p:txBody>
      </p:sp>
      <p:sp>
        <p:nvSpPr>
          <p:cNvPr id="12297" name="Rectangle 7"/>
          <p:cNvSpPr>
            <a:spLocks noChangeArrowheads="1"/>
          </p:cNvSpPr>
          <p:nvPr/>
        </p:nvSpPr>
        <p:spPr bwMode="auto">
          <a:xfrm>
            <a:off x="2970213" y="1352550"/>
            <a:ext cx="1582737" cy="1582738"/>
          </a:xfrm>
          <a:prstGeom prst="rect">
            <a:avLst/>
          </a:prstGeom>
          <a:solidFill>
            <a:srgbClr val="0070C0"/>
          </a:solidFill>
          <a:ln>
            <a:noFill/>
          </a:ln>
        </p:spPr>
        <p:txBody>
          <a:bodyPr/>
          <a:lstStyle/>
          <a:p>
            <a:endParaRPr lang="zh-CN" altLang="en-US">
              <a:latin typeface="微软雅黑" panose="020B0503020204020204" charset="-122"/>
              <a:ea typeface="微软雅黑" panose="020B0503020204020204" charset="-122"/>
              <a:cs typeface="+mn-ea"/>
              <a:sym typeface="微软雅黑" panose="020B0503020204020204" charset="-122"/>
            </a:endParaRPr>
          </a:p>
        </p:txBody>
      </p:sp>
      <p:sp>
        <p:nvSpPr>
          <p:cNvPr id="12296" name="Rectangle 8"/>
          <p:cNvSpPr>
            <a:spLocks noChangeArrowheads="1"/>
          </p:cNvSpPr>
          <p:nvPr/>
        </p:nvSpPr>
        <p:spPr bwMode="auto">
          <a:xfrm>
            <a:off x="4587875" y="1352550"/>
            <a:ext cx="1584325" cy="1582738"/>
          </a:xfrm>
          <a:prstGeom prst="rect">
            <a:avLst/>
          </a:prstGeom>
          <a:blipFill dpi="0" rotWithShape="1">
            <a:blip r:embed="rId4"/>
            <a:srcRect/>
            <a:stretch>
              <a:fillRect b="-435"/>
            </a:stretch>
          </a:blipFill>
          <a:ln>
            <a:noFill/>
          </a:ln>
        </p:spPr>
        <p:txBody>
          <a:bodyPr/>
          <a:lstStyle/>
          <a:p>
            <a:pPr>
              <a:buFont typeface="Arial" panose="020B0604020202020204" pitchFamily="34" charset="0"/>
              <a:buNone/>
              <a:defRPr/>
            </a:pPr>
            <a:endParaRPr lang="zh-CN" altLang="en-US">
              <a:latin typeface="微软雅黑" panose="020B0503020204020204" charset="-122"/>
              <a:ea typeface="微软雅黑" panose="020B0503020204020204" charset="-122"/>
              <a:cs typeface="+mn-ea"/>
              <a:sym typeface="微软雅黑" panose="020B0503020204020204" charset="-122"/>
            </a:endParaRPr>
          </a:p>
        </p:txBody>
      </p:sp>
      <p:sp>
        <p:nvSpPr>
          <p:cNvPr id="12301" name="Rectangle 9"/>
          <p:cNvSpPr>
            <a:spLocks noChangeArrowheads="1"/>
          </p:cNvSpPr>
          <p:nvPr/>
        </p:nvSpPr>
        <p:spPr bwMode="auto">
          <a:xfrm>
            <a:off x="6207125" y="1352550"/>
            <a:ext cx="1582738" cy="1582738"/>
          </a:xfrm>
          <a:prstGeom prst="rect">
            <a:avLst/>
          </a:prstGeom>
          <a:solidFill>
            <a:srgbClr val="00B0F0"/>
          </a:solidFill>
          <a:ln>
            <a:noFill/>
          </a:ln>
        </p:spPr>
        <p:txBody>
          <a:bodyPr/>
          <a:lstStyle/>
          <a:p>
            <a:endParaRPr lang="zh-CN" altLang="en-US">
              <a:latin typeface="微软雅黑" panose="020B0503020204020204" charset="-122"/>
              <a:ea typeface="微软雅黑" panose="020B0503020204020204" charset="-122"/>
              <a:cs typeface="+mn-ea"/>
              <a:sym typeface="微软雅黑" panose="020B0503020204020204" charset="-122"/>
            </a:endParaRPr>
          </a:p>
        </p:txBody>
      </p:sp>
      <p:sp>
        <p:nvSpPr>
          <p:cNvPr id="12302" name="Rectangle 10"/>
          <p:cNvSpPr>
            <a:spLocks noChangeArrowheads="1"/>
          </p:cNvSpPr>
          <p:nvPr/>
        </p:nvSpPr>
        <p:spPr bwMode="auto">
          <a:xfrm>
            <a:off x="1350963" y="2967038"/>
            <a:ext cx="1582737" cy="1582737"/>
          </a:xfrm>
          <a:prstGeom prst="rect">
            <a:avLst/>
          </a:prstGeom>
          <a:solidFill>
            <a:srgbClr val="00B0F0"/>
          </a:solidFill>
          <a:ln>
            <a:noFill/>
          </a:ln>
        </p:spPr>
        <p:txBody>
          <a:bodyPr/>
          <a:lstStyle/>
          <a:p>
            <a:endParaRPr lang="zh-CN" altLang="en-US">
              <a:latin typeface="微软雅黑" panose="020B0503020204020204" charset="-122"/>
              <a:ea typeface="微软雅黑" panose="020B0503020204020204" charset="-122"/>
              <a:cs typeface="+mn-ea"/>
              <a:sym typeface="微软雅黑" panose="020B0503020204020204" charset="-122"/>
            </a:endParaRPr>
          </a:p>
        </p:txBody>
      </p:sp>
      <p:sp>
        <p:nvSpPr>
          <p:cNvPr id="12299" name="Rectangle 11"/>
          <p:cNvSpPr>
            <a:spLocks noChangeArrowheads="1"/>
          </p:cNvSpPr>
          <p:nvPr/>
        </p:nvSpPr>
        <p:spPr bwMode="auto">
          <a:xfrm>
            <a:off x="2970213" y="2967038"/>
            <a:ext cx="1582737" cy="1582737"/>
          </a:xfrm>
          <a:prstGeom prst="rect">
            <a:avLst/>
          </a:prstGeom>
          <a:blipFill dpi="0" rotWithShape="1">
            <a:blip r:embed="rId5"/>
            <a:srcRect/>
            <a:stretch>
              <a:fillRect r="-167"/>
            </a:stretch>
          </a:blipFill>
          <a:ln>
            <a:noFill/>
          </a:ln>
        </p:spPr>
        <p:txBody>
          <a:bodyPr/>
          <a:lstStyle/>
          <a:p>
            <a:pPr>
              <a:buFont typeface="Arial" panose="020B0604020202020204" pitchFamily="34" charset="0"/>
              <a:buNone/>
              <a:defRPr/>
            </a:pPr>
            <a:endParaRPr lang="zh-CN" altLang="en-US">
              <a:latin typeface="微软雅黑" panose="020B0503020204020204" charset="-122"/>
              <a:ea typeface="微软雅黑" panose="020B0503020204020204" charset="-122"/>
              <a:cs typeface="+mn-ea"/>
              <a:sym typeface="微软雅黑" panose="020B0503020204020204" charset="-122"/>
            </a:endParaRPr>
          </a:p>
        </p:txBody>
      </p:sp>
      <p:sp>
        <p:nvSpPr>
          <p:cNvPr id="12306" name="Rectangle 12"/>
          <p:cNvSpPr>
            <a:spLocks noChangeArrowheads="1"/>
          </p:cNvSpPr>
          <p:nvPr/>
        </p:nvSpPr>
        <p:spPr bwMode="auto">
          <a:xfrm>
            <a:off x="4587875" y="2967038"/>
            <a:ext cx="1584325" cy="1582737"/>
          </a:xfrm>
          <a:prstGeom prst="rect">
            <a:avLst/>
          </a:prstGeom>
          <a:solidFill>
            <a:srgbClr val="0070C0"/>
          </a:solidFill>
          <a:ln>
            <a:noFill/>
          </a:ln>
        </p:spPr>
        <p:txBody>
          <a:bodyPr/>
          <a:lstStyle/>
          <a:p>
            <a:endParaRPr lang="zh-CN" altLang="en-US">
              <a:latin typeface="微软雅黑" panose="020B0503020204020204" charset="-122"/>
              <a:ea typeface="微软雅黑" panose="020B0503020204020204" charset="-122"/>
              <a:cs typeface="+mn-ea"/>
              <a:sym typeface="微软雅黑" panose="020B0503020204020204" charset="-122"/>
            </a:endParaRPr>
          </a:p>
        </p:txBody>
      </p:sp>
      <p:sp>
        <p:nvSpPr>
          <p:cNvPr id="2" name="Rectangle 13"/>
          <p:cNvSpPr>
            <a:spLocks noChangeArrowheads="1"/>
          </p:cNvSpPr>
          <p:nvPr/>
        </p:nvSpPr>
        <p:spPr bwMode="auto">
          <a:xfrm>
            <a:off x="6207125" y="2967038"/>
            <a:ext cx="1582738" cy="1582737"/>
          </a:xfrm>
          <a:prstGeom prst="rect">
            <a:avLst/>
          </a:prstGeom>
          <a:blipFill dpi="0" rotWithShape="1">
            <a:blip r:embed="rId6"/>
            <a:srcRect/>
            <a:stretch>
              <a:fillRect r="-503"/>
            </a:stretch>
          </a:blipFill>
          <a:ln>
            <a:noFill/>
          </a:ln>
        </p:spPr>
        <p:txBody>
          <a:bodyPr/>
          <a:lstStyle/>
          <a:p>
            <a:pPr>
              <a:buFont typeface="Arial" panose="020B0604020202020204" pitchFamily="34" charset="0"/>
              <a:buNone/>
              <a:defRPr/>
            </a:pPr>
            <a:endParaRPr lang="zh-CN" altLang="en-US">
              <a:latin typeface="微软雅黑" panose="020B0503020204020204" charset="-122"/>
              <a:ea typeface="微软雅黑" panose="020B0503020204020204" charset="-122"/>
              <a:cs typeface="+mn-ea"/>
              <a:sym typeface="微软雅黑" panose="020B0503020204020204" charset="-122"/>
            </a:endParaRPr>
          </a:p>
        </p:txBody>
      </p:sp>
      <p:sp>
        <p:nvSpPr>
          <p:cNvPr id="12310" name="Freeform 14"/>
          <p:cNvSpPr>
            <a:spLocks noEditPoints="1"/>
          </p:cNvSpPr>
          <p:nvPr/>
        </p:nvSpPr>
        <p:spPr bwMode="auto">
          <a:xfrm>
            <a:off x="3503613" y="1504184"/>
            <a:ext cx="517525" cy="517525"/>
          </a:xfrm>
          <a:custGeom>
            <a:avLst/>
            <a:gdLst>
              <a:gd name="T0" fmla="*/ 258763 w 326"/>
              <a:gd name="T1" fmla="*/ 323850 h 326"/>
              <a:gd name="T2" fmla="*/ 130175 w 326"/>
              <a:gd name="T3" fmla="*/ 195263 h 326"/>
              <a:gd name="T4" fmla="*/ 193675 w 326"/>
              <a:gd name="T5" fmla="*/ 195263 h 326"/>
              <a:gd name="T6" fmla="*/ 193675 w 326"/>
              <a:gd name="T7" fmla="*/ 0 h 326"/>
              <a:gd name="T8" fmla="*/ 323850 w 326"/>
              <a:gd name="T9" fmla="*/ 0 h 326"/>
              <a:gd name="T10" fmla="*/ 323850 w 326"/>
              <a:gd name="T11" fmla="*/ 195263 h 326"/>
              <a:gd name="T12" fmla="*/ 388938 w 326"/>
              <a:gd name="T13" fmla="*/ 195263 h 326"/>
              <a:gd name="T14" fmla="*/ 258763 w 326"/>
              <a:gd name="T15" fmla="*/ 323850 h 326"/>
              <a:gd name="T16" fmla="*/ 436563 w 326"/>
              <a:gd name="T17" fmla="*/ 161925 h 326"/>
              <a:gd name="T18" fmla="*/ 398463 w 326"/>
              <a:gd name="T19" fmla="*/ 161925 h 326"/>
              <a:gd name="T20" fmla="*/ 479425 w 326"/>
              <a:gd name="T21" fmla="*/ 323850 h 326"/>
              <a:gd name="T22" fmla="*/ 388938 w 326"/>
              <a:gd name="T23" fmla="*/ 323850 h 326"/>
              <a:gd name="T24" fmla="*/ 323850 w 326"/>
              <a:gd name="T25" fmla="*/ 420688 h 326"/>
              <a:gd name="T26" fmla="*/ 193675 w 326"/>
              <a:gd name="T27" fmla="*/ 420688 h 326"/>
              <a:gd name="T28" fmla="*/ 130175 w 326"/>
              <a:gd name="T29" fmla="*/ 323850 h 326"/>
              <a:gd name="T30" fmla="*/ 34925 w 326"/>
              <a:gd name="T31" fmla="*/ 323850 h 326"/>
              <a:gd name="T32" fmla="*/ 115888 w 326"/>
              <a:gd name="T33" fmla="*/ 161925 h 326"/>
              <a:gd name="T34" fmla="*/ 80963 w 326"/>
              <a:gd name="T35" fmla="*/ 161925 h 326"/>
              <a:gd name="T36" fmla="*/ 0 w 326"/>
              <a:gd name="T37" fmla="*/ 323850 h 326"/>
              <a:gd name="T38" fmla="*/ 0 w 326"/>
              <a:gd name="T39" fmla="*/ 517525 h 326"/>
              <a:gd name="T40" fmla="*/ 517525 w 326"/>
              <a:gd name="T41" fmla="*/ 517525 h 326"/>
              <a:gd name="T42" fmla="*/ 517525 w 326"/>
              <a:gd name="T43" fmla="*/ 323850 h 326"/>
              <a:gd name="T44" fmla="*/ 436563 w 326"/>
              <a:gd name="T45" fmla="*/ 161925 h 32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326" h="326">
                <a:moveTo>
                  <a:pt x="163" y="204"/>
                </a:moveTo>
                <a:lnTo>
                  <a:pt x="82" y="123"/>
                </a:lnTo>
                <a:lnTo>
                  <a:pt x="122" y="123"/>
                </a:lnTo>
                <a:lnTo>
                  <a:pt x="122" y="0"/>
                </a:lnTo>
                <a:lnTo>
                  <a:pt x="204" y="0"/>
                </a:lnTo>
                <a:lnTo>
                  <a:pt x="204" y="123"/>
                </a:lnTo>
                <a:lnTo>
                  <a:pt x="245" y="123"/>
                </a:lnTo>
                <a:lnTo>
                  <a:pt x="163" y="204"/>
                </a:lnTo>
                <a:close/>
                <a:moveTo>
                  <a:pt x="275" y="102"/>
                </a:moveTo>
                <a:lnTo>
                  <a:pt x="251" y="102"/>
                </a:lnTo>
                <a:lnTo>
                  <a:pt x="302" y="204"/>
                </a:lnTo>
                <a:lnTo>
                  <a:pt x="245" y="204"/>
                </a:lnTo>
                <a:lnTo>
                  <a:pt x="204" y="265"/>
                </a:lnTo>
                <a:lnTo>
                  <a:pt x="122" y="265"/>
                </a:lnTo>
                <a:lnTo>
                  <a:pt x="82" y="204"/>
                </a:lnTo>
                <a:lnTo>
                  <a:pt x="22" y="204"/>
                </a:lnTo>
                <a:lnTo>
                  <a:pt x="73" y="102"/>
                </a:lnTo>
                <a:lnTo>
                  <a:pt x="51" y="102"/>
                </a:lnTo>
                <a:lnTo>
                  <a:pt x="0" y="204"/>
                </a:lnTo>
                <a:lnTo>
                  <a:pt x="0" y="326"/>
                </a:lnTo>
                <a:lnTo>
                  <a:pt x="326" y="326"/>
                </a:lnTo>
                <a:lnTo>
                  <a:pt x="326" y="204"/>
                </a:lnTo>
                <a:lnTo>
                  <a:pt x="275" y="102"/>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latin typeface="微软雅黑" panose="020B0503020204020204" charset="-122"/>
              <a:ea typeface="微软雅黑" panose="020B0503020204020204" charset="-122"/>
              <a:cs typeface="+mn-ea"/>
              <a:sym typeface="微软雅黑" panose="020B0503020204020204" charset="-122"/>
            </a:endParaRPr>
          </a:p>
        </p:txBody>
      </p:sp>
      <p:sp>
        <p:nvSpPr>
          <p:cNvPr id="12311" name="Rectangle 15"/>
          <p:cNvSpPr>
            <a:spLocks noChangeArrowheads="1"/>
          </p:cNvSpPr>
          <p:nvPr/>
        </p:nvSpPr>
        <p:spPr bwMode="auto">
          <a:xfrm>
            <a:off x="5284788" y="3493279"/>
            <a:ext cx="161925" cy="3175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latin typeface="微软雅黑" panose="020B0503020204020204" charset="-122"/>
              <a:ea typeface="微软雅黑" panose="020B0503020204020204" charset="-122"/>
              <a:cs typeface="+mn-ea"/>
              <a:sym typeface="微软雅黑" panose="020B0503020204020204" charset="-122"/>
            </a:endParaRPr>
          </a:p>
        </p:txBody>
      </p:sp>
      <p:sp>
        <p:nvSpPr>
          <p:cNvPr id="12312" name="Freeform 16"/>
          <p:cNvSpPr/>
          <p:nvPr/>
        </p:nvSpPr>
        <p:spPr bwMode="auto">
          <a:xfrm>
            <a:off x="5219700" y="3104342"/>
            <a:ext cx="323850" cy="96837"/>
          </a:xfrm>
          <a:custGeom>
            <a:avLst/>
            <a:gdLst>
              <a:gd name="T0" fmla="*/ 32385 w 120"/>
              <a:gd name="T1" fmla="*/ 32279 h 36"/>
              <a:gd name="T2" fmla="*/ 291465 w 120"/>
              <a:gd name="T3" fmla="*/ 32279 h 36"/>
              <a:gd name="T4" fmla="*/ 291465 w 120"/>
              <a:gd name="T5" fmla="*/ 96837 h 36"/>
              <a:gd name="T6" fmla="*/ 323850 w 120"/>
              <a:gd name="T7" fmla="*/ 96837 h 36"/>
              <a:gd name="T8" fmla="*/ 323850 w 120"/>
              <a:gd name="T9" fmla="*/ 32279 h 36"/>
              <a:gd name="T10" fmla="*/ 291465 w 120"/>
              <a:gd name="T11" fmla="*/ 0 h 36"/>
              <a:gd name="T12" fmla="*/ 32385 w 120"/>
              <a:gd name="T13" fmla="*/ 0 h 36"/>
              <a:gd name="T14" fmla="*/ 0 w 120"/>
              <a:gd name="T15" fmla="*/ 32279 h 36"/>
              <a:gd name="T16" fmla="*/ 0 w 120"/>
              <a:gd name="T17" fmla="*/ 96837 h 36"/>
              <a:gd name="T18" fmla="*/ 32385 w 120"/>
              <a:gd name="T19" fmla="*/ 96837 h 36"/>
              <a:gd name="T20" fmla="*/ 32385 w 120"/>
              <a:gd name="T21" fmla="*/ 32279 h 3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20" h="36">
                <a:moveTo>
                  <a:pt x="12" y="12"/>
                </a:moveTo>
                <a:cubicBezTo>
                  <a:pt x="108" y="12"/>
                  <a:pt x="108" y="12"/>
                  <a:pt x="108" y="12"/>
                </a:cubicBezTo>
                <a:cubicBezTo>
                  <a:pt x="108" y="36"/>
                  <a:pt x="108" y="36"/>
                  <a:pt x="108" y="36"/>
                </a:cubicBezTo>
                <a:cubicBezTo>
                  <a:pt x="120" y="36"/>
                  <a:pt x="120" y="36"/>
                  <a:pt x="120" y="36"/>
                </a:cubicBezTo>
                <a:cubicBezTo>
                  <a:pt x="120" y="12"/>
                  <a:pt x="120" y="12"/>
                  <a:pt x="120" y="12"/>
                </a:cubicBezTo>
                <a:cubicBezTo>
                  <a:pt x="120" y="5"/>
                  <a:pt x="114" y="0"/>
                  <a:pt x="108" y="0"/>
                </a:cubicBezTo>
                <a:cubicBezTo>
                  <a:pt x="12" y="0"/>
                  <a:pt x="12" y="0"/>
                  <a:pt x="12" y="0"/>
                </a:cubicBezTo>
                <a:cubicBezTo>
                  <a:pt x="5" y="0"/>
                  <a:pt x="0" y="5"/>
                  <a:pt x="0" y="12"/>
                </a:cubicBezTo>
                <a:cubicBezTo>
                  <a:pt x="0" y="36"/>
                  <a:pt x="0" y="36"/>
                  <a:pt x="0" y="36"/>
                </a:cubicBezTo>
                <a:cubicBezTo>
                  <a:pt x="12" y="36"/>
                  <a:pt x="12" y="36"/>
                  <a:pt x="12" y="36"/>
                </a:cubicBezTo>
                <a:lnTo>
                  <a:pt x="12" y="12"/>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latin typeface="微软雅黑" panose="020B0503020204020204" charset="-122"/>
              <a:ea typeface="微软雅黑" panose="020B0503020204020204" charset="-122"/>
              <a:cs typeface="+mn-ea"/>
              <a:sym typeface="微软雅黑" panose="020B0503020204020204" charset="-122"/>
            </a:endParaRPr>
          </a:p>
        </p:txBody>
      </p:sp>
      <p:sp>
        <p:nvSpPr>
          <p:cNvPr id="12313" name="Rectangle 17"/>
          <p:cNvSpPr>
            <a:spLocks noChangeArrowheads="1"/>
          </p:cNvSpPr>
          <p:nvPr/>
        </p:nvSpPr>
        <p:spPr bwMode="auto">
          <a:xfrm>
            <a:off x="5284788" y="3428192"/>
            <a:ext cx="193675" cy="3175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latin typeface="微软雅黑" panose="020B0503020204020204" charset="-122"/>
              <a:ea typeface="微软雅黑" panose="020B0503020204020204" charset="-122"/>
              <a:cs typeface="+mn-ea"/>
              <a:sym typeface="微软雅黑" panose="020B0503020204020204" charset="-122"/>
            </a:endParaRPr>
          </a:p>
        </p:txBody>
      </p:sp>
      <p:sp>
        <p:nvSpPr>
          <p:cNvPr id="12314" name="Freeform 18"/>
          <p:cNvSpPr>
            <a:spLocks noEditPoints="1"/>
          </p:cNvSpPr>
          <p:nvPr/>
        </p:nvSpPr>
        <p:spPr bwMode="auto">
          <a:xfrm>
            <a:off x="5122863" y="3234517"/>
            <a:ext cx="517525" cy="387350"/>
          </a:xfrm>
          <a:custGeom>
            <a:avLst/>
            <a:gdLst>
              <a:gd name="T0" fmla="*/ 485180 w 192"/>
              <a:gd name="T1" fmla="*/ 0 h 144"/>
              <a:gd name="T2" fmla="*/ 32345 w 192"/>
              <a:gd name="T3" fmla="*/ 0 h 144"/>
              <a:gd name="T4" fmla="*/ 0 w 192"/>
              <a:gd name="T5" fmla="*/ 32279 h 144"/>
              <a:gd name="T6" fmla="*/ 0 w 192"/>
              <a:gd name="T7" fmla="*/ 225954 h 144"/>
              <a:gd name="T8" fmla="*/ 32345 w 192"/>
              <a:gd name="T9" fmla="*/ 258233 h 144"/>
              <a:gd name="T10" fmla="*/ 97036 w 192"/>
              <a:gd name="T11" fmla="*/ 258233 h 144"/>
              <a:gd name="T12" fmla="*/ 97036 w 192"/>
              <a:gd name="T13" fmla="*/ 355071 h 144"/>
              <a:gd name="T14" fmla="*/ 129381 w 192"/>
              <a:gd name="T15" fmla="*/ 387350 h 144"/>
              <a:gd name="T16" fmla="*/ 388144 w 192"/>
              <a:gd name="T17" fmla="*/ 387350 h 144"/>
              <a:gd name="T18" fmla="*/ 420489 w 192"/>
              <a:gd name="T19" fmla="*/ 355071 h 144"/>
              <a:gd name="T20" fmla="*/ 420489 w 192"/>
              <a:gd name="T21" fmla="*/ 258233 h 144"/>
              <a:gd name="T22" fmla="*/ 485180 w 192"/>
              <a:gd name="T23" fmla="*/ 258233 h 144"/>
              <a:gd name="T24" fmla="*/ 517525 w 192"/>
              <a:gd name="T25" fmla="*/ 225954 h 144"/>
              <a:gd name="T26" fmla="*/ 517525 w 192"/>
              <a:gd name="T27" fmla="*/ 32279 h 144"/>
              <a:gd name="T28" fmla="*/ 485180 w 192"/>
              <a:gd name="T29" fmla="*/ 0 h 144"/>
              <a:gd name="T30" fmla="*/ 388144 w 192"/>
              <a:gd name="T31" fmla="*/ 355071 h 144"/>
              <a:gd name="T32" fmla="*/ 129381 w 192"/>
              <a:gd name="T33" fmla="*/ 355071 h 144"/>
              <a:gd name="T34" fmla="*/ 129381 w 192"/>
              <a:gd name="T35" fmla="*/ 161396 h 144"/>
              <a:gd name="T36" fmla="*/ 388144 w 192"/>
              <a:gd name="T37" fmla="*/ 161396 h 144"/>
              <a:gd name="T38" fmla="*/ 388144 w 192"/>
              <a:gd name="T39" fmla="*/ 355071 h 144"/>
              <a:gd name="T40" fmla="*/ 452834 w 192"/>
              <a:gd name="T41" fmla="*/ 96838 h 144"/>
              <a:gd name="T42" fmla="*/ 420489 w 192"/>
              <a:gd name="T43" fmla="*/ 64558 h 144"/>
              <a:gd name="T44" fmla="*/ 452834 w 192"/>
              <a:gd name="T45" fmla="*/ 32279 h 144"/>
              <a:gd name="T46" fmla="*/ 485180 w 192"/>
              <a:gd name="T47" fmla="*/ 64558 h 144"/>
              <a:gd name="T48" fmla="*/ 452834 w 192"/>
              <a:gd name="T49" fmla="*/ 96838 h 144"/>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192" h="144">
                <a:moveTo>
                  <a:pt x="180" y="0"/>
                </a:moveTo>
                <a:cubicBezTo>
                  <a:pt x="12" y="0"/>
                  <a:pt x="12" y="0"/>
                  <a:pt x="12" y="0"/>
                </a:cubicBezTo>
                <a:cubicBezTo>
                  <a:pt x="5" y="0"/>
                  <a:pt x="0" y="5"/>
                  <a:pt x="0" y="12"/>
                </a:cubicBezTo>
                <a:cubicBezTo>
                  <a:pt x="0" y="84"/>
                  <a:pt x="0" y="84"/>
                  <a:pt x="0" y="84"/>
                </a:cubicBezTo>
                <a:cubicBezTo>
                  <a:pt x="0" y="90"/>
                  <a:pt x="5" y="96"/>
                  <a:pt x="12" y="96"/>
                </a:cubicBezTo>
                <a:cubicBezTo>
                  <a:pt x="36" y="96"/>
                  <a:pt x="36" y="96"/>
                  <a:pt x="36" y="96"/>
                </a:cubicBezTo>
                <a:cubicBezTo>
                  <a:pt x="36" y="132"/>
                  <a:pt x="36" y="132"/>
                  <a:pt x="36" y="132"/>
                </a:cubicBezTo>
                <a:cubicBezTo>
                  <a:pt x="36" y="138"/>
                  <a:pt x="41" y="144"/>
                  <a:pt x="48" y="144"/>
                </a:cubicBezTo>
                <a:cubicBezTo>
                  <a:pt x="144" y="144"/>
                  <a:pt x="144" y="144"/>
                  <a:pt x="144" y="144"/>
                </a:cubicBezTo>
                <a:cubicBezTo>
                  <a:pt x="150" y="144"/>
                  <a:pt x="156" y="138"/>
                  <a:pt x="156" y="132"/>
                </a:cubicBezTo>
                <a:cubicBezTo>
                  <a:pt x="156" y="96"/>
                  <a:pt x="156" y="96"/>
                  <a:pt x="156" y="96"/>
                </a:cubicBezTo>
                <a:cubicBezTo>
                  <a:pt x="180" y="96"/>
                  <a:pt x="180" y="96"/>
                  <a:pt x="180" y="96"/>
                </a:cubicBezTo>
                <a:cubicBezTo>
                  <a:pt x="186" y="96"/>
                  <a:pt x="192" y="90"/>
                  <a:pt x="192" y="84"/>
                </a:cubicBezTo>
                <a:cubicBezTo>
                  <a:pt x="192" y="12"/>
                  <a:pt x="192" y="12"/>
                  <a:pt x="192" y="12"/>
                </a:cubicBezTo>
                <a:cubicBezTo>
                  <a:pt x="192" y="5"/>
                  <a:pt x="186" y="0"/>
                  <a:pt x="180" y="0"/>
                </a:cubicBezTo>
                <a:close/>
                <a:moveTo>
                  <a:pt x="144" y="132"/>
                </a:moveTo>
                <a:cubicBezTo>
                  <a:pt x="48" y="132"/>
                  <a:pt x="48" y="132"/>
                  <a:pt x="48" y="132"/>
                </a:cubicBezTo>
                <a:cubicBezTo>
                  <a:pt x="48" y="60"/>
                  <a:pt x="48" y="60"/>
                  <a:pt x="48" y="60"/>
                </a:cubicBezTo>
                <a:cubicBezTo>
                  <a:pt x="144" y="60"/>
                  <a:pt x="144" y="60"/>
                  <a:pt x="144" y="60"/>
                </a:cubicBezTo>
                <a:lnTo>
                  <a:pt x="144" y="132"/>
                </a:lnTo>
                <a:close/>
                <a:moveTo>
                  <a:pt x="168" y="36"/>
                </a:moveTo>
                <a:cubicBezTo>
                  <a:pt x="161" y="36"/>
                  <a:pt x="156" y="30"/>
                  <a:pt x="156" y="24"/>
                </a:cubicBezTo>
                <a:cubicBezTo>
                  <a:pt x="156" y="17"/>
                  <a:pt x="161" y="12"/>
                  <a:pt x="168" y="12"/>
                </a:cubicBezTo>
                <a:cubicBezTo>
                  <a:pt x="174" y="12"/>
                  <a:pt x="180" y="17"/>
                  <a:pt x="180" y="24"/>
                </a:cubicBezTo>
                <a:cubicBezTo>
                  <a:pt x="180" y="30"/>
                  <a:pt x="174" y="36"/>
                  <a:pt x="168" y="36"/>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latin typeface="微软雅黑" panose="020B0503020204020204" charset="-122"/>
              <a:ea typeface="微软雅黑" panose="020B0503020204020204" charset="-122"/>
              <a:cs typeface="+mn-ea"/>
              <a:sym typeface="微软雅黑" panose="020B0503020204020204" charset="-122"/>
            </a:endParaRPr>
          </a:p>
        </p:txBody>
      </p:sp>
      <p:sp>
        <p:nvSpPr>
          <p:cNvPr id="12315" name="Rectangle 19"/>
          <p:cNvSpPr>
            <a:spLocks noChangeArrowheads="1"/>
          </p:cNvSpPr>
          <p:nvPr/>
        </p:nvSpPr>
        <p:spPr bwMode="auto">
          <a:xfrm>
            <a:off x="2951163" y="2113768"/>
            <a:ext cx="1620837" cy="7694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lnSpc>
                <a:spcPct val="110000"/>
              </a:lnSpc>
            </a:pPr>
            <a:r>
              <a:rPr lang="zh-CN" altLang="en-US" sz="800" dirty="0">
                <a:solidFill>
                  <a:schemeClr val="bg1"/>
                </a:solidFill>
                <a:latin typeface="微软雅黑" panose="020B0503020204020204" charset="-122"/>
                <a:ea typeface="微软雅黑" panose="020B0503020204020204" charset="-122"/>
                <a:cs typeface="+mn-ea"/>
                <a:sym typeface="微软雅黑" panose="020B0503020204020204" charset="-122"/>
              </a:rPr>
              <a:t>全力融入单位组织开展的各项业务技能活动，在领导的带领和同事们的帮助下挖掘了自己的潜力，增长了业务知识，开阔了自己的视野，提升了政治业务能力。</a:t>
            </a:r>
          </a:p>
        </p:txBody>
      </p:sp>
      <p:sp>
        <p:nvSpPr>
          <p:cNvPr id="12316" name="Rectangle 20"/>
          <p:cNvSpPr>
            <a:spLocks noChangeArrowheads="1"/>
          </p:cNvSpPr>
          <p:nvPr/>
        </p:nvSpPr>
        <p:spPr bwMode="auto">
          <a:xfrm>
            <a:off x="4565650" y="3639692"/>
            <a:ext cx="1620838" cy="7694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lnSpc>
                <a:spcPct val="110000"/>
              </a:lnSpc>
            </a:pPr>
            <a:r>
              <a:rPr lang="zh-CN" altLang="en-US" sz="800" dirty="0">
                <a:solidFill>
                  <a:schemeClr val="bg1"/>
                </a:solidFill>
                <a:latin typeface="微软雅黑" panose="020B0503020204020204" charset="-122"/>
                <a:ea typeface="微软雅黑" panose="020B0503020204020204" charset="-122"/>
                <a:cs typeface="+mn-ea"/>
                <a:sym typeface="微软雅黑" panose="020B0503020204020204" charset="-122"/>
              </a:rPr>
              <a:t>全力融入单位组织开展的各项业务技能活动，在领导的带领和同事们的帮助下挖掘了自己的潜力，增长了业务知识，开阔了自己的视野，提升了政治业务能力。</a:t>
            </a:r>
          </a:p>
        </p:txBody>
      </p:sp>
      <p:sp>
        <p:nvSpPr>
          <p:cNvPr id="12317" name="Rectangle 21"/>
          <p:cNvSpPr>
            <a:spLocks noChangeArrowheads="1"/>
          </p:cNvSpPr>
          <p:nvPr/>
        </p:nvSpPr>
        <p:spPr bwMode="auto">
          <a:xfrm>
            <a:off x="1679575" y="3368675"/>
            <a:ext cx="962123"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zh-CN" altLang="zh-CN" sz="2800" b="1">
                <a:solidFill>
                  <a:schemeClr val="bg1"/>
                </a:solidFill>
                <a:latin typeface="微软雅黑" panose="020B0503020204020204" charset="-122"/>
                <a:ea typeface="微软雅黑" panose="020B0503020204020204" charset="-122"/>
                <a:cs typeface="+mn-ea"/>
                <a:sym typeface="微软雅黑" panose="020B0503020204020204" charset="-122"/>
              </a:rPr>
              <a:t>30%</a:t>
            </a:r>
          </a:p>
        </p:txBody>
      </p:sp>
      <p:sp>
        <p:nvSpPr>
          <p:cNvPr id="12318" name="Line 22"/>
          <p:cNvSpPr>
            <a:spLocks noChangeShapeType="1"/>
          </p:cNvSpPr>
          <p:nvPr/>
        </p:nvSpPr>
        <p:spPr bwMode="auto">
          <a:xfrm>
            <a:off x="1619250" y="3871913"/>
            <a:ext cx="1081088" cy="0"/>
          </a:xfrm>
          <a:prstGeom prst="line">
            <a:avLst/>
          </a:prstGeom>
          <a:noFill/>
          <a:ln w="6350">
            <a:solidFill>
              <a:schemeClr val="bg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latin typeface="微软雅黑" panose="020B0503020204020204" charset="-122"/>
              <a:ea typeface="微软雅黑" panose="020B0503020204020204" charset="-122"/>
              <a:cs typeface="+mn-ea"/>
              <a:sym typeface="微软雅黑" panose="020B0503020204020204" charset="-122"/>
            </a:endParaRPr>
          </a:p>
        </p:txBody>
      </p:sp>
      <p:sp>
        <p:nvSpPr>
          <p:cNvPr id="12319" name="Rectangle 23"/>
          <p:cNvSpPr>
            <a:spLocks noChangeArrowheads="1"/>
          </p:cNvSpPr>
          <p:nvPr/>
        </p:nvSpPr>
        <p:spPr bwMode="auto">
          <a:xfrm>
            <a:off x="1828872" y="3968750"/>
            <a:ext cx="615553" cy="123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zh-CN" altLang="en-US" sz="800" dirty="0">
                <a:solidFill>
                  <a:schemeClr val="bg1"/>
                </a:solidFill>
                <a:latin typeface="微软雅黑" panose="020B0503020204020204" charset="-122"/>
                <a:ea typeface="微软雅黑" panose="020B0503020204020204" charset="-122"/>
                <a:cs typeface="+mn-ea"/>
                <a:sym typeface="微软雅黑" panose="020B0503020204020204" charset="-122"/>
              </a:rPr>
              <a:t>这里填写标题</a:t>
            </a:r>
            <a:endParaRPr lang="zh-CN" altLang="zh-CN" sz="800" dirty="0">
              <a:solidFill>
                <a:schemeClr val="bg1"/>
              </a:solidFill>
              <a:latin typeface="微软雅黑" panose="020B0503020204020204" charset="-122"/>
              <a:ea typeface="微软雅黑" panose="020B0503020204020204" charset="-122"/>
              <a:cs typeface="+mn-ea"/>
              <a:sym typeface="微软雅黑" panose="020B0503020204020204" charset="-122"/>
            </a:endParaRPr>
          </a:p>
        </p:txBody>
      </p:sp>
      <p:sp>
        <p:nvSpPr>
          <p:cNvPr id="12320" name="Rectangle 24"/>
          <p:cNvSpPr>
            <a:spLocks noChangeArrowheads="1"/>
          </p:cNvSpPr>
          <p:nvPr/>
        </p:nvSpPr>
        <p:spPr bwMode="auto">
          <a:xfrm>
            <a:off x="6535738" y="1771650"/>
            <a:ext cx="962123"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zh-CN" altLang="zh-CN" sz="2800" b="1" dirty="0">
                <a:solidFill>
                  <a:schemeClr val="bg1"/>
                </a:solidFill>
                <a:latin typeface="微软雅黑" panose="020B0503020204020204" charset="-122"/>
                <a:ea typeface="微软雅黑" panose="020B0503020204020204" charset="-122"/>
                <a:cs typeface="+mn-ea"/>
                <a:sym typeface="微软雅黑" panose="020B0503020204020204" charset="-122"/>
              </a:rPr>
              <a:t>75%</a:t>
            </a:r>
          </a:p>
        </p:txBody>
      </p:sp>
      <p:sp>
        <p:nvSpPr>
          <p:cNvPr id="12321" name="Line 25"/>
          <p:cNvSpPr>
            <a:spLocks noChangeShapeType="1"/>
          </p:cNvSpPr>
          <p:nvPr/>
        </p:nvSpPr>
        <p:spPr bwMode="auto">
          <a:xfrm>
            <a:off x="6475413" y="2274888"/>
            <a:ext cx="1081087" cy="0"/>
          </a:xfrm>
          <a:prstGeom prst="line">
            <a:avLst/>
          </a:prstGeom>
          <a:noFill/>
          <a:ln w="6350">
            <a:solidFill>
              <a:schemeClr val="bg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latin typeface="微软雅黑" panose="020B0503020204020204" charset="-122"/>
              <a:ea typeface="微软雅黑" panose="020B0503020204020204" charset="-122"/>
              <a:cs typeface="+mn-ea"/>
              <a:sym typeface="微软雅黑" panose="020B0503020204020204" charset="-122"/>
            </a:endParaRPr>
          </a:p>
        </p:txBody>
      </p:sp>
      <p:sp>
        <p:nvSpPr>
          <p:cNvPr id="12322" name="Rectangle 26"/>
          <p:cNvSpPr>
            <a:spLocks noChangeArrowheads="1"/>
          </p:cNvSpPr>
          <p:nvPr/>
        </p:nvSpPr>
        <p:spPr bwMode="auto">
          <a:xfrm>
            <a:off x="6699575" y="2371725"/>
            <a:ext cx="615553" cy="123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zh-CN" altLang="en-US" sz="800" dirty="0">
                <a:solidFill>
                  <a:schemeClr val="bg1"/>
                </a:solidFill>
                <a:latin typeface="微软雅黑" panose="020B0503020204020204" charset="-122"/>
                <a:ea typeface="微软雅黑" panose="020B0503020204020204" charset="-122"/>
                <a:cs typeface="+mn-ea"/>
                <a:sym typeface="微软雅黑" panose="020B0503020204020204" charset="-122"/>
              </a:rPr>
              <a:t>这里填写标题</a:t>
            </a:r>
            <a:endParaRPr lang="zh-CN" altLang="zh-CN" sz="800" dirty="0">
              <a:solidFill>
                <a:schemeClr val="bg1"/>
              </a:solidFill>
              <a:latin typeface="微软雅黑" panose="020B0503020204020204" charset="-122"/>
              <a:ea typeface="微软雅黑" panose="020B0503020204020204" charset="-122"/>
              <a:cs typeface="+mn-ea"/>
              <a:sym typeface="微软雅黑" panose="020B0503020204020204" charset="-122"/>
            </a:endParaRPr>
          </a:p>
        </p:txBody>
      </p:sp>
      <p:sp>
        <p:nvSpPr>
          <p:cNvPr id="29" name="Text Box 4"/>
          <p:cNvSpPr txBox="1">
            <a:spLocks noChangeArrowheads="1"/>
          </p:cNvSpPr>
          <p:nvPr/>
        </p:nvSpPr>
        <p:spPr bwMode="auto">
          <a:xfrm>
            <a:off x="3453745" y="192933"/>
            <a:ext cx="2236510"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000" dirty="0">
                <a:solidFill>
                  <a:schemeClr val="tx1">
                    <a:lumMod val="85000"/>
                    <a:lumOff val="15000"/>
                  </a:schemeClr>
                </a:solidFill>
                <a:latin typeface="微软雅黑" panose="020B0503020204020204" charset="-122"/>
                <a:ea typeface="微软雅黑" panose="020B0503020204020204" charset="-122"/>
                <a:cs typeface="+mn-ea"/>
                <a:sym typeface="微软雅黑" panose="020B0503020204020204" charset="-122"/>
              </a:rPr>
              <a:t>具体工作完成情况</a:t>
            </a:r>
            <a:endParaRPr lang="zh-CN" altLang="zh-CN" sz="2000" dirty="0">
              <a:solidFill>
                <a:schemeClr val="tx1">
                  <a:lumMod val="85000"/>
                  <a:lumOff val="15000"/>
                </a:schemeClr>
              </a:solidFill>
              <a:latin typeface="微软雅黑" panose="020B0503020204020204" charset="-122"/>
              <a:ea typeface="微软雅黑" panose="020B0503020204020204" charset="-122"/>
              <a:cs typeface="+mn-ea"/>
              <a:sym typeface="微软雅黑" panose="020B0503020204020204" charset="-122"/>
            </a:endParaRPr>
          </a:p>
        </p:txBody>
      </p:sp>
      <p:sp>
        <p:nvSpPr>
          <p:cNvPr id="30" name="Line 6"/>
          <p:cNvSpPr>
            <a:spLocks noChangeShapeType="1"/>
          </p:cNvSpPr>
          <p:nvPr/>
        </p:nvSpPr>
        <p:spPr bwMode="auto">
          <a:xfrm>
            <a:off x="0" y="361950"/>
            <a:ext cx="3276634" cy="0"/>
          </a:xfrm>
          <a:prstGeom prst="line">
            <a:avLst/>
          </a:prstGeom>
          <a:noFill/>
          <a:ln w="6350">
            <a:solidFill>
              <a:srgbClr val="0070C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latin typeface="微软雅黑" panose="020B0503020204020204" charset="-122"/>
              <a:ea typeface="微软雅黑" panose="020B0503020204020204" charset="-122"/>
              <a:cs typeface="+mn-ea"/>
              <a:sym typeface="微软雅黑" panose="020B0503020204020204" charset="-122"/>
            </a:endParaRPr>
          </a:p>
        </p:txBody>
      </p:sp>
      <p:sp>
        <p:nvSpPr>
          <p:cNvPr id="31" name="Line 7"/>
          <p:cNvSpPr>
            <a:spLocks noChangeShapeType="1"/>
          </p:cNvSpPr>
          <p:nvPr/>
        </p:nvSpPr>
        <p:spPr bwMode="auto">
          <a:xfrm>
            <a:off x="5935663" y="361950"/>
            <a:ext cx="3208337" cy="0"/>
          </a:xfrm>
          <a:prstGeom prst="line">
            <a:avLst/>
          </a:prstGeom>
          <a:noFill/>
          <a:ln w="6350">
            <a:solidFill>
              <a:srgbClr val="0070C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latin typeface="微软雅黑" panose="020B0503020204020204" charset="-122"/>
              <a:ea typeface="微软雅黑" panose="020B0503020204020204" charset="-122"/>
              <a:cs typeface="+mn-ea"/>
              <a:sym typeface="微软雅黑" panose="020B0503020204020204" charset="-122"/>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3000">
        <p:fade/>
      </p:transition>
    </mc:Choice>
    <mc:Fallback xmlns="">
      <p:transition spd="med"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30"/>
                                        </p:tgtEl>
                                        <p:attrNameLst>
                                          <p:attrName>style.visibility</p:attrName>
                                        </p:attrNameLst>
                                      </p:cBhvr>
                                      <p:to>
                                        <p:strVal val="visible"/>
                                      </p:to>
                                    </p:set>
                                    <p:anim calcmode="lin" valueType="num">
                                      <p:cBhvr additive="base">
                                        <p:cTn id="7" dur="500" fill="hold"/>
                                        <p:tgtEl>
                                          <p:spTgt spid="30"/>
                                        </p:tgtEl>
                                        <p:attrNameLst>
                                          <p:attrName>ppt_x</p:attrName>
                                        </p:attrNameLst>
                                      </p:cBhvr>
                                      <p:tavLst>
                                        <p:tav tm="0">
                                          <p:val>
                                            <p:strVal val="1+#ppt_w/2"/>
                                          </p:val>
                                        </p:tav>
                                        <p:tav tm="100000">
                                          <p:val>
                                            <p:strVal val="#ppt_x"/>
                                          </p:val>
                                        </p:tav>
                                      </p:tavLst>
                                    </p:anim>
                                    <p:anim calcmode="lin" valueType="num">
                                      <p:cBhvr additive="base">
                                        <p:cTn id="8" dur="500" fill="hold"/>
                                        <p:tgtEl>
                                          <p:spTgt spid="30"/>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31"/>
                                        </p:tgtEl>
                                        <p:attrNameLst>
                                          <p:attrName>style.visibility</p:attrName>
                                        </p:attrNameLst>
                                      </p:cBhvr>
                                      <p:to>
                                        <p:strVal val="visible"/>
                                      </p:to>
                                    </p:set>
                                    <p:anim calcmode="lin" valueType="num">
                                      <p:cBhvr additive="base">
                                        <p:cTn id="11" dur="500" fill="hold"/>
                                        <p:tgtEl>
                                          <p:spTgt spid="31"/>
                                        </p:tgtEl>
                                        <p:attrNameLst>
                                          <p:attrName>ppt_x</p:attrName>
                                        </p:attrNameLst>
                                      </p:cBhvr>
                                      <p:tavLst>
                                        <p:tav tm="0">
                                          <p:val>
                                            <p:strVal val="0-#ppt_w/2"/>
                                          </p:val>
                                        </p:tav>
                                        <p:tav tm="100000">
                                          <p:val>
                                            <p:strVal val="#ppt_x"/>
                                          </p:val>
                                        </p:tav>
                                      </p:tavLst>
                                    </p:anim>
                                    <p:anim calcmode="lin" valueType="num">
                                      <p:cBhvr additive="base">
                                        <p:cTn id="12" dur="500" fill="hold"/>
                                        <p:tgtEl>
                                          <p:spTgt spid="31"/>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42" presetClass="entr" presetSubtype="0" fill="hold" grpId="0" nodeType="afterEffect">
                                  <p:stCondLst>
                                    <p:cond delay="0"/>
                                  </p:stCondLst>
                                  <p:childTnLst>
                                    <p:set>
                                      <p:cBhvr>
                                        <p:cTn id="15" dur="1" fill="hold">
                                          <p:stCondLst>
                                            <p:cond delay="0"/>
                                          </p:stCondLst>
                                        </p:cTn>
                                        <p:tgtEl>
                                          <p:spTgt spid="29"/>
                                        </p:tgtEl>
                                        <p:attrNameLst>
                                          <p:attrName>style.visibility</p:attrName>
                                        </p:attrNameLst>
                                      </p:cBhvr>
                                      <p:to>
                                        <p:strVal val="visible"/>
                                      </p:to>
                                    </p:set>
                                    <p:animEffect transition="in" filter="fade">
                                      <p:cBhvr>
                                        <p:cTn id="16" dur="1000"/>
                                        <p:tgtEl>
                                          <p:spTgt spid="29"/>
                                        </p:tgtEl>
                                      </p:cBhvr>
                                    </p:animEffect>
                                    <p:anim calcmode="lin" valueType="num">
                                      <p:cBhvr>
                                        <p:cTn id="17" dur="1000" fill="hold"/>
                                        <p:tgtEl>
                                          <p:spTgt spid="29"/>
                                        </p:tgtEl>
                                        <p:attrNameLst>
                                          <p:attrName>ppt_x</p:attrName>
                                        </p:attrNameLst>
                                      </p:cBhvr>
                                      <p:tavLst>
                                        <p:tav tm="0">
                                          <p:val>
                                            <p:strVal val="#ppt_x"/>
                                          </p:val>
                                        </p:tav>
                                        <p:tav tm="100000">
                                          <p:val>
                                            <p:strVal val="#ppt_x"/>
                                          </p:val>
                                        </p:tav>
                                      </p:tavLst>
                                    </p:anim>
                                    <p:anim calcmode="lin" valueType="num">
                                      <p:cBhvr>
                                        <p:cTn id="18" dur="1000" fill="hold"/>
                                        <p:tgtEl>
                                          <p:spTgt spid="29"/>
                                        </p:tgtEl>
                                        <p:attrNameLst>
                                          <p:attrName>ppt_y</p:attrName>
                                        </p:attrNameLst>
                                      </p:cBhvr>
                                      <p:tavLst>
                                        <p:tav tm="0">
                                          <p:val>
                                            <p:strVal val="#ppt_y+.1"/>
                                          </p:val>
                                        </p:tav>
                                        <p:tav tm="100000">
                                          <p:val>
                                            <p:strVal val="#ppt_y"/>
                                          </p:val>
                                        </p:tav>
                                      </p:tavLst>
                                    </p:anim>
                                  </p:childTnLst>
                                </p:cTn>
                              </p:par>
                            </p:childTnLst>
                          </p:cTn>
                        </p:par>
                        <p:par>
                          <p:cTn id="19" fill="hold">
                            <p:stCondLst>
                              <p:cond delay="1500"/>
                            </p:stCondLst>
                            <p:childTnLst>
                              <p:par>
                                <p:cTn id="20" presetID="2" presetClass="entr" presetSubtype="8" fill="hold" grpId="0" nodeType="afterEffect">
                                  <p:stCondLst>
                                    <p:cond delay="0"/>
                                  </p:stCondLst>
                                  <p:childTnLst>
                                    <p:set>
                                      <p:cBhvr>
                                        <p:cTn id="21" dur="1" fill="hold">
                                          <p:stCondLst>
                                            <p:cond delay="0"/>
                                          </p:stCondLst>
                                        </p:cTn>
                                        <p:tgtEl>
                                          <p:spTgt spid="12294"/>
                                        </p:tgtEl>
                                        <p:attrNameLst>
                                          <p:attrName>style.visibility</p:attrName>
                                        </p:attrNameLst>
                                      </p:cBhvr>
                                      <p:to>
                                        <p:strVal val="visible"/>
                                      </p:to>
                                    </p:set>
                                    <p:anim calcmode="lin" valueType="num">
                                      <p:cBhvr additive="base">
                                        <p:cTn id="22" dur="500" fill="hold"/>
                                        <p:tgtEl>
                                          <p:spTgt spid="12294"/>
                                        </p:tgtEl>
                                        <p:attrNameLst>
                                          <p:attrName>ppt_x</p:attrName>
                                        </p:attrNameLst>
                                      </p:cBhvr>
                                      <p:tavLst>
                                        <p:tav tm="0">
                                          <p:val>
                                            <p:strVal val="0-#ppt_w/2"/>
                                          </p:val>
                                        </p:tav>
                                        <p:tav tm="100000">
                                          <p:val>
                                            <p:strVal val="#ppt_x"/>
                                          </p:val>
                                        </p:tav>
                                      </p:tavLst>
                                    </p:anim>
                                    <p:anim calcmode="lin" valueType="num">
                                      <p:cBhvr additive="base">
                                        <p:cTn id="23" dur="500" fill="hold"/>
                                        <p:tgtEl>
                                          <p:spTgt spid="12294"/>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22" presetClass="entr" presetSubtype="1" fill="hold" grpId="0" nodeType="afterEffect">
                                  <p:stCondLst>
                                    <p:cond delay="0"/>
                                  </p:stCondLst>
                                  <p:childTnLst>
                                    <p:set>
                                      <p:cBhvr>
                                        <p:cTn id="26" dur="1" fill="hold">
                                          <p:stCondLst>
                                            <p:cond delay="0"/>
                                          </p:stCondLst>
                                        </p:cTn>
                                        <p:tgtEl>
                                          <p:spTgt spid="12302"/>
                                        </p:tgtEl>
                                        <p:attrNameLst>
                                          <p:attrName>style.visibility</p:attrName>
                                        </p:attrNameLst>
                                      </p:cBhvr>
                                      <p:to>
                                        <p:strVal val="visible"/>
                                      </p:to>
                                    </p:set>
                                    <p:animEffect transition="in" filter="wipe(up)">
                                      <p:cBhvr>
                                        <p:cTn id="27" dur="500"/>
                                        <p:tgtEl>
                                          <p:spTgt spid="12302"/>
                                        </p:tgtEl>
                                      </p:cBhvr>
                                    </p:animEffect>
                                  </p:childTnLst>
                                </p:cTn>
                              </p:par>
                            </p:childTnLst>
                          </p:cTn>
                        </p:par>
                        <p:par>
                          <p:cTn id="28" fill="hold">
                            <p:stCondLst>
                              <p:cond delay="2500"/>
                            </p:stCondLst>
                            <p:childTnLst>
                              <p:par>
                                <p:cTn id="29" presetID="42" presetClass="entr" presetSubtype="0" fill="hold" grpId="0" nodeType="afterEffect">
                                  <p:stCondLst>
                                    <p:cond delay="0"/>
                                  </p:stCondLst>
                                  <p:childTnLst>
                                    <p:set>
                                      <p:cBhvr>
                                        <p:cTn id="30" dur="1" fill="hold">
                                          <p:stCondLst>
                                            <p:cond delay="0"/>
                                          </p:stCondLst>
                                        </p:cTn>
                                        <p:tgtEl>
                                          <p:spTgt spid="12317"/>
                                        </p:tgtEl>
                                        <p:attrNameLst>
                                          <p:attrName>style.visibility</p:attrName>
                                        </p:attrNameLst>
                                      </p:cBhvr>
                                      <p:to>
                                        <p:strVal val="visible"/>
                                      </p:to>
                                    </p:set>
                                    <p:animEffect transition="in" filter="fade">
                                      <p:cBhvr>
                                        <p:cTn id="31" dur="1000"/>
                                        <p:tgtEl>
                                          <p:spTgt spid="12317"/>
                                        </p:tgtEl>
                                      </p:cBhvr>
                                    </p:animEffect>
                                    <p:anim calcmode="lin" valueType="num">
                                      <p:cBhvr>
                                        <p:cTn id="32" dur="1000" fill="hold"/>
                                        <p:tgtEl>
                                          <p:spTgt spid="12317"/>
                                        </p:tgtEl>
                                        <p:attrNameLst>
                                          <p:attrName>ppt_x</p:attrName>
                                        </p:attrNameLst>
                                      </p:cBhvr>
                                      <p:tavLst>
                                        <p:tav tm="0">
                                          <p:val>
                                            <p:strVal val="#ppt_x"/>
                                          </p:val>
                                        </p:tav>
                                        <p:tav tm="100000">
                                          <p:val>
                                            <p:strVal val="#ppt_x"/>
                                          </p:val>
                                        </p:tav>
                                      </p:tavLst>
                                    </p:anim>
                                    <p:anim calcmode="lin" valueType="num">
                                      <p:cBhvr>
                                        <p:cTn id="33" dur="1000" fill="hold"/>
                                        <p:tgtEl>
                                          <p:spTgt spid="12317"/>
                                        </p:tgtEl>
                                        <p:attrNameLst>
                                          <p:attrName>ppt_y</p:attrName>
                                        </p:attrNameLst>
                                      </p:cBhvr>
                                      <p:tavLst>
                                        <p:tav tm="0">
                                          <p:val>
                                            <p:strVal val="#ppt_y+.1"/>
                                          </p:val>
                                        </p:tav>
                                        <p:tav tm="100000">
                                          <p:val>
                                            <p:strVal val="#ppt_y"/>
                                          </p:val>
                                        </p:tav>
                                      </p:tavLst>
                                    </p:anim>
                                  </p:childTnLst>
                                </p:cTn>
                              </p:par>
                              <p:par>
                                <p:cTn id="34" presetID="42" presetClass="entr" presetSubtype="0" fill="hold" grpId="0" nodeType="withEffect">
                                  <p:stCondLst>
                                    <p:cond delay="0"/>
                                  </p:stCondLst>
                                  <p:childTnLst>
                                    <p:set>
                                      <p:cBhvr>
                                        <p:cTn id="35" dur="1" fill="hold">
                                          <p:stCondLst>
                                            <p:cond delay="0"/>
                                          </p:stCondLst>
                                        </p:cTn>
                                        <p:tgtEl>
                                          <p:spTgt spid="12318"/>
                                        </p:tgtEl>
                                        <p:attrNameLst>
                                          <p:attrName>style.visibility</p:attrName>
                                        </p:attrNameLst>
                                      </p:cBhvr>
                                      <p:to>
                                        <p:strVal val="visible"/>
                                      </p:to>
                                    </p:set>
                                    <p:animEffect transition="in" filter="fade">
                                      <p:cBhvr>
                                        <p:cTn id="36" dur="1000"/>
                                        <p:tgtEl>
                                          <p:spTgt spid="12318"/>
                                        </p:tgtEl>
                                      </p:cBhvr>
                                    </p:animEffect>
                                    <p:anim calcmode="lin" valueType="num">
                                      <p:cBhvr>
                                        <p:cTn id="37" dur="1000" fill="hold"/>
                                        <p:tgtEl>
                                          <p:spTgt spid="12318"/>
                                        </p:tgtEl>
                                        <p:attrNameLst>
                                          <p:attrName>ppt_x</p:attrName>
                                        </p:attrNameLst>
                                      </p:cBhvr>
                                      <p:tavLst>
                                        <p:tav tm="0">
                                          <p:val>
                                            <p:strVal val="#ppt_x"/>
                                          </p:val>
                                        </p:tav>
                                        <p:tav tm="100000">
                                          <p:val>
                                            <p:strVal val="#ppt_x"/>
                                          </p:val>
                                        </p:tav>
                                      </p:tavLst>
                                    </p:anim>
                                    <p:anim calcmode="lin" valueType="num">
                                      <p:cBhvr>
                                        <p:cTn id="38" dur="1000" fill="hold"/>
                                        <p:tgtEl>
                                          <p:spTgt spid="12318"/>
                                        </p:tgtEl>
                                        <p:attrNameLst>
                                          <p:attrName>ppt_y</p:attrName>
                                        </p:attrNameLst>
                                      </p:cBhvr>
                                      <p:tavLst>
                                        <p:tav tm="0">
                                          <p:val>
                                            <p:strVal val="#ppt_y+.1"/>
                                          </p:val>
                                        </p:tav>
                                        <p:tav tm="100000">
                                          <p:val>
                                            <p:strVal val="#ppt_y"/>
                                          </p:val>
                                        </p:tav>
                                      </p:tavLst>
                                    </p:anim>
                                  </p:childTnLst>
                                </p:cTn>
                              </p:par>
                              <p:par>
                                <p:cTn id="39" presetID="42" presetClass="entr" presetSubtype="0" fill="hold" grpId="0" nodeType="withEffect">
                                  <p:stCondLst>
                                    <p:cond delay="0"/>
                                  </p:stCondLst>
                                  <p:childTnLst>
                                    <p:set>
                                      <p:cBhvr>
                                        <p:cTn id="40" dur="1" fill="hold">
                                          <p:stCondLst>
                                            <p:cond delay="0"/>
                                          </p:stCondLst>
                                        </p:cTn>
                                        <p:tgtEl>
                                          <p:spTgt spid="12319"/>
                                        </p:tgtEl>
                                        <p:attrNameLst>
                                          <p:attrName>style.visibility</p:attrName>
                                        </p:attrNameLst>
                                      </p:cBhvr>
                                      <p:to>
                                        <p:strVal val="visible"/>
                                      </p:to>
                                    </p:set>
                                    <p:animEffect transition="in" filter="fade">
                                      <p:cBhvr>
                                        <p:cTn id="41" dur="1000"/>
                                        <p:tgtEl>
                                          <p:spTgt spid="12319"/>
                                        </p:tgtEl>
                                      </p:cBhvr>
                                    </p:animEffect>
                                    <p:anim calcmode="lin" valueType="num">
                                      <p:cBhvr>
                                        <p:cTn id="42" dur="1000" fill="hold"/>
                                        <p:tgtEl>
                                          <p:spTgt spid="12319"/>
                                        </p:tgtEl>
                                        <p:attrNameLst>
                                          <p:attrName>ppt_x</p:attrName>
                                        </p:attrNameLst>
                                      </p:cBhvr>
                                      <p:tavLst>
                                        <p:tav tm="0">
                                          <p:val>
                                            <p:strVal val="#ppt_x"/>
                                          </p:val>
                                        </p:tav>
                                        <p:tav tm="100000">
                                          <p:val>
                                            <p:strVal val="#ppt_x"/>
                                          </p:val>
                                        </p:tav>
                                      </p:tavLst>
                                    </p:anim>
                                    <p:anim calcmode="lin" valueType="num">
                                      <p:cBhvr>
                                        <p:cTn id="43" dur="1000" fill="hold"/>
                                        <p:tgtEl>
                                          <p:spTgt spid="12319"/>
                                        </p:tgtEl>
                                        <p:attrNameLst>
                                          <p:attrName>ppt_y</p:attrName>
                                        </p:attrNameLst>
                                      </p:cBhvr>
                                      <p:tavLst>
                                        <p:tav tm="0">
                                          <p:val>
                                            <p:strVal val="#ppt_y+.1"/>
                                          </p:val>
                                        </p:tav>
                                        <p:tav tm="100000">
                                          <p:val>
                                            <p:strVal val="#ppt_y"/>
                                          </p:val>
                                        </p:tav>
                                      </p:tavLst>
                                    </p:anim>
                                  </p:childTnLst>
                                </p:cTn>
                              </p:par>
                            </p:childTnLst>
                          </p:cTn>
                        </p:par>
                        <p:par>
                          <p:cTn id="44" fill="hold">
                            <p:stCondLst>
                              <p:cond delay="3500"/>
                            </p:stCondLst>
                            <p:childTnLst>
                              <p:par>
                                <p:cTn id="45" presetID="2" presetClass="entr" presetSubtype="4" fill="hold" grpId="0" nodeType="afterEffect">
                                  <p:stCondLst>
                                    <p:cond delay="0"/>
                                  </p:stCondLst>
                                  <p:childTnLst>
                                    <p:set>
                                      <p:cBhvr>
                                        <p:cTn id="46" dur="1" fill="hold">
                                          <p:stCondLst>
                                            <p:cond delay="0"/>
                                          </p:stCondLst>
                                        </p:cTn>
                                        <p:tgtEl>
                                          <p:spTgt spid="12299"/>
                                        </p:tgtEl>
                                        <p:attrNameLst>
                                          <p:attrName>style.visibility</p:attrName>
                                        </p:attrNameLst>
                                      </p:cBhvr>
                                      <p:to>
                                        <p:strVal val="visible"/>
                                      </p:to>
                                    </p:set>
                                    <p:anim calcmode="lin" valueType="num">
                                      <p:cBhvr additive="base">
                                        <p:cTn id="47" dur="500" fill="hold"/>
                                        <p:tgtEl>
                                          <p:spTgt spid="12299"/>
                                        </p:tgtEl>
                                        <p:attrNameLst>
                                          <p:attrName>ppt_x</p:attrName>
                                        </p:attrNameLst>
                                      </p:cBhvr>
                                      <p:tavLst>
                                        <p:tav tm="0">
                                          <p:val>
                                            <p:strVal val="#ppt_x"/>
                                          </p:val>
                                        </p:tav>
                                        <p:tav tm="100000">
                                          <p:val>
                                            <p:strVal val="#ppt_x"/>
                                          </p:val>
                                        </p:tav>
                                      </p:tavLst>
                                    </p:anim>
                                    <p:anim calcmode="lin" valueType="num">
                                      <p:cBhvr additive="base">
                                        <p:cTn id="48" dur="500" fill="hold"/>
                                        <p:tgtEl>
                                          <p:spTgt spid="12299"/>
                                        </p:tgtEl>
                                        <p:attrNameLst>
                                          <p:attrName>ppt_y</p:attrName>
                                        </p:attrNameLst>
                                      </p:cBhvr>
                                      <p:tavLst>
                                        <p:tav tm="0">
                                          <p:val>
                                            <p:strVal val="1+#ppt_h/2"/>
                                          </p:val>
                                        </p:tav>
                                        <p:tav tm="100000">
                                          <p:val>
                                            <p:strVal val="#ppt_y"/>
                                          </p:val>
                                        </p:tav>
                                      </p:tavLst>
                                    </p:anim>
                                  </p:childTnLst>
                                </p:cTn>
                              </p:par>
                            </p:childTnLst>
                          </p:cTn>
                        </p:par>
                        <p:par>
                          <p:cTn id="49" fill="hold">
                            <p:stCondLst>
                              <p:cond delay="4000"/>
                            </p:stCondLst>
                            <p:childTnLst>
                              <p:par>
                                <p:cTn id="50" presetID="22" presetClass="entr" presetSubtype="4" fill="hold" grpId="0" nodeType="afterEffect">
                                  <p:stCondLst>
                                    <p:cond delay="0"/>
                                  </p:stCondLst>
                                  <p:childTnLst>
                                    <p:set>
                                      <p:cBhvr>
                                        <p:cTn id="51" dur="1" fill="hold">
                                          <p:stCondLst>
                                            <p:cond delay="0"/>
                                          </p:stCondLst>
                                        </p:cTn>
                                        <p:tgtEl>
                                          <p:spTgt spid="12297"/>
                                        </p:tgtEl>
                                        <p:attrNameLst>
                                          <p:attrName>style.visibility</p:attrName>
                                        </p:attrNameLst>
                                      </p:cBhvr>
                                      <p:to>
                                        <p:strVal val="visible"/>
                                      </p:to>
                                    </p:set>
                                    <p:animEffect transition="in" filter="wipe(down)">
                                      <p:cBhvr>
                                        <p:cTn id="52" dur="500"/>
                                        <p:tgtEl>
                                          <p:spTgt spid="12297"/>
                                        </p:tgtEl>
                                      </p:cBhvr>
                                    </p:animEffect>
                                  </p:childTnLst>
                                </p:cTn>
                              </p:par>
                            </p:childTnLst>
                          </p:cTn>
                        </p:par>
                        <p:par>
                          <p:cTn id="53" fill="hold">
                            <p:stCondLst>
                              <p:cond delay="4500"/>
                            </p:stCondLst>
                            <p:childTnLst>
                              <p:par>
                                <p:cTn id="54" presetID="42" presetClass="entr" presetSubtype="0" fill="hold" grpId="0" nodeType="afterEffect">
                                  <p:stCondLst>
                                    <p:cond delay="0"/>
                                  </p:stCondLst>
                                  <p:childTnLst>
                                    <p:set>
                                      <p:cBhvr>
                                        <p:cTn id="55" dur="1" fill="hold">
                                          <p:stCondLst>
                                            <p:cond delay="0"/>
                                          </p:stCondLst>
                                        </p:cTn>
                                        <p:tgtEl>
                                          <p:spTgt spid="12310"/>
                                        </p:tgtEl>
                                        <p:attrNameLst>
                                          <p:attrName>style.visibility</p:attrName>
                                        </p:attrNameLst>
                                      </p:cBhvr>
                                      <p:to>
                                        <p:strVal val="visible"/>
                                      </p:to>
                                    </p:set>
                                    <p:animEffect transition="in" filter="fade">
                                      <p:cBhvr>
                                        <p:cTn id="56" dur="1000"/>
                                        <p:tgtEl>
                                          <p:spTgt spid="12310"/>
                                        </p:tgtEl>
                                      </p:cBhvr>
                                    </p:animEffect>
                                    <p:anim calcmode="lin" valueType="num">
                                      <p:cBhvr>
                                        <p:cTn id="57" dur="1000" fill="hold"/>
                                        <p:tgtEl>
                                          <p:spTgt spid="12310"/>
                                        </p:tgtEl>
                                        <p:attrNameLst>
                                          <p:attrName>ppt_x</p:attrName>
                                        </p:attrNameLst>
                                      </p:cBhvr>
                                      <p:tavLst>
                                        <p:tav tm="0">
                                          <p:val>
                                            <p:strVal val="#ppt_x"/>
                                          </p:val>
                                        </p:tav>
                                        <p:tav tm="100000">
                                          <p:val>
                                            <p:strVal val="#ppt_x"/>
                                          </p:val>
                                        </p:tav>
                                      </p:tavLst>
                                    </p:anim>
                                    <p:anim calcmode="lin" valueType="num">
                                      <p:cBhvr>
                                        <p:cTn id="58" dur="1000" fill="hold"/>
                                        <p:tgtEl>
                                          <p:spTgt spid="12310"/>
                                        </p:tgtEl>
                                        <p:attrNameLst>
                                          <p:attrName>ppt_y</p:attrName>
                                        </p:attrNameLst>
                                      </p:cBhvr>
                                      <p:tavLst>
                                        <p:tav tm="0">
                                          <p:val>
                                            <p:strVal val="#ppt_y+.1"/>
                                          </p:val>
                                        </p:tav>
                                        <p:tav tm="100000">
                                          <p:val>
                                            <p:strVal val="#ppt_y"/>
                                          </p:val>
                                        </p:tav>
                                      </p:tavLst>
                                    </p:anim>
                                  </p:childTnLst>
                                </p:cTn>
                              </p:par>
                              <p:par>
                                <p:cTn id="59" presetID="42" presetClass="entr" presetSubtype="0" fill="hold" grpId="0" nodeType="withEffect">
                                  <p:stCondLst>
                                    <p:cond delay="0"/>
                                  </p:stCondLst>
                                  <p:childTnLst>
                                    <p:set>
                                      <p:cBhvr>
                                        <p:cTn id="60" dur="1" fill="hold">
                                          <p:stCondLst>
                                            <p:cond delay="0"/>
                                          </p:stCondLst>
                                        </p:cTn>
                                        <p:tgtEl>
                                          <p:spTgt spid="12315"/>
                                        </p:tgtEl>
                                        <p:attrNameLst>
                                          <p:attrName>style.visibility</p:attrName>
                                        </p:attrNameLst>
                                      </p:cBhvr>
                                      <p:to>
                                        <p:strVal val="visible"/>
                                      </p:to>
                                    </p:set>
                                    <p:animEffect transition="in" filter="fade">
                                      <p:cBhvr>
                                        <p:cTn id="61" dur="1000"/>
                                        <p:tgtEl>
                                          <p:spTgt spid="12315"/>
                                        </p:tgtEl>
                                      </p:cBhvr>
                                    </p:animEffect>
                                    <p:anim calcmode="lin" valueType="num">
                                      <p:cBhvr>
                                        <p:cTn id="62" dur="1000" fill="hold"/>
                                        <p:tgtEl>
                                          <p:spTgt spid="12315"/>
                                        </p:tgtEl>
                                        <p:attrNameLst>
                                          <p:attrName>ppt_x</p:attrName>
                                        </p:attrNameLst>
                                      </p:cBhvr>
                                      <p:tavLst>
                                        <p:tav tm="0">
                                          <p:val>
                                            <p:strVal val="#ppt_x"/>
                                          </p:val>
                                        </p:tav>
                                        <p:tav tm="100000">
                                          <p:val>
                                            <p:strVal val="#ppt_x"/>
                                          </p:val>
                                        </p:tav>
                                      </p:tavLst>
                                    </p:anim>
                                    <p:anim calcmode="lin" valueType="num">
                                      <p:cBhvr>
                                        <p:cTn id="63" dur="1000" fill="hold"/>
                                        <p:tgtEl>
                                          <p:spTgt spid="12315"/>
                                        </p:tgtEl>
                                        <p:attrNameLst>
                                          <p:attrName>ppt_y</p:attrName>
                                        </p:attrNameLst>
                                      </p:cBhvr>
                                      <p:tavLst>
                                        <p:tav tm="0">
                                          <p:val>
                                            <p:strVal val="#ppt_y+.1"/>
                                          </p:val>
                                        </p:tav>
                                        <p:tav tm="100000">
                                          <p:val>
                                            <p:strVal val="#ppt_y"/>
                                          </p:val>
                                        </p:tav>
                                      </p:tavLst>
                                    </p:anim>
                                  </p:childTnLst>
                                </p:cTn>
                              </p:par>
                            </p:childTnLst>
                          </p:cTn>
                        </p:par>
                        <p:par>
                          <p:cTn id="64" fill="hold">
                            <p:stCondLst>
                              <p:cond delay="5500"/>
                            </p:stCondLst>
                            <p:childTnLst>
                              <p:par>
                                <p:cTn id="65" presetID="2" presetClass="entr" presetSubtype="8" fill="hold" grpId="0" nodeType="afterEffect">
                                  <p:stCondLst>
                                    <p:cond delay="0"/>
                                  </p:stCondLst>
                                  <p:childTnLst>
                                    <p:set>
                                      <p:cBhvr>
                                        <p:cTn id="66" dur="1" fill="hold">
                                          <p:stCondLst>
                                            <p:cond delay="0"/>
                                          </p:stCondLst>
                                        </p:cTn>
                                        <p:tgtEl>
                                          <p:spTgt spid="12296"/>
                                        </p:tgtEl>
                                        <p:attrNameLst>
                                          <p:attrName>style.visibility</p:attrName>
                                        </p:attrNameLst>
                                      </p:cBhvr>
                                      <p:to>
                                        <p:strVal val="visible"/>
                                      </p:to>
                                    </p:set>
                                    <p:anim calcmode="lin" valueType="num">
                                      <p:cBhvr additive="base">
                                        <p:cTn id="67" dur="500" fill="hold"/>
                                        <p:tgtEl>
                                          <p:spTgt spid="12296"/>
                                        </p:tgtEl>
                                        <p:attrNameLst>
                                          <p:attrName>ppt_x</p:attrName>
                                        </p:attrNameLst>
                                      </p:cBhvr>
                                      <p:tavLst>
                                        <p:tav tm="0">
                                          <p:val>
                                            <p:strVal val="0-#ppt_w/2"/>
                                          </p:val>
                                        </p:tav>
                                        <p:tav tm="100000">
                                          <p:val>
                                            <p:strVal val="#ppt_x"/>
                                          </p:val>
                                        </p:tav>
                                      </p:tavLst>
                                    </p:anim>
                                    <p:anim calcmode="lin" valueType="num">
                                      <p:cBhvr additive="base">
                                        <p:cTn id="68" dur="500" fill="hold"/>
                                        <p:tgtEl>
                                          <p:spTgt spid="12296"/>
                                        </p:tgtEl>
                                        <p:attrNameLst>
                                          <p:attrName>ppt_y</p:attrName>
                                        </p:attrNameLst>
                                      </p:cBhvr>
                                      <p:tavLst>
                                        <p:tav tm="0">
                                          <p:val>
                                            <p:strVal val="#ppt_y"/>
                                          </p:val>
                                        </p:tav>
                                        <p:tav tm="100000">
                                          <p:val>
                                            <p:strVal val="#ppt_y"/>
                                          </p:val>
                                        </p:tav>
                                      </p:tavLst>
                                    </p:anim>
                                  </p:childTnLst>
                                </p:cTn>
                              </p:par>
                            </p:childTnLst>
                          </p:cTn>
                        </p:par>
                        <p:par>
                          <p:cTn id="69" fill="hold">
                            <p:stCondLst>
                              <p:cond delay="6000"/>
                            </p:stCondLst>
                            <p:childTnLst>
                              <p:par>
                                <p:cTn id="70" presetID="22" presetClass="entr" presetSubtype="1" fill="hold" grpId="0" nodeType="afterEffect">
                                  <p:stCondLst>
                                    <p:cond delay="0"/>
                                  </p:stCondLst>
                                  <p:childTnLst>
                                    <p:set>
                                      <p:cBhvr>
                                        <p:cTn id="71" dur="1" fill="hold">
                                          <p:stCondLst>
                                            <p:cond delay="0"/>
                                          </p:stCondLst>
                                        </p:cTn>
                                        <p:tgtEl>
                                          <p:spTgt spid="12306"/>
                                        </p:tgtEl>
                                        <p:attrNameLst>
                                          <p:attrName>style.visibility</p:attrName>
                                        </p:attrNameLst>
                                      </p:cBhvr>
                                      <p:to>
                                        <p:strVal val="visible"/>
                                      </p:to>
                                    </p:set>
                                    <p:animEffect transition="in" filter="wipe(up)">
                                      <p:cBhvr>
                                        <p:cTn id="72" dur="500"/>
                                        <p:tgtEl>
                                          <p:spTgt spid="12306"/>
                                        </p:tgtEl>
                                      </p:cBhvr>
                                    </p:animEffect>
                                  </p:childTnLst>
                                </p:cTn>
                              </p:par>
                            </p:childTnLst>
                          </p:cTn>
                        </p:par>
                        <p:par>
                          <p:cTn id="73" fill="hold">
                            <p:stCondLst>
                              <p:cond delay="6500"/>
                            </p:stCondLst>
                            <p:childTnLst>
                              <p:par>
                                <p:cTn id="74" presetID="42" presetClass="entr" presetSubtype="0" fill="hold" grpId="0" nodeType="afterEffect">
                                  <p:stCondLst>
                                    <p:cond delay="0"/>
                                  </p:stCondLst>
                                  <p:childTnLst>
                                    <p:set>
                                      <p:cBhvr>
                                        <p:cTn id="75" dur="1" fill="hold">
                                          <p:stCondLst>
                                            <p:cond delay="0"/>
                                          </p:stCondLst>
                                        </p:cTn>
                                        <p:tgtEl>
                                          <p:spTgt spid="12311"/>
                                        </p:tgtEl>
                                        <p:attrNameLst>
                                          <p:attrName>style.visibility</p:attrName>
                                        </p:attrNameLst>
                                      </p:cBhvr>
                                      <p:to>
                                        <p:strVal val="visible"/>
                                      </p:to>
                                    </p:set>
                                    <p:animEffect transition="in" filter="fade">
                                      <p:cBhvr>
                                        <p:cTn id="76" dur="1000"/>
                                        <p:tgtEl>
                                          <p:spTgt spid="12311"/>
                                        </p:tgtEl>
                                      </p:cBhvr>
                                    </p:animEffect>
                                    <p:anim calcmode="lin" valueType="num">
                                      <p:cBhvr>
                                        <p:cTn id="77" dur="1000" fill="hold"/>
                                        <p:tgtEl>
                                          <p:spTgt spid="12311"/>
                                        </p:tgtEl>
                                        <p:attrNameLst>
                                          <p:attrName>ppt_x</p:attrName>
                                        </p:attrNameLst>
                                      </p:cBhvr>
                                      <p:tavLst>
                                        <p:tav tm="0">
                                          <p:val>
                                            <p:strVal val="#ppt_x"/>
                                          </p:val>
                                        </p:tav>
                                        <p:tav tm="100000">
                                          <p:val>
                                            <p:strVal val="#ppt_x"/>
                                          </p:val>
                                        </p:tav>
                                      </p:tavLst>
                                    </p:anim>
                                    <p:anim calcmode="lin" valueType="num">
                                      <p:cBhvr>
                                        <p:cTn id="78" dur="1000" fill="hold"/>
                                        <p:tgtEl>
                                          <p:spTgt spid="12311"/>
                                        </p:tgtEl>
                                        <p:attrNameLst>
                                          <p:attrName>ppt_y</p:attrName>
                                        </p:attrNameLst>
                                      </p:cBhvr>
                                      <p:tavLst>
                                        <p:tav tm="0">
                                          <p:val>
                                            <p:strVal val="#ppt_y+.1"/>
                                          </p:val>
                                        </p:tav>
                                        <p:tav tm="100000">
                                          <p:val>
                                            <p:strVal val="#ppt_y"/>
                                          </p:val>
                                        </p:tav>
                                      </p:tavLst>
                                    </p:anim>
                                  </p:childTnLst>
                                </p:cTn>
                              </p:par>
                              <p:par>
                                <p:cTn id="79" presetID="42" presetClass="entr" presetSubtype="0" fill="hold" grpId="0" nodeType="withEffect">
                                  <p:stCondLst>
                                    <p:cond delay="0"/>
                                  </p:stCondLst>
                                  <p:childTnLst>
                                    <p:set>
                                      <p:cBhvr>
                                        <p:cTn id="80" dur="1" fill="hold">
                                          <p:stCondLst>
                                            <p:cond delay="0"/>
                                          </p:stCondLst>
                                        </p:cTn>
                                        <p:tgtEl>
                                          <p:spTgt spid="12312"/>
                                        </p:tgtEl>
                                        <p:attrNameLst>
                                          <p:attrName>style.visibility</p:attrName>
                                        </p:attrNameLst>
                                      </p:cBhvr>
                                      <p:to>
                                        <p:strVal val="visible"/>
                                      </p:to>
                                    </p:set>
                                    <p:animEffect transition="in" filter="fade">
                                      <p:cBhvr>
                                        <p:cTn id="81" dur="1000"/>
                                        <p:tgtEl>
                                          <p:spTgt spid="12312"/>
                                        </p:tgtEl>
                                      </p:cBhvr>
                                    </p:animEffect>
                                    <p:anim calcmode="lin" valueType="num">
                                      <p:cBhvr>
                                        <p:cTn id="82" dur="1000" fill="hold"/>
                                        <p:tgtEl>
                                          <p:spTgt spid="12312"/>
                                        </p:tgtEl>
                                        <p:attrNameLst>
                                          <p:attrName>ppt_x</p:attrName>
                                        </p:attrNameLst>
                                      </p:cBhvr>
                                      <p:tavLst>
                                        <p:tav tm="0">
                                          <p:val>
                                            <p:strVal val="#ppt_x"/>
                                          </p:val>
                                        </p:tav>
                                        <p:tav tm="100000">
                                          <p:val>
                                            <p:strVal val="#ppt_x"/>
                                          </p:val>
                                        </p:tav>
                                      </p:tavLst>
                                    </p:anim>
                                    <p:anim calcmode="lin" valueType="num">
                                      <p:cBhvr>
                                        <p:cTn id="83" dur="1000" fill="hold"/>
                                        <p:tgtEl>
                                          <p:spTgt spid="12312"/>
                                        </p:tgtEl>
                                        <p:attrNameLst>
                                          <p:attrName>ppt_y</p:attrName>
                                        </p:attrNameLst>
                                      </p:cBhvr>
                                      <p:tavLst>
                                        <p:tav tm="0">
                                          <p:val>
                                            <p:strVal val="#ppt_y+.1"/>
                                          </p:val>
                                        </p:tav>
                                        <p:tav tm="100000">
                                          <p:val>
                                            <p:strVal val="#ppt_y"/>
                                          </p:val>
                                        </p:tav>
                                      </p:tavLst>
                                    </p:anim>
                                  </p:childTnLst>
                                </p:cTn>
                              </p:par>
                              <p:par>
                                <p:cTn id="84" presetID="42" presetClass="entr" presetSubtype="0" fill="hold" grpId="0" nodeType="withEffect">
                                  <p:stCondLst>
                                    <p:cond delay="0"/>
                                  </p:stCondLst>
                                  <p:childTnLst>
                                    <p:set>
                                      <p:cBhvr>
                                        <p:cTn id="85" dur="1" fill="hold">
                                          <p:stCondLst>
                                            <p:cond delay="0"/>
                                          </p:stCondLst>
                                        </p:cTn>
                                        <p:tgtEl>
                                          <p:spTgt spid="12313"/>
                                        </p:tgtEl>
                                        <p:attrNameLst>
                                          <p:attrName>style.visibility</p:attrName>
                                        </p:attrNameLst>
                                      </p:cBhvr>
                                      <p:to>
                                        <p:strVal val="visible"/>
                                      </p:to>
                                    </p:set>
                                    <p:animEffect transition="in" filter="fade">
                                      <p:cBhvr>
                                        <p:cTn id="86" dur="1000"/>
                                        <p:tgtEl>
                                          <p:spTgt spid="12313"/>
                                        </p:tgtEl>
                                      </p:cBhvr>
                                    </p:animEffect>
                                    <p:anim calcmode="lin" valueType="num">
                                      <p:cBhvr>
                                        <p:cTn id="87" dur="1000" fill="hold"/>
                                        <p:tgtEl>
                                          <p:spTgt spid="12313"/>
                                        </p:tgtEl>
                                        <p:attrNameLst>
                                          <p:attrName>ppt_x</p:attrName>
                                        </p:attrNameLst>
                                      </p:cBhvr>
                                      <p:tavLst>
                                        <p:tav tm="0">
                                          <p:val>
                                            <p:strVal val="#ppt_x"/>
                                          </p:val>
                                        </p:tav>
                                        <p:tav tm="100000">
                                          <p:val>
                                            <p:strVal val="#ppt_x"/>
                                          </p:val>
                                        </p:tav>
                                      </p:tavLst>
                                    </p:anim>
                                    <p:anim calcmode="lin" valueType="num">
                                      <p:cBhvr>
                                        <p:cTn id="88" dur="1000" fill="hold"/>
                                        <p:tgtEl>
                                          <p:spTgt spid="12313"/>
                                        </p:tgtEl>
                                        <p:attrNameLst>
                                          <p:attrName>ppt_y</p:attrName>
                                        </p:attrNameLst>
                                      </p:cBhvr>
                                      <p:tavLst>
                                        <p:tav tm="0">
                                          <p:val>
                                            <p:strVal val="#ppt_y+.1"/>
                                          </p:val>
                                        </p:tav>
                                        <p:tav tm="100000">
                                          <p:val>
                                            <p:strVal val="#ppt_y"/>
                                          </p:val>
                                        </p:tav>
                                      </p:tavLst>
                                    </p:anim>
                                  </p:childTnLst>
                                </p:cTn>
                              </p:par>
                              <p:par>
                                <p:cTn id="89" presetID="42" presetClass="entr" presetSubtype="0" fill="hold" grpId="0" nodeType="withEffect">
                                  <p:stCondLst>
                                    <p:cond delay="0"/>
                                  </p:stCondLst>
                                  <p:childTnLst>
                                    <p:set>
                                      <p:cBhvr>
                                        <p:cTn id="90" dur="1" fill="hold">
                                          <p:stCondLst>
                                            <p:cond delay="0"/>
                                          </p:stCondLst>
                                        </p:cTn>
                                        <p:tgtEl>
                                          <p:spTgt spid="12314"/>
                                        </p:tgtEl>
                                        <p:attrNameLst>
                                          <p:attrName>style.visibility</p:attrName>
                                        </p:attrNameLst>
                                      </p:cBhvr>
                                      <p:to>
                                        <p:strVal val="visible"/>
                                      </p:to>
                                    </p:set>
                                    <p:animEffect transition="in" filter="fade">
                                      <p:cBhvr>
                                        <p:cTn id="91" dur="1000"/>
                                        <p:tgtEl>
                                          <p:spTgt spid="12314"/>
                                        </p:tgtEl>
                                      </p:cBhvr>
                                    </p:animEffect>
                                    <p:anim calcmode="lin" valueType="num">
                                      <p:cBhvr>
                                        <p:cTn id="92" dur="1000" fill="hold"/>
                                        <p:tgtEl>
                                          <p:spTgt spid="12314"/>
                                        </p:tgtEl>
                                        <p:attrNameLst>
                                          <p:attrName>ppt_x</p:attrName>
                                        </p:attrNameLst>
                                      </p:cBhvr>
                                      <p:tavLst>
                                        <p:tav tm="0">
                                          <p:val>
                                            <p:strVal val="#ppt_x"/>
                                          </p:val>
                                        </p:tav>
                                        <p:tav tm="100000">
                                          <p:val>
                                            <p:strVal val="#ppt_x"/>
                                          </p:val>
                                        </p:tav>
                                      </p:tavLst>
                                    </p:anim>
                                    <p:anim calcmode="lin" valueType="num">
                                      <p:cBhvr>
                                        <p:cTn id="93" dur="1000" fill="hold"/>
                                        <p:tgtEl>
                                          <p:spTgt spid="12314"/>
                                        </p:tgtEl>
                                        <p:attrNameLst>
                                          <p:attrName>ppt_y</p:attrName>
                                        </p:attrNameLst>
                                      </p:cBhvr>
                                      <p:tavLst>
                                        <p:tav tm="0">
                                          <p:val>
                                            <p:strVal val="#ppt_y+.1"/>
                                          </p:val>
                                        </p:tav>
                                        <p:tav tm="100000">
                                          <p:val>
                                            <p:strVal val="#ppt_y"/>
                                          </p:val>
                                        </p:tav>
                                      </p:tavLst>
                                    </p:anim>
                                  </p:childTnLst>
                                </p:cTn>
                              </p:par>
                              <p:par>
                                <p:cTn id="94" presetID="42" presetClass="entr" presetSubtype="0" fill="hold" grpId="0" nodeType="withEffect">
                                  <p:stCondLst>
                                    <p:cond delay="0"/>
                                  </p:stCondLst>
                                  <p:childTnLst>
                                    <p:set>
                                      <p:cBhvr>
                                        <p:cTn id="95" dur="1" fill="hold">
                                          <p:stCondLst>
                                            <p:cond delay="0"/>
                                          </p:stCondLst>
                                        </p:cTn>
                                        <p:tgtEl>
                                          <p:spTgt spid="12316"/>
                                        </p:tgtEl>
                                        <p:attrNameLst>
                                          <p:attrName>style.visibility</p:attrName>
                                        </p:attrNameLst>
                                      </p:cBhvr>
                                      <p:to>
                                        <p:strVal val="visible"/>
                                      </p:to>
                                    </p:set>
                                    <p:animEffect transition="in" filter="fade">
                                      <p:cBhvr>
                                        <p:cTn id="96" dur="1000"/>
                                        <p:tgtEl>
                                          <p:spTgt spid="12316"/>
                                        </p:tgtEl>
                                      </p:cBhvr>
                                    </p:animEffect>
                                    <p:anim calcmode="lin" valueType="num">
                                      <p:cBhvr>
                                        <p:cTn id="97" dur="1000" fill="hold"/>
                                        <p:tgtEl>
                                          <p:spTgt spid="12316"/>
                                        </p:tgtEl>
                                        <p:attrNameLst>
                                          <p:attrName>ppt_x</p:attrName>
                                        </p:attrNameLst>
                                      </p:cBhvr>
                                      <p:tavLst>
                                        <p:tav tm="0">
                                          <p:val>
                                            <p:strVal val="#ppt_x"/>
                                          </p:val>
                                        </p:tav>
                                        <p:tav tm="100000">
                                          <p:val>
                                            <p:strVal val="#ppt_x"/>
                                          </p:val>
                                        </p:tav>
                                      </p:tavLst>
                                    </p:anim>
                                    <p:anim calcmode="lin" valueType="num">
                                      <p:cBhvr>
                                        <p:cTn id="98" dur="1000" fill="hold"/>
                                        <p:tgtEl>
                                          <p:spTgt spid="12316"/>
                                        </p:tgtEl>
                                        <p:attrNameLst>
                                          <p:attrName>ppt_y</p:attrName>
                                        </p:attrNameLst>
                                      </p:cBhvr>
                                      <p:tavLst>
                                        <p:tav tm="0">
                                          <p:val>
                                            <p:strVal val="#ppt_y+.1"/>
                                          </p:val>
                                        </p:tav>
                                        <p:tav tm="100000">
                                          <p:val>
                                            <p:strVal val="#ppt_y"/>
                                          </p:val>
                                        </p:tav>
                                      </p:tavLst>
                                    </p:anim>
                                  </p:childTnLst>
                                </p:cTn>
                              </p:par>
                            </p:childTnLst>
                          </p:cTn>
                        </p:par>
                        <p:par>
                          <p:cTn id="99" fill="hold">
                            <p:stCondLst>
                              <p:cond delay="7500"/>
                            </p:stCondLst>
                            <p:childTnLst>
                              <p:par>
                                <p:cTn id="100" presetID="2" presetClass="entr" presetSubtype="8" fill="hold" grpId="0" nodeType="afterEffect">
                                  <p:stCondLst>
                                    <p:cond delay="0"/>
                                  </p:stCondLst>
                                  <p:childTnLst>
                                    <p:set>
                                      <p:cBhvr>
                                        <p:cTn id="101" dur="1" fill="hold">
                                          <p:stCondLst>
                                            <p:cond delay="0"/>
                                          </p:stCondLst>
                                        </p:cTn>
                                        <p:tgtEl>
                                          <p:spTgt spid="2"/>
                                        </p:tgtEl>
                                        <p:attrNameLst>
                                          <p:attrName>style.visibility</p:attrName>
                                        </p:attrNameLst>
                                      </p:cBhvr>
                                      <p:to>
                                        <p:strVal val="visible"/>
                                      </p:to>
                                    </p:set>
                                    <p:anim calcmode="lin" valueType="num">
                                      <p:cBhvr additive="base">
                                        <p:cTn id="102" dur="500" fill="hold"/>
                                        <p:tgtEl>
                                          <p:spTgt spid="2"/>
                                        </p:tgtEl>
                                        <p:attrNameLst>
                                          <p:attrName>ppt_x</p:attrName>
                                        </p:attrNameLst>
                                      </p:cBhvr>
                                      <p:tavLst>
                                        <p:tav tm="0">
                                          <p:val>
                                            <p:strVal val="0-#ppt_w/2"/>
                                          </p:val>
                                        </p:tav>
                                        <p:tav tm="100000">
                                          <p:val>
                                            <p:strVal val="#ppt_x"/>
                                          </p:val>
                                        </p:tav>
                                      </p:tavLst>
                                    </p:anim>
                                    <p:anim calcmode="lin" valueType="num">
                                      <p:cBhvr additive="base">
                                        <p:cTn id="103" dur="500" fill="hold"/>
                                        <p:tgtEl>
                                          <p:spTgt spid="2"/>
                                        </p:tgtEl>
                                        <p:attrNameLst>
                                          <p:attrName>ppt_y</p:attrName>
                                        </p:attrNameLst>
                                      </p:cBhvr>
                                      <p:tavLst>
                                        <p:tav tm="0">
                                          <p:val>
                                            <p:strVal val="#ppt_y"/>
                                          </p:val>
                                        </p:tav>
                                        <p:tav tm="100000">
                                          <p:val>
                                            <p:strVal val="#ppt_y"/>
                                          </p:val>
                                        </p:tav>
                                      </p:tavLst>
                                    </p:anim>
                                  </p:childTnLst>
                                </p:cTn>
                              </p:par>
                            </p:childTnLst>
                          </p:cTn>
                        </p:par>
                        <p:par>
                          <p:cTn id="104" fill="hold">
                            <p:stCondLst>
                              <p:cond delay="8000"/>
                            </p:stCondLst>
                            <p:childTnLst>
                              <p:par>
                                <p:cTn id="105" presetID="22" presetClass="entr" presetSubtype="4" fill="hold" grpId="0" nodeType="afterEffect">
                                  <p:stCondLst>
                                    <p:cond delay="0"/>
                                  </p:stCondLst>
                                  <p:childTnLst>
                                    <p:set>
                                      <p:cBhvr>
                                        <p:cTn id="106" dur="1" fill="hold">
                                          <p:stCondLst>
                                            <p:cond delay="0"/>
                                          </p:stCondLst>
                                        </p:cTn>
                                        <p:tgtEl>
                                          <p:spTgt spid="12301"/>
                                        </p:tgtEl>
                                        <p:attrNameLst>
                                          <p:attrName>style.visibility</p:attrName>
                                        </p:attrNameLst>
                                      </p:cBhvr>
                                      <p:to>
                                        <p:strVal val="visible"/>
                                      </p:to>
                                    </p:set>
                                    <p:animEffect transition="in" filter="wipe(down)">
                                      <p:cBhvr>
                                        <p:cTn id="107" dur="500"/>
                                        <p:tgtEl>
                                          <p:spTgt spid="12301"/>
                                        </p:tgtEl>
                                      </p:cBhvr>
                                    </p:animEffect>
                                  </p:childTnLst>
                                </p:cTn>
                              </p:par>
                            </p:childTnLst>
                          </p:cTn>
                        </p:par>
                        <p:par>
                          <p:cTn id="108" fill="hold">
                            <p:stCondLst>
                              <p:cond delay="8500"/>
                            </p:stCondLst>
                            <p:childTnLst>
                              <p:par>
                                <p:cTn id="109" presetID="42" presetClass="entr" presetSubtype="0" fill="hold" grpId="0" nodeType="afterEffect">
                                  <p:stCondLst>
                                    <p:cond delay="0"/>
                                  </p:stCondLst>
                                  <p:childTnLst>
                                    <p:set>
                                      <p:cBhvr>
                                        <p:cTn id="110" dur="1" fill="hold">
                                          <p:stCondLst>
                                            <p:cond delay="0"/>
                                          </p:stCondLst>
                                        </p:cTn>
                                        <p:tgtEl>
                                          <p:spTgt spid="12320"/>
                                        </p:tgtEl>
                                        <p:attrNameLst>
                                          <p:attrName>style.visibility</p:attrName>
                                        </p:attrNameLst>
                                      </p:cBhvr>
                                      <p:to>
                                        <p:strVal val="visible"/>
                                      </p:to>
                                    </p:set>
                                    <p:animEffect transition="in" filter="fade">
                                      <p:cBhvr>
                                        <p:cTn id="111" dur="1000"/>
                                        <p:tgtEl>
                                          <p:spTgt spid="12320"/>
                                        </p:tgtEl>
                                      </p:cBhvr>
                                    </p:animEffect>
                                    <p:anim calcmode="lin" valueType="num">
                                      <p:cBhvr>
                                        <p:cTn id="112" dur="1000" fill="hold"/>
                                        <p:tgtEl>
                                          <p:spTgt spid="12320"/>
                                        </p:tgtEl>
                                        <p:attrNameLst>
                                          <p:attrName>ppt_x</p:attrName>
                                        </p:attrNameLst>
                                      </p:cBhvr>
                                      <p:tavLst>
                                        <p:tav tm="0">
                                          <p:val>
                                            <p:strVal val="#ppt_x"/>
                                          </p:val>
                                        </p:tav>
                                        <p:tav tm="100000">
                                          <p:val>
                                            <p:strVal val="#ppt_x"/>
                                          </p:val>
                                        </p:tav>
                                      </p:tavLst>
                                    </p:anim>
                                    <p:anim calcmode="lin" valueType="num">
                                      <p:cBhvr>
                                        <p:cTn id="113" dur="1000" fill="hold"/>
                                        <p:tgtEl>
                                          <p:spTgt spid="12320"/>
                                        </p:tgtEl>
                                        <p:attrNameLst>
                                          <p:attrName>ppt_y</p:attrName>
                                        </p:attrNameLst>
                                      </p:cBhvr>
                                      <p:tavLst>
                                        <p:tav tm="0">
                                          <p:val>
                                            <p:strVal val="#ppt_y+.1"/>
                                          </p:val>
                                        </p:tav>
                                        <p:tav tm="100000">
                                          <p:val>
                                            <p:strVal val="#ppt_y"/>
                                          </p:val>
                                        </p:tav>
                                      </p:tavLst>
                                    </p:anim>
                                  </p:childTnLst>
                                </p:cTn>
                              </p:par>
                              <p:par>
                                <p:cTn id="114" presetID="42" presetClass="entr" presetSubtype="0" fill="hold" grpId="0" nodeType="withEffect">
                                  <p:stCondLst>
                                    <p:cond delay="0"/>
                                  </p:stCondLst>
                                  <p:childTnLst>
                                    <p:set>
                                      <p:cBhvr>
                                        <p:cTn id="115" dur="1" fill="hold">
                                          <p:stCondLst>
                                            <p:cond delay="0"/>
                                          </p:stCondLst>
                                        </p:cTn>
                                        <p:tgtEl>
                                          <p:spTgt spid="12321"/>
                                        </p:tgtEl>
                                        <p:attrNameLst>
                                          <p:attrName>style.visibility</p:attrName>
                                        </p:attrNameLst>
                                      </p:cBhvr>
                                      <p:to>
                                        <p:strVal val="visible"/>
                                      </p:to>
                                    </p:set>
                                    <p:animEffect transition="in" filter="fade">
                                      <p:cBhvr>
                                        <p:cTn id="116" dur="1000"/>
                                        <p:tgtEl>
                                          <p:spTgt spid="12321"/>
                                        </p:tgtEl>
                                      </p:cBhvr>
                                    </p:animEffect>
                                    <p:anim calcmode="lin" valueType="num">
                                      <p:cBhvr>
                                        <p:cTn id="117" dur="1000" fill="hold"/>
                                        <p:tgtEl>
                                          <p:spTgt spid="12321"/>
                                        </p:tgtEl>
                                        <p:attrNameLst>
                                          <p:attrName>ppt_x</p:attrName>
                                        </p:attrNameLst>
                                      </p:cBhvr>
                                      <p:tavLst>
                                        <p:tav tm="0">
                                          <p:val>
                                            <p:strVal val="#ppt_x"/>
                                          </p:val>
                                        </p:tav>
                                        <p:tav tm="100000">
                                          <p:val>
                                            <p:strVal val="#ppt_x"/>
                                          </p:val>
                                        </p:tav>
                                      </p:tavLst>
                                    </p:anim>
                                    <p:anim calcmode="lin" valueType="num">
                                      <p:cBhvr>
                                        <p:cTn id="118" dur="1000" fill="hold"/>
                                        <p:tgtEl>
                                          <p:spTgt spid="12321"/>
                                        </p:tgtEl>
                                        <p:attrNameLst>
                                          <p:attrName>ppt_y</p:attrName>
                                        </p:attrNameLst>
                                      </p:cBhvr>
                                      <p:tavLst>
                                        <p:tav tm="0">
                                          <p:val>
                                            <p:strVal val="#ppt_y+.1"/>
                                          </p:val>
                                        </p:tav>
                                        <p:tav tm="100000">
                                          <p:val>
                                            <p:strVal val="#ppt_y"/>
                                          </p:val>
                                        </p:tav>
                                      </p:tavLst>
                                    </p:anim>
                                  </p:childTnLst>
                                </p:cTn>
                              </p:par>
                              <p:par>
                                <p:cTn id="119" presetID="42" presetClass="entr" presetSubtype="0" fill="hold" grpId="0" nodeType="withEffect">
                                  <p:stCondLst>
                                    <p:cond delay="0"/>
                                  </p:stCondLst>
                                  <p:childTnLst>
                                    <p:set>
                                      <p:cBhvr>
                                        <p:cTn id="120" dur="1" fill="hold">
                                          <p:stCondLst>
                                            <p:cond delay="0"/>
                                          </p:stCondLst>
                                        </p:cTn>
                                        <p:tgtEl>
                                          <p:spTgt spid="12322"/>
                                        </p:tgtEl>
                                        <p:attrNameLst>
                                          <p:attrName>style.visibility</p:attrName>
                                        </p:attrNameLst>
                                      </p:cBhvr>
                                      <p:to>
                                        <p:strVal val="visible"/>
                                      </p:to>
                                    </p:set>
                                    <p:animEffect transition="in" filter="fade">
                                      <p:cBhvr>
                                        <p:cTn id="121" dur="1000"/>
                                        <p:tgtEl>
                                          <p:spTgt spid="12322"/>
                                        </p:tgtEl>
                                      </p:cBhvr>
                                    </p:animEffect>
                                    <p:anim calcmode="lin" valueType="num">
                                      <p:cBhvr>
                                        <p:cTn id="122" dur="1000" fill="hold"/>
                                        <p:tgtEl>
                                          <p:spTgt spid="12322"/>
                                        </p:tgtEl>
                                        <p:attrNameLst>
                                          <p:attrName>ppt_x</p:attrName>
                                        </p:attrNameLst>
                                      </p:cBhvr>
                                      <p:tavLst>
                                        <p:tav tm="0">
                                          <p:val>
                                            <p:strVal val="#ppt_x"/>
                                          </p:val>
                                        </p:tav>
                                        <p:tav tm="100000">
                                          <p:val>
                                            <p:strVal val="#ppt_x"/>
                                          </p:val>
                                        </p:tav>
                                      </p:tavLst>
                                    </p:anim>
                                    <p:anim calcmode="lin" valueType="num">
                                      <p:cBhvr>
                                        <p:cTn id="123" dur="1000" fill="hold"/>
                                        <p:tgtEl>
                                          <p:spTgt spid="1232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94" grpId="0" animBg="1"/>
      <p:bldP spid="12297" grpId="0" animBg="1"/>
      <p:bldP spid="12296" grpId="0" animBg="1"/>
      <p:bldP spid="12301" grpId="0" animBg="1"/>
      <p:bldP spid="12302" grpId="0" animBg="1"/>
      <p:bldP spid="12299" grpId="0" animBg="1"/>
      <p:bldP spid="12306" grpId="0" animBg="1"/>
      <p:bldP spid="2" grpId="0" animBg="1"/>
      <p:bldP spid="12310" grpId="0" animBg="1"/>
      <p:bldP spid="12311" grpId="0" animBg="1"/>
      <p:bldP spid="12312" grpId="0" animBg="1"/>
      <p:bldP spid="12313" grpId="0" animBg="1"/>
      <p:bldP spid="12314" grpId="0" animBg="1"/>
      <p:bldP spid="12315" grpId="0"/>
      <p:bldP spid="12316" grpId="0"/>
      <p:bldP spid="12317" grpId="0"/>
      <p:bldP spid="12318" grpId="0" animBg="1"/>
      <p:bldP spid="12319" grpId="0"/>
      <p:bldP spid="12320" grpId="0"/>
      <p:bldP spid="12321" grpId="0" animBg="1"/>
      <p:bldP spid="12322" grpId="0"/>
      <p:bldP spid="29" grpId="0"/>
      <p:bldP spid="30" grpId="0" animBg="1"/>
      <p:bldP spid="31"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泪滴形 5"/>
          <p:cNvSpPr/>
          <p:nvPr/>
        </p:nvSpPr>
        <p:spPr>
          <a:xfrm rot="8035252">
            <a:off x="642236" y="1291690"/>
            <a:ext cx="2664296" cy="2664296"/>
          </a:xfrm>
          <a:prstGeom prst="teardrop">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charset="-122"/>
              <a:ea typeface="微软雅黑" panose="020B0503020204020204" charset="-122"/>
              <a:cs typeface="+mn-ea"/>
              <a:sym typeface="微软雅黑" panose="020B0503020204020204" charset="-122"/>
            </a:endParaRPr>
          </a:p>
        </p:txBody>
      </p:sp>
      <p:sp>
        <p:nvSpPr>
          <p:cNvPr id="7" name="泪滴形 6"/>
          <p:cNvSpPr/>
          <p:nvPr/>
        </p:nvSpPr>
        <p:spPr>
          <a:xfrm rot="8035252">
            <a:off x="2913000" y="2359709"/>
            <a:ext cx="1779427" cy="1779427"/>
          </a:xfrm>
          <a:prstGeom prst="teardrop">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charset="-122"/>
              <a:ea typeface="微软雅黑" panose="020B0503020204020204" charset="-122"/>
              <a:cs typeface="+mn-ea"/>
              <a:sym typeface="微软雅黑" panose="020B0503020204020204" charset="-122"/>
            </a:endParaRPr>
          </a:p>
        </p:txBody>
      </p:sp>
      <p:sp>
        <p:nvSpPr>
          <p:cNvPr id="8" name="椭圆 7"/>
          <p:cNvSpPr/>
          <p:nvPr/>
        </p:nvSpPr>
        <p:spPr>
          <a:xfrm>
            <a:off x="2544691" y="1347614"/>
            <a:ext cx="864096" cy="86409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6600"/>
              </a:solidFill>
              <a:latin typeface="微软雅黑" panose="020B0503020204020204" charset="-122"/>
              <a:ea typeface="微软雅黑" panose="020B0503020204020204" charset="-122"/>
              <a:cs typeface="+mn-ea"/>
              <a:sym typeface="微软雅黑" panose="020B0503020204020204" charset="-122"/>
            </a:endParaRPr>
          </a:p>
        </p:txBody>
      </p:sp>
      <p:sp>
        <p:nvSpPr>
          <p:cNvPr id="9" name="椭圆 8"/>
          <p:cNvSpPr/>
          <p:nvPr/>
        </p:nvSpPr>
        <p:spPr>
          <a:xfrm>
            <a:off x="4043985" y="2368641"/>
            <a:ext cx="672032" cy="672032"/>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6600"/>
              </a:solidFill>
              <a:latin typeface="微软雅黑" panose="020B0503020204020204" charset="-122"/>
              <a:ea typeface="微软雅黑" panose="020B0503020204020204" charset="-122"/>
              <a:cs typeface="+mn-ea"/>
              <a:sym typeface="微软雅黑" panose="020B0503020204020204" charset="-122"/>
            </a:endParaRPr>
          </a:p>
        </p:txBody>
      </p:sp>
      <p:sp>
        <p:nvSpPr>
          <p:cNvPr id="10" name="TextBox 9"/>
          <p:cNvSpPr txBox="1"/>
          <p:nvPr/>
        </p:nvSpPr>
        <p:spPr>
          <a:xfrm>
            <a:off x="2660787" y="1563638"/>
            <a:ext cx="713657" cy="400110"/>
          </a:xfrm>
          <a:prstGeom prst="rect">
            <a:avLst/>
          </a:prstGeom>
          <a:noFill/>
        </p:spPr>
        <p:txBody>
          <a:bodyPr wrap="none" rtlCol="0">
            <a:spAutoFit/>
          </a:bodyPr>
          <a:lstStyle/>
          <a:p>
            <a:r>
              <a:rPr lang="en-US" altLang="zh-CN" sz="2000" dirty="0">
                <a:solidFill>
                  <a:schemeClr val="tx1">
                    <a:lumMod val="85000"/>
                    <a:lumOff val="15000"/>
                  </a:schemeClr>
                </a:solidFill>
                <a:latin typeface="微软雅黑" panose="020B0503020204020204" charset="-122"/>
                <a:ea typeface="微软雅黑" panose="020B0503020204020204" charset="-122"/>
                <a:cs typeface="+mn-ea"/>
                <a:sym typeface="微软雅黑" panose="020B0503020204020204" charset="-122"/>
              </a:rPr>
              <a:t>80%</a:t>
            </a:r>
            <a:endParaRPr lang="zh-CN" altLang="en-US" sz="2000" dirty="0">
              <a:solidFill>
                <a:schemeClr val="tx1">
                  <a:lumMod val="85000"/>
                  <a:lumOff val="15000"/>
                </a:schemeClr>
              </a:solidFill>
              <a:latin typeface="微软雅黑" panose="020B0503020204020204" charset="-122"/>
              <a:ea typeface="微软雅黑" panose="020B0503020204020204" charset="-122"/>
              <a:cs typeface="+mn-ea"/>
              <a:sym typeface="微软雅黑" panose="020B0503020204020204" charset="-122"/>
            </a:endParaRPr>
          </a:p>
        </p:txBody>
      </p:sp>
      <p:sp>
        <p:nvSpPr>
          <p:cNvPr id="11" name="TextBox 10"/>
          <p:cNvSpPr txBox="1"/>
          <p:nvPr/>
        </p:nvSpPr>
        <p:spPr>
          <a:xfrm>
            <a:off x="4084113" y="2504602"/>
            <a:ext cx="659155" cy="369332"/>
          </a:xfrm>
          <a:prstGeom prst="rect">
            <a:avLst/>
          </a:prstGeom>
          <a:noFill/>
        </p:spPr>
        <p:txBody>
          <a:bodyPr wrap="none" rtlCol="0">
            <a:spAutoFit/>
          </a:bodyPr>
          <a:lstStyle/>
          <a:p>
            <a:r>
              <a:rPr lang="en-US" altLang="zh-CN" dirty="0">
                <a:solidFill>
                  <a:schemeClr val="tx1">
                    <a:lumMod val="85000"/>
                    <a:lumOff val="15000"/>
                  </a:schemeClr>
                </a:solidFill>
                <a:latin typeface="微软雅黑" panose="020B0503020204020204" charset="-122"/>
                <a:ea typeface="微软雅黑" panose="020B0503020204020204" charset="-122"/>
                <a:cs typeface="+mn-ea"/>
                <a:sym typeface="微软雅黑" panose="020B0503020204020204" charset="-122"/>
              </a:rPr>
              <a:t>35%</a:t>
            </a:r>
            <a:endParaRPr lang="zh-CN" altLang="en-US" dirty="0">
              <a:solidFill>
                <a:schemeClr val="tx1">
                  <a:lumMod val="85000"/>
                  <a:lumOff val="15000"/>
                </a:schemeClr>
              </a:solidFill>
              <a:latin typeface="微软雅黑" panose="020B0503020204020204" charset="-122"/>
              <a:ea typeface="微软雅黑" panose="020B0503020204020204" charset="-122"/>
              <a:cs typeface="+mn-ea"/>
              <a:sym typeface="微软雅黑" panose="020B0503020204020204" charset="-122"/>
            </a:endParaRPr>
          </a:p>
        </p:txBody>
      </p:sp>
      <p:sp>
        <p:nvSpPr>
          <p:cNvPr id="12" name="矩形 11"/>
          <p:cNvSpPr/>
          <p:nvPr/>
        </p:nvSpPr>
        <p:spPr>
          <a:xfrm flipH="1">
            <a:off x="1032523" y="2357132"/>
            <a:ext cx="1719593" cy="954079"/>
          </a:xfrm>
          <a:prstGeom prst="rect">
            <a:avLst/>
          </a:prstGeom>
          <a:effectLst/>
        </p:spPr>
        <p:txBody>
          <a:bodyPr wrap="square" lIns="121893" tIns="60946" rIns="121893" bIns="60946">
            <a:spAutoFit/>
          </a:bodyPr>
          <a:lstStyle/>
          <a:p>
            <a:pPr>
              <a:lnSpc>
                <a:spcPct val="150000"/>
              </a:lnSpc>
            </a:pPr>
            <a:r>
              <a:rPr lang="zh-CN" altLang="en-US" sz="1200" dirty="0">
                <a:solidFill>
                  <a:schemeClr val="bg1"/>
                </a:solidFill>
                <a:latin typeface="微软雅黑" panose="020B0503020204020204" charset="-122"/>
                <a:ea typeface="微软雅黑" panose="020B0503020204020204" charset="-122"/>
                <a:cs typeface="+mn-ea"/>
                <a:sym typeface="微软雅黑" panose="020B0503020204020204" charset="-122"/>
              </a:rPr>
              <a:t>这里输入简单的文字</a:t>
            </a:r>
            <a:endParaRPr lang="en-US" altLang="zh-CN" sz="1200" dirty="0">
              <a:solidFill>
                <a:schemeClr val="bg1"/>
              </a:solidFill>
              <a:latin typeface="微软雅黑" panose="020B0503020204020204" charset="-122"/>
              <a:ea typeface="微软雅黑" panose="020B0503020204020204" charset="-122"/>
              <a:cs typeface="+mn-ea"/>
              <a:sym typeface="微软雅黑" panose="020B0503020204020204" charset="-122"/>
            </a:endParaRPr>
          </a:p>
          <a:p>
            <a:pPr>
              <a:lnSpc>
                <a:spcPct val="150000"/>
              </a:lnSpc>
            </a:pPr>
            <a:r>
              <a:rPr lang="zh-CN" altLang="en-US" sz="1200" dirty="0">
                <a:solidFill>
                  <a:schemeClr val="bg1"/>
                </a:solidFill>
                <a:latin typeface="微软雅黑" panose="020B0503020204020204" charset="-122"/>
                <a:ea typeface="微软雅黑" panose="020B0503020204020204" charset="-122"/>
                <a:cs typeface="+mn-ea"/>
                <a:sym typeface="微软雅黑" panose="020B0503020204020204" charset="-122"/>
              </a:rPr>
              <a:t>概述这里输入简单文</a:t>
            </a:r>
            <a:endParaRPr lang="en-US" altLang="zh-CN" sz="1200" dirty="0">
              <a:solidFill>
                <a:schemeClr val="bg1"/>
              </a:solidFill>
              <a:latin typeface="微软雅黑" panose="020B0503020204020204" charset="-122"/>
              <a:ea typeface="微软雅黑" panose="020B0503020204020204" charset="-122"/>
              <a:cs typeface="+mn-ea"/>
              <a:sym typeface="微软雅黑" panose="020B0503020204020204" charset="-122"/>
            </a:endParaRPr>
          </a:p>
          <a:p>
            <a:pPr>
              <a:lnSpc>
                <a:spcPct val="150000"/>
              </a:lnSpc>
            </a:pPr>
            <a:r>
              <a:rPr lang="zh-CN" altLang="en-US" sz="1200" dirty="0">
                <a:solidFill>
                  <a:schemeClr val="bg1"/>
                </a:solidFill>
                <a:latin typeface="微软雅黑" panose="020B0503020204020204" charset="-122"/>
                <a:ea typeface="微软雅黑" panose="020B0503020204020204" charset="-122"/>
                <a:cs typeface="+mn-ea"/>
                <a:sym typeface="微软雅黑" panose="020B0503020204020204" charset="-122"/>
              </a:rPr>
              <a:t>字概述简单的文字概</a:t>
            </a:r>
            <a:endParaRPr lang="en-US" altLang="zh-CN" sz="1200" dirty="0">
              <a:solidFill>
                <a:schemeClr val="bg1"/>
              </a:solidFill>
              <a:latin typeface="微软雅黑" panose="020B0503020204020204" charset="-122"/>
              <a:ea typeface="微软雅黑" panose="020B0503020204020204" charset="-122"/>
              <a:cs typeface="+mn-ea"/>
              <a:sym typeface="微软雅黑" panose="020B0503020204020204" charset="-122"/>
            </a:endParaRPr>
          </a:p>
        </p:txBody>
      </p:sp>
      <p:sp>
        <p:nvSpPr>
          <p:cNvPr id="13" name="矩形 12"/>
          <p:cNvSpPr/>
          <p:nvPr/>
        </p:nvSpPr>
        <p:spPr>
          <a:xfrm>
            <a:off x="1104530" y="2040346"/>
            <a:ext cx="1440161" cy="328267"/>
          </a:xfrm>
          <a:prstGeom prst="rect">
            <a:avLst/>
          </a:prstGeom>
        </p:spPr>
        <p:txBody>
          <a:bodyPr wrap="square" lIns="121893" tIns="60946" rIns="121893" bIns="60946">
            <a:spAutoFit/>
          </a:bodyPr>
          <a:lstStyle/>
          <a:p>
            <a:pPr algn="just" defTabSz="1218565" fontAlgn="base">
              <a:lnSpc>
                <a:spcPts val="1600"/>
              </a:lnSpc>
              <a:spcBef>
                <a:spcPct val="0"/>
              </a:spcBef>
              <a:spcAft>
                <a:spcPct val="0"/>
              </a:spcAft>
            </a:pPr>
            <a:r>
              <a:rPr lang="zh-CN" altLang="en-US" sz="1300" b="1" dirty="0">
                <a:solidFill>
                  <a:schemeClr val="bg1"/>
                </a:solidFill>
                <a:latin typeface="微软雅黑" panose="020B0503020204020204" charset="-122"/>
                <a:ea typeface="微软雅黑" panose="020B0503020204020204" charset="-122"/>
                <a:cs typeface="+mn-ea"/>
                <a:sym typeface="微软雅黑" panose="020B0503020204020204" charset="-122"/>
              </a:rPr>
              <a:t>这里填写小标题</a:t>
            </a:r>
            <a:endParaRPr lang="en-US" altLang="zh-CN" sz="1300" b="1" dirty="0">
              <a:solidFill>
                <a:schemeClr val="bg1"/>
              </a:solidFill>
              <a:latin typeface="微软雅黑" panose="020B0503020204020204" charset="-122"/>
              <a:ea typeface="微软雅黑" panose="020B0503020204020204" charset="-122"/>
              <a:cs typeface="+mn-ea"/>
              <a:sym typeface="微软雅黑" panose="020B0503020204020204" charset="-122"/>
            </a:endParaRPr>
          </a:p>
        </p:txBody>
      </p:sp>
      <p:sp>
        <p:nvSpPr>
          <p:cNvPr id="14" name="矩形 13"/>
          <p:cNvSpPr/>
          <p:nvPr/>
        </p:nvSpPr>
        <p:spPr>
          <a:xfrm flipH="1">
            <a:off x="3002387" y="3154502"/>
            <a:ext cx="1719593" cy="644122"/>
          </a:xfrm>
          <a:prstGeom prst="rect">
            <a:avLst/>
          </a:prstGeom>
          <a:effectLst/>
        </p:spPr>
        <p:txBody>
          <a:bodyPr wrap="square" lIns="121893" tIns="60946" rIns="121893" bIns="60946">
            <a:spAutoFit/>
          </a:bodyPr>
          <a:lstStyle/>
          <a:p>
            <a:pPr>
              <a:lnSpc>
                <a:spcPct val="150000"/>
              </a:lnSpc>
            </a:pPr>
            <a:r>
              <a:rPr lang="zh-CN" altLang="en-US" sz="1200" dirty="0">
                <a:solidFill>
                  <a:schemeClr val="bg1"/>
                </a:solidFill>
                <a:latin typeface="微软雅黑" panose="020B0503020204020204" charset="-122"/>
                <a:ea typeface="微软雅黑" panose="020B0503020204020204" charset="-122"/>
                <a:cs typeface="+mn-ea"/>
                <a:sym typeface="微软雅黑" panose="020B0503020204020204" charset="-122"/>
              </a:rPr>
              <a:t>这里输入简单的文字</a:t>
            </a:r>
            <a:endParaRPr lang="en-US" altLang="zh-CN" sz="1200" dirty="0">
              <a:solidFill>
                <a:schemeClr val="bg1"/>
              </a:solidFill>
              <a:latin typeface="微软雅黑" panose="020B0503020204020204" charset="-122"/>
              <a:ea typeface="微软雅黑" panose="020B0503020204020204" charset="-122"/>
              <a:cs typeface="+mn-ea"/>
              <a:sym typeface="微软雅黑" panose="020B0503020204020204" charset="-122"/>
            </a:endParaRPr>
          </a:p>
          <a:p>
            <a:pPr>
              <a:lnSpc>
                <a:spcPct val="150000"/>
              </a:lnSpc>
            </a:pPr>
            <a:r>
              <a:rPr lang="zh-CN" altLang="en-US" sz="1200" dirty="0">
                <a:solidFill>
                  <a:schemeClr val="bg1"/>
                </a:solidFill>
                <a:latin typeface="微软雅黑" panose="020B0503020204020204" charset="-122"/>
                <a:ea typeface="微软雅黑" panose="020B0503020204020204" charset="-122"/>
                <a:cs typeface="+mn-ea"/>
                <a:sym typeface="微软雅黑" panose="020B0503020204020204" charset="-122"/>
              </a:rPr>
              <a:t>概述这里输入简单文</a:t>
            </a:r>
            <a:endParaRPr lang="en-US" altLang="zh-CN" sz="1200" dirty="0">
              <a:solidFill>
                <a:schemeClr val="bg1"/>
              </a:solidFill>
              <a:latin typeface="微软雅黑" panose="020B0503020204020204" charset="-122"/>
              <a:ea typeface="微软雅黑" panose="020B0503020204020204" charset="-122"/>
              <a:cs typeface="+mn-ea"/>
              <a:sym typeface="微软雅黑" panose="020B0503020204020204" charset="-122"/>
            </a:endParaRPr>
          </a:p>
        </p:txBody>
      </p:sp>
      <p:sp>
        <p:nvSpPr>
          <p:cNvPr id="15" name="矩形 14"/>
          <p:cNvSpPr/>
          <p:nvPr/>
        </p:nvSpPr>
        <p:spPr>
          <a:xfrm>
            <a:off x="3074394" y="2837716"/>
            <a:ext cx="1440161" cy="328267"/>
          </a:xfrm>
          <a:prstGeom prst="rect">
            <a:avLst/>
          </a:prstGeom>
        </p:spPr>
        <p:txBody>
          <a:bodyPr wrap="square" lIns="121893" tIns="60946" rIns="121893" bIns="60946">
            <a:spAutoFit/>
          </a:bodyPr>
          <a:lstStyle/>
          <a:p>
            <a:pPr algn="just" defTabSz="1218565" fontAlgn="base">
              <a:lnSpc>
                <a:spcPts val="1600"/>
              </a:lnSpc>
              <a:spcBef>
                <a:spcPct val="0"/>
              </a:spcBef>
              <a:spcAft>
                <a:spcPct val="0"/>
              </a:spcAft>
            </a:pPr>
            <a:r>
              <a:rPr lang="zh-CN" altLang="en-US" sz="1300" b="1" dirty="0">
                <a:solidFill>
                  <a:schemeClr val="bg1"/>
                </a:solidFill>
                <a:latin typeface="微软雅黑" panose="020B0503020204020204" charset="-122"/>
                <a:ea typeface="微软雅黑" panose="020B0503020204020204" charset="-122"/>
                <a:cs typeface="+mn-ea"/>
                <a:sym typeface="微软雅黑" panose="020B0503020204020204" charset="-122"/>
              </a:rPr>
              <a:t>填写小标题</a:t>
            </a:r>
            <a:endParaRPr lang="en-US" altLang="zh-CN" sz="1300" b="1" dirty="0">
              <a:solidFill>
                <a:schemeClr val="bg1"/>
              </a:solidFill>
              <a:latin typeface="微软雅黑" panose="020B0503020204020204" charset="-122"/>
              <a:ea typeface="微软雅黑" panose="020B0503020204020204" charset="-122"/>
              <a:cs typeface="+mn-ea"/>
              <a:sym typeface="微软雅黑" panose="020B0503020204020204" charset="-122"/>
            </a:endParaRPr>
          </a:p>
        </p:txBody>
      </p:sp>
      <p:sp>
        <p:nvSpPr>
          <p:cNvPr id="16" name="矩形 15"/>
          <p:cNvSpPr/>
          <p:nvPr/>
        </p:nvSpPr>
        <p:spPr>
          <a:xfrm flipH="1">
            <a:off x="4043984" y="1319304"/>
            <a:ext cx="4776488" cy="954079"/>
          </a:xfrm>
          <a:prstGeom prst="rect">
            <a:avLst/>
          </a:prstGeom>
          <a:effectLst/>
        </p:spPr>
        <p:txBody>
          <a:bodyPr wrap="square" lIns="121893" tIns="60946" rIns="121893" bIns="60946">
            <a:spAutoFit/>
          </a:bodyPr>
          <a:lstStyle/>
          <a:p>
            <a:pPr>
              <a:lnSpc>
                <a:spcPct val="150000"/>
              </a:lnSpc>
            </a:pPr>
            <a:r>
              <a:rPr lang="zh-CN" altLang="en-US" sz="1200" dirty="0">
                <a:solidFill>
                  <a:schemeClr val="tx1">
                    <a:lumMod val="75000"/>
                    <a:lumOff val="25000"/>
                  </a:schemeClr>
                </a:solidFill>
                <a:latin typeface="微软雅黑" panose="020B0503020204020204" charset="-122"/>
                <a:ea typeface="微软雅黑" panose="020B0503020204020204" charset="-122"/>
                <a:cs typeface="+mn-ea"/>
                <a:sym typeface="微软雅黑" panose="020B0503020204020204" charset="-122"/>
              </a:rPr>
              <a:t>一年来，本人以高度的责任感和事业心，在工作过程中，不刁难同志、不拖延报账时间：对真实、合法的凭证，及时给予报销努力做好各项工作，较好地完成了各项工作任务。</a:t>
            </a:r>
            <a:endParaRPr lang="en-US" altLang="zh-CN" sz="1200" dirty="0">
              <a:solidFill>
                <a:schemeClr val="tx1">
                  <a:lumMod val="75000"/>
                  <a:lumOff val="25000"/>
                </a:schemeClr>
              </a:solidFill>
              <a:latin typeface="微软雅黑" panose="020B0503020204020204" charset="-122"/>
              <a:ea typeface="微软雅黑" panose="020B0503020204020204" charset="-122"/>
              <a:cs typeface="+mn-ea"/>
              <a:sym typeface="微软雅黑" panose="020B0503020204020204" charset="-122"/>
            </a:endParaRPr>
          </a:p>
        </p:txBody>
      </p:sp>
      <p:sp>
        <p:nvSpPr>
          <p:cNvPr id="17" name="矩形 16"/>
          <p:cNvSpPr/>
          <p:nvPr/>
        </p:nvSpPr>
        <p:spPr>
          <a:xfrm flipH="1">
            <a:off x="5652121" y="2600504"/>
            <a:ext cx="2832272" cy="1508077"/>
          </a:xfrm>
          <a:prstGeom prst="rect">
            <a:avLst/>
          </a:prstGeom>
          <a:effectLst/>
        </p:spPr>
        <p:txBody>
          <a:bodyPr wrap="square" lIns="121893" tIns="60946" rIns="121893" bIns="60946">
            <a:spAutoFit/>
          </a:bodyPr>
          <a:lstStyle/>
          <a:p>
            <a:pPr>
              <a:lnSpc>
                <a:spcPct val="150000"/>
              </a:lnSpc>
            </a:pPr>
            <a:r>
              <a:rPr lang="zh-CN" altLang="en-US" sz="1200" dirty="0">
                <a:solidFill>
                  <a:schemeClr val="tx1">
                    <a:lumMod val="75000"/>
                    <a:lumOff val="25000"/>
                  </a:schemeClr>
                </a:solidFill>
                <a:latin typeface="微软雅黑" panose="020B0503020204020204" charset="-122"/>
                <a:ea typeface="微软雅黑" panose="020B0503020204020204" charset="-122"/>
                <a:cs typeface="+mn-ea"/>
                <a:sym typeface="微软雅黑" panose="020B0503020204020204" charset="-122"/>
              </a:rPr>
              <a:t>一年来，本人以高度的责任感和事业心，在工作过程中，不刁难同志、不拖延报账时间：对真实、合法的凭证，及时给予报销努力做好各项工作，较好地完成了各项工作任务。</a:t>
            </a:r>
            <a:endParaRPr lang="en-US" altLang="zh-CN" sz="1200" dirty="0">
              <a:solidFill>
                <a:schemeClr val="tx1">
                  <a:lumMod val="75000"/>
                  <a:lumOff val="25000"/>
                </a:schemeClr>
              </a:solidFill>
              <a:latin typeface="微软雅黑" panose="020B0503020204020204" charset="-122"/>
              <a:ea typeface="微软雅黑" panose="020B0503020204020204" charset="-122"/>
              <a:cs typeface="+mn-ea"/>
              <a:sym typeface="微软雅黑" panose="020B0503020204020204" charset="-122"/>
            </a:endParaRPr>
          </a:p>
        </p:txBody>
      </p:sp>
      <p:sp>
        <p:nvSpPr>
          <p:cNvPr id="18" name="Text Box 4"/>
          <p:cNvSpPr txBox="1">
            <a:spLocks noChangeArrowheads="1"/>
          </p:cNvSpPr>
          <p:nvPr/>
        </p:nvSpPr>
        <p:spPr bwMode="auto">
          <a:xfrm>
            <a:off x="3453745" y="192933"/>
            <a:ext cx="2236510"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000" dirty="0">
                <a:solidFill>
                  <a:schemeClr val="tx1">
                    <a:lumMod val="85000"/>
                    <a:lumOff val="15000"/>
                  </a:schemeClr>
                </a:solidFill>
                <a:latin typeface="微软雅黑" panose="020B0503020204020204" charset="-122"/>
                <a:ea typeface="微软雅黑" panose="020B0503020204020204" charset="-122"/>
                <a:cs typeface="+mn-ea"/>
                <a:sym typeface="微软雅黑" panose="020B0503020204020204" charset="-122"/>
              </a:rPr>
              <a:t>具体工作完成情况</a:t>
            </a:r>
            <a:endParaRPr lang="zh-CN" altLang="zh-CN" sz="2000" dirty="0">
              <a:solidFill>
                <a:schemeClr val="tx1">
                  <a:lumMod val="85000"/>
                  <a:lumOff val="15000"/>
                </a:schemeClr>
              </a:solidFill>
              <a:latin typeface="微软雅黑" panose="020B0503020204020204" charset="-122"/>
              <a:ea typeface="微软雅黑" panose="020B0503020204020204" charset="-122"/>
              <a:cs typeface="+mn-ea"/>
              <a:sym typeface="微软雅黑" panose="020B0503020204020204" charset="-122"/>
            </a:endParaRPr>
          </a:p>
        </p:txBody>
      </p:sp>
      <p:sp>
        <p:nvSpPr>
          <p:cNvPr id="19" name="Line 6"/>
          <p:cNvSpPr>
            <a:spLocks noChangeShapeType="1"/>
          </p:cNvSpPr>
          <p:nvPr/>
        </p:nvSpPr>
        <p:spPr bwMode="auto">
          <a:xfrm>
            <a:off x="0" y="361950"/>
            <a:ext cx="3276634" cy="0"/>
          </a:xfrm>
          <a:prstGeom prst="line">
            <a:avLst/>
          </a:prstGeom>
          <a:noFill/>
          <a:ln w="6350">
            <a:solidFill>
              <a:srgbClr val="0070C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latin typeface="微软雅黑" panose="020B0503020204020204" charset="-122"/>
              <a:ea typeface="微软雅黑" panose="020B0503020204020204" charset="-122"/>
              <a:cs typeface="+mn-ea"/>
              <a:sym typeface="微软雅黑" panose="020B0503020204020204" charset="-122"/>
            </a:endParaRPr>
          </a:p>
        </p:txBody>
      </p:sp>
      <p:sp>
        <p:nvSpPr>
          <p:cNvPr id="20" name="Line 7"/>
          <p:cNvSpPr>
            <a:spLocks noChangeShapeType="1"/>
          </p:cNvSpPr>
          <p:nvPr/>
        </p:nvSpPr>
        <p:spPr bwMode="auto">
          <a:xfrm>
            <a:off x="5935663" y="361950"/>
            <a:ext cx="3208337" cy="0"/>
          </a:xfrm>
          <a:prstGeom prst="line">
            <a:avLst/>
          </a:prstGeom>
          <a:noFill/>
          <a:ln w="6350">
            <a:solidFill>
              <a:srgbClr val="0070C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latin typeface="微软雅黑" panose="020B0503020204020204" charset="-122"/>
              <a:ea typeface="微软雅黑" panose="020B0503020204020204" charset="-122"/>
              <a:cs typeface="+mn-ea"/>
              <a:sym typeface="微软雅黑" panose="020B0503020204020204" charset="-122"/>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3000">
        <p:fade/>
      </p:transition>
    </mc:Choice>
    <mc:Fallback xmlns="">
      <p:transition spd="med"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500" fill="hold"/>
                                        <p:tgtEl>
                                          <p:spTgt spid="19"/>
                                        </p:tgtEl>
                                        <p:attrNameLst>
                                          <p:attrName>ppt_x</p:attrName>
                                        </p:attrNameLst>
                                      </p:cBhvr>
                                      <p:tavLst>
                                        <p:tav tm="0">
                                          <p:val>
                                            <p:strVal val="1+#ppt_w/2"/>
                                          </p:val>
                                        </p:tav>
                                        <p:tav tm="100000">
                                          <p:val>
                                            <p:strVal val="#ppt_x"/>
                                          </p:val>
                                        </p:tav>
                                      </p:tavLst>
                                    </p:anim>
                                    <p:anim calcmode="lin" valueType="num">
                                      <p:cBhvr additive="base">
                                        <p:cTn id="8" dur="500" fill="hold"/>
                                        <p:tgtEl>
                                          <p:spTgt spid="19"/>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20"/>
                                        </p:tgtEl>
                                        <p:attrNameLst>
                                          <p:attrName>style.visibility</p:attrName>
                                        </p:attrNameLst>
                                      </p:cBhvr>
                                      <p:to>
                                        <p:strVal val="visible"/>
                                      </p:to>
                                    </p:set>
                                    <p:anim calcmode="lin" valueType="num">
                                      <p:cBhvr additive="base">
                                        <p:cTn id="11" dur="500" fill="hold"/>
                                        <p:tgtEl>
                                          <p:spTgt spid="20"/>
                                        </p:tgtEl>
                                        <p:attrNameLst>
                                          <p:attrName>ppt_x</p:attrName>
                                        </p:attrNameLst>
                                      </p:cBhvr>
                                      <p:tavLst>
                                        <p:tav tm="0">
                                          <p:val>
                                            <p:strVal val="0-#ppt_w/2"/>
                                          </p:val>
                                        </p:tav>
                                        <p:tav tm="100000">
                                          <p:val>
                                            <p:strVal val="#ppt_x"/>
                                          </p:val>
                                        </p:tav>
                                      </p:tavLst>
                                    </p:anim>
                                    <p:anim calcmode="lin" valueType="num">
                                      <p:cBhvr additive="base">
                                        <p:cTn id="12" dur="500" fill="hold"/>
                                        <p:tgtEl>
                                          <p:spTgt spid="20"/>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42" presetClass="entr" presetSubtype="0" fill="hold" grpId="0" nodeType="afterEffect">
                                  <p:stCondLst>
                                    <p:cond delay="0"/>
                                  </p:stCondLst>
                                  <p:childTnLst>
                                    <p:set>
                                      <p:cBhvr>
                                        <p:cTn id="15" dur="1" fill="hold">
                                          <p:stCondLst>
                                            <p:cond delay="0"/>
                                          </p:stCondLst>
                                        </p:cTn>
                                        <p:tgtEl>
                                          <p:spTgt spid="18"/>
                                        </p:tgtEl>
                                        <p:attrNameLst>
                                          <p:attrName>style.visibility</p:attrName>
                                        </p:attrNameLst>
                                      </p:cBhvr>
                                      <p:to>
                                        <p:strVal val="visible"/>
                                      </p:to>
                                    </p:set>
                                    <p:animEffect transition="in" filter="fade">
                                      <p:cBhvr>
                                        <p:cTn id="16" dur="1000"/>
                                        <p:tgtEl>
                                          <p:spTgt spid="18"/>
                                        </p:tgtEl>
                                      </p:cBhvr>
                                    </p:animEffect>
                                    <p:anim calcmode="lin" valueType="num">
                                      <p:cBhvr>
                                        <p:cTn id="17" dur="1000" fill="hold"/>
                                        <p:tgtEl>
                                          <p:spTgt spid="18"/>
                                        </p:tgtEl>
                                        <p:attrNameLst>
                                          <p:attrName>ppt_x</p:attrName>
                                        </p:attrNameLst>
                                      </p:cBhvr>
                                      <p:tavLst>
                                        <p:tav tm="0">
                                          <p:val>
                                            <p:strVal val="#ppt_x"/>
                                          </p:val>
                                        </p:tav>
                                        <p:tav tm="100000">
                                          <p:val>
                                            <p:strVal val="#ppt_x"/>
                                          </p:val>
                                        </p:tav>
                                      </p:tavLst>
                                    </p:anim>
                                    <p:anim calcmode="lin" valueType="num">
                                      <p:cBhvr>
                                        <p:cTn id="18" dur="1000" fill="hold"/>
                                        <p:tgtEl>
                                          <p:spTgt spid="18"/>
                                        </p:tgtEl>
                                        <p:attrNameLst>
                                          <p:attrName>ppt_y</p:attrName>
                                        </p:attrNameLst>
                                      </p:cBhvr>
                                      <p:tavLst>
                                        <p:tav tm="0">
                                          <p:val>
                                            <p:strVal val="#ppt_y+.1"/>
                                          </p:val>
                                        </p:tav>
                                        <p:tav tm="100000">
                                          <p:val>
                                            <p:strVal val="#ppt_y"/>
                                          </p:val>
                                        </p:tav>
                                      </p:tavLst>
                                    </p:anim>
                                  </p:childTnLst>
                                </p:cTn>
                              </p:par>
                            </p:childTnLst>
                          </p:cTn>
                        </p:par>
                        <p:par>
                          <p:cTn id="19" fill="hold">
                            <p:stCondLst>
                              <p:cond delay="1500"/>
                            </p:stCondLst>
                            <p:childTnLst>
                              <p:par>
                                <p:cTn id="20" presetID="26" presetClass="entr" presetSubtype="0" fill="hold" grpId="0" nodeType="after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wipe(down)">
                                      <p:cBhvr>
                                        <p:cTn id="22" dur="580">
                                          <p:stCondLst>
                                            <p:cond delay="0"/>
                                          </p:stCondLst>
                                        </p:cTn>
                                        <p:tgtEl>
                                          <p:spTgt spid="6"/>
                                        </p:tgtEl>
                                      </p:cBhvr>
                                    </p:animEffect>
                                    <p:anim calcmode="lin" valueType="num">
                                      <p:cBhvr>
                                        <p:cTn id="23" dur="1822" tmFilter="0,0; 0.14,0.36; 0.43,0.73; 0.71,0.91; 1.0,1.0">
                                          <p:stCondLst>
                                            <p:cond delay="0"/>
                                          </p:stCondLst>
                                        </p:cTn>
                                        <p:tgtEl>
                                          <p:spTgt spid="6"/>
                                        </p:tgtEl>
                                        <p:attrNameLst>
                                          <p:attrName>ppt_x</p:attrName>
                                        </p:attrNameLst>
                                      </p:cBhvr>
                                      <p:tavLst>
                                        <p:tav tm="0">
                                          <p:val>
                                            <p:strVal val="#ppt_x-0.25"/>
                                          </p:val>
                                        </p:tav>
                                        <p:tav tm="100000">
                                          <p:val>
                                            <p:strVal val="#ppt_x"/>
                                          </p:val>
                                        </p:tav>
                                      </p:tavLst>
                                    </p:anim>
                                    <p:anim calcmode="lin" valueType="num">
                                      <p:cBhvr>
                                        <p:cTn id="24" dur="664" tmFilter="0.0,0.0; 0.25,0.07; 0.50,0.2; 0.75,0.467; 1.0,1.0">
                                          <p:stCondLst>
                                            <p:cond delay="0"/>
                                          </p:stCondLst>
                                        </p:cTn>
                                        <p:tgtEl>
                                          <p:spTgt spid="6"/>
                                        </p:tgtEl>
                                        <p:attrNameLst>
                                          <p:attrName>ppt_y</p:attrName>
                                        </p:attrNameLst>
                                      </p:cBhvr>
                                      <p:tavLst>
                                        <p:tav tm="0" fmla="#ppt_y-sin(pi*$)/3">
                                          <p:val>
                                            <p:fltVal val="0.5"/>
                                          </p:val>
                                        </p:tav>
                                        <p:tav tm="100000">
                                          <p:val>
                                            <p:fltVal val="1"/>
                                          </p:val>
                                        </p:tav>
                                      </p:tavLst>
                                    </p:anim>
                                    <p:anim calcmode="lin" valueType="num">
                                      <p:cBhvr>
                                        <p:cTn id="25" dur="664" tmFilter="0, 0; 0.125,0.2665; 0.25,0.4; 0.375,0.465; 0.5,0.5;  0.625,0.535; 0.75,0.6; 0.875,0.7335; 1,1">
                                          <p:stCondLst>
                                            <p:cond delay="664"/>
                                          </p:stCondLst>
                                        </p:cTn>
                                        <p:tgtEl>
                                          <p:spTgt spid="6"/>
                                        </p:tgtEl>
                                        <p:attrNameLst>
                                          <p:attrName>ppt_y</p:attrName>
                                        </p:attrNameLst>
                                      </p:cBhvr>
                                      <p:tavLst>
                                        <p:tav tm="0" fmla="#ppt_y-sin(pi*$)/9">
                                          <p:val>
                                            <p:fltVal val="0"/>
                                          </p:val>
                                        </p:tav>
                                        <p:tav tm="100000">
                                          <p:val>
                                            <p:fltVal val="1"/>
                                          </p:val>
                                        </p:tav>
                                      </p:tavLst>
                                    </p:anim>
                                    <p:anim calcmode="lin" valueType="num">
                                      <p:cBhvr>
                                        <p:cTn id="26" dur="332" tmFilter="0, 0; 0.125,0.2665; 0.25,0.4; 0.375,0.465; 0.5,0.5;  0.625,0.535; 0.75,0.6; 0.875,0.7335; 1,1">
                                          <p:stCondLst>
                                            <p:cond delay="1324"/>
                                          </p:stCondLst>
                                        </p:cTn>
                                        <p:tgtEl>
                                          <p:spTgt spid="6"/>
                                        </p:tgtEl>
                                        <p:attrNameLst>
                                          <p:attrName>ppt_y</p:attrName>
                                        </p:attrNameLst>
                                      </p:cBhvr>
                                      <p:tavLst>
                                        <p:tav tm="0" fmla="#ppt_y-sin(pi*$)/27">
                                          <p:val>
                                            <p:fltVal val="0"/>
                                          </p:val>
                                        </p:tav>
                                        <p:tav tm="100000">
                                          <p:val>
                                            <p:fltVal val="1"/>
                                          </p:val>
                                        </p:tav>
                                      </p:tavLst>
                                    </p:anim>
                                    <p:anim calcmode="lin" valueType="num">
                                      <p:cBhvr>
                                        <p:cTn id="27" dur="164" tmFilter="0, 0; 0.125,0.2665; 0.25,0.4; 0.375,0.465; 0.5,0.5;  0.625,0.535; 0.75,0.6; 0.875,0.7335; 1,1">
                                          <p:stCondLst>
                                            <p:cond delay="1656"/>
                                          </p:stCondLst>
                                        </p:cTn>
                                        <p:tgtEl>
                                          <p:spTgt spid="6"/>
                                        </p:tgtEl>
                                        <p:attrNameLst>
                                          <p:attrName>ppt_y</p:attrName>
                                        </p:attrNameLst>
                                      </p:cBhvr>
                                      <p:tavLst>
                                        <p:tav tm="0" fmla="#ppt_y-sin(pi*$)/81">
                                          <p:val>
                                            <p:fltVal val="0"/>
                                          </p:val>
                                        </p:tav>
                                        <p:tav tm="100000">
                                          <p:val>
                                            <p:fltVal val="1"/>
                                          </p:val>
                                        </p:tav>
                                      </p:tavLst>
                                    </p:anim>
                                    <p:animScale>
                                      <p:cBhvr>
                                        <p:cTn id="28" dur="26">
                                          <p:stCondLst>
                                            <p:cond delay="650"/>
                                          </p:stCondLst>
                                        </p:cTn>
                                        <p:tgtEl>
                                          <p:spTgt spid="6"/>
                                        </p:tgtEl>
                                      </p:cBhvr>
                                      <p:to x="100000" y="60000"/>
                                    </p:animScale>
                                    <p:animScale>
                                      <p:cBhvr>
                                        <p:cTn id="29" dur="166" decel="50000">
                                          <p:stCondLst>
                                            <p:cond delay="676"/>
                                          </p:stCondLst>
                                        </p:cTn>
                                        <p:tgtEl>
                                          <p:spTgt spid="6"/>
                                        </p:tgtEl>
                                      </p:cBhvr>
                                      <p:to x="100000" y="100000"/>
                                    </p:animScale>
                                    <p:animScale>
                                      <p:cBhvr>
                                        <p:cTn id="30" dur="26">
                                          <p:stCondLst>
                                            <p:cond delay="1312"/>
                                          </p:stCondLst>
                                        </p:cTn>
                                        <p:tgtEl>
                                          <p:spTgt spid="6"/>
                                        </p:tgtEl>
                                      </p:cBhvr>
                                      <p:to x="100000" y="80000"/>
                                    </p:animScale>
                                    <p:animScale>
                                      <p:cBhvr>
                                        <p:cTn id="31" dur="166" decel="50000">
                                          <p:stCondLst>
                                            <p:cond delay="1338"/>
                                          </p:stCondLst>
                                        </p:cTn>
                                        <p:tgtEl>
                                          <p:spTgt spid="6"/>
                                        </p:tgtEl>
                                      </p:cBhvr>
                                      <p:to x="100000" y="100000"/>
                                    </p:animScale>
                                    <p:animScale>
                                      <p:cBhvr>
                                        <p:cTn id="32" dur="26">
                                          <p:stCondLst>
                                            <p:cond delay="1642"/>
                                          </p:stCondLst>
                                        </p:cTn>
                                        <p:tgtEl>
                                          <p:spTgt spid="6"/>
                                        </p:tgtEl>
                                      </p:cBhvr>
                                      <p:to x="100000" y="90000"/>
                                    </p:animScale>
                                    <p:animScale>
                                      <p:cBhvr>
                                        <p:cTn id="33" dur="166" decel="50000">
                                          <p:stCondLst>
                                            <p:cond delay="1668"/>
                                          </p:stCondLst>
                                        </p:cTn>
                                        <p:tgtEl>
                                          <p:spTgt spid="6"/>
                                        </p:tgtEl>
                                      </p:cBhvr>
                                      <p:to x="100000" y="100000"/>
                                    </p:animScale>
                                    <p:animScale>
                                      <p:cBhvr>
                                        <p:cTn id="34" dur="26">
                                          <p:stCondLst>
                                            <p:cond delay="1808"/>
                                          </p:stCondLst>
                                        </p:cTn>
                                        <p:tgtEl>
                                          <p:spTgt spid="6"/>
                                        </p:tgtEl>
                                      </p:cBhvr>
                                      <p:to x="100000" y="95000"/>
                                    </p:animScale>
                                    <p:animScale>
                                      <p:cBhvr>
                                        <p:cTn id="35" dur="166" decel="50000">
                                          <p:stCondLst>
                                            <p:cond delay="1834"/>
                                          </p:stCondLst>
                                        </p:cTn>
                                        <p:tgtEl>
                                          <p:spTgt spid="6"/>
                                        </p:tgtEl>
                                      </p:cBhvr>
                                      <p:to x="100000" y="100000"/>
                                    </p:animScale>
                                  </p:childTnLst>
                                </p:cTn>
                              </p:par>
                              <p:par>
                                <p:cTn id="36" presetID="26" presetClass="entr" presetSubtype="0" fill="hold" grpId="0" nodeType="withEffect">
                                  <p:stCondLst>
                                    <p:cond delay="0"/>
                                  </p:stCondLst>
                                  <p:childTnLst>
                                    <p:set>
                                      <p:cBhvr>
                                        <p:cTn id="37" dur="1" fill="hold">
                                          <p:stCondLst>
                                            <p:cond delay="0"/>
                                          </p:stCondLst>
                                        </p:cTn>
                                        <p:tgtEl>
                                          <p:spTgt spid="7"/>
                                        </p:tgtEl>
                                        <p:attrNameLst>
                                          <p:attrName>style.visibility</p:attrName>
                                        </p:attrNameLst>
                                      </p:cBhvr>
                                      <p:to>
                                        <p:strVal val="visible"/>
                                      </p:to>
                                    </p:set>
                                    <p:animEffect transition="in" filter="wipe(down)">
                                      <p:cBhvr>
                                        <p:cTn id="38" dur="580">
                                          <p:stCondLst>
                                            <p:cond delay="0"/>
                                          </p:stCondLst>
                                        </p:cTn>
                                        <p:tgtEl>
                                          <p:spTgt spid="7"/>
                                        </p:tgtEl>
                                      </p:cBhvr>
                                    </p:animEffect>
                                    <p:anim calcmode="lin" valueType="num">
                                      <p:cBhvr>
                                        <p:cTn id="39" dur="1822" tmFilter="0,0; 0.14,0.36; 0.43,0.73; 0.71,0.91; 1.0,1.0">
                                          <p:stCondLst>
                                            <p:cond delay="0"/>
                                          </p:stCondLst>
                                        </p:cTn>
                                        <p:tgtEl>
                                          <p:spTgt spid="7"/>
                                        </p:tgtEl>
                                        <p:attrNameLst>
                                          <p:attrName>ppt_x</p:attrName>
                                        </p:attrNameLst>
                                      </p:cBhvr>
                                      <p:tavLst>
                                        <p:tav tm="0">
                                          <p:val>
                                            <p:strVal val="#ppt_x-0.25"/>
                                          </p:val>
                                        </p:tav>
                                        <p:tav tm="100000">
                                          <p:val>
                                            <p:strVal val="#ppt_x"/>
                                          </p:val>
                                        </p:tav>
                                      </p:tavLst>
                                    </p:anim>
                                    <p:anim calcmode="lin" valueType="num">
                                      <p:cBhvr>
                                        <p:cTn id="40" dur="664" tmFilter="0.0,0.0; 0.25,0.07; 0.50,0.2; 0.75,0.467; 1.0,1.0">
                                          <p:stCondLst>
                                            <p:cond delay="0"/>
                                          </p:stCondLst>
                                        </p:cTn>
                                        <p:tgtEl>
                                          <p:spTgt spid="7"/>
                                        </p:tgtEl>
                                        <p:attrNameLst>
                                          <p:attrName>ppt_y</p:attrName>
                                        </p:attrNameLst>
                                      </p:cBhvr>
                                      <p:tavLst>
                                        <p:tav tm="0" fmla="#ppt_y-sin(pi*$)/3">
                                          <p:val>
                                            <p:fltVal val="0.5"/>
                                          </p:val>
                                        </p:tav>
                                        <p:tav tm="100000">
                                          <p:val>
                                            <p:fltVal val="1"/>
                                          </p:val>
                                        </p:tav>
                                      </p:tavLst>
                                    </p:anim>
                                    <p:anim calcmode="lin" valueType="num">
                                      <p:cBhvr>
                                        <p:cTn id="41" dur="664" tmFilter="0, 0; 0.125,0.2665; 0.25,0.4; 0.375,0.465; 0.5,0.5;  0.625,0.535; 0.75,0.6; 0.875,0.7335; 1,1">
                                          <p:stCondLst>
                                            <p:cond delay="664"/>
                                          </p:stCondLst>
                                        </p:cTn>
                                        <p:tgtEl>
                                          <p:spTgt spid="7"/>
                                        </p:tgtEl>
                                        <p:attrNameLst>
                                          <p:attrName>ppt_y</p:attrName>
                                        </p:attrNameLst>
                                      </p:cBhvr>
                                      <p:tavLst>
                                        <p:tav tm="0" fmla="#ppt_y-sin(pi*$)/9">
                                          <p:val>
                                            <p:fltVal val="0"/>
                                          </p:val>
                                        </p:tav>
                                        <p:tav tm="100000">
                                          <p:val>
                                            <p:fltVal val="1"/>
                                          </p:val>
                                        </p:tav>
                                      </p:tavLst>
                                    </p:anim>
                                    <p:anim calcmode="lin" valueType="num">
                                      <p:cBhvr>
                                        <p:cTn id="42" dur="332" tmFilter="0, 0; 0.125,0.2665; 0.25,0.4; 0.375,0.465; 0.5,0.5;  0.625,0.535; 0.75,0.6; 0.875,0.7335; 1,1">
                                          <p:stCondLst>
                                            <p:cond delay="1324"/>
                                          </p:stCondLst>
                                        </p:cTn>
                                        <p:tgtEl>
                                          <p:spTgt spid="7"/>
                                        </p:tgtEl>
                                        <p:attrNameLst>
                                          <p:attrName>ppt_y</p:attrName>
                                        </p:attrNameLst>
                                      </p:cBhvr>
                                      <p:tavLst>
                                        <p:tav tm="0" fmla="#ppt_y-sin(pi*$)/27">
                                          <p:val>
                                            <p:fltVal val="0"/>
                                          </p:val>
                                        </p:tav>
                                        <p:tav tm="100000">
                                          <p:val>
                                            <p:fltVal val="1"/>
                                          </p:val>
                                        </p:tav>
                                      </p:tavLst>
                                    </p:anim>
                                    <p:anim calcmode="lin" valueType="num">
                                      <p:cBhvr>
                                        <p:cTn id="43" dur="164" tmFilter="0, 0; 0.125,0.2665; 0.25,0.4; 0.375,0.465; 0.5,0.5;  0.625,0.535; 0.75,0.6; 0.875,0.7335; 1,1">
                                          <p:stCondLst>
                                            <p:cond delay="1656"/>
                                          </p:stCondLst>
                                        </p:cTn>
                                        <p:tgtEl>
                                          <p:spTgt spid="7"/>
                                        </p:tgtEl>
                                        <p:attrNameLst>
                                          <p:attrName>ppt_y</p:attrName>
                                        </p:attrNameLst>
                                      </p:cBhvr>
                                      <p:tavLst>
                                        <p:tav tm="0" fmla="#ppt_y-sin(pi*$)/81">
                                          <p:val>
                                            <p:fltVal val="0"/>
                                          </p:val>
                                        </p:tav>
                                        <p:tav tm="100000">
                                          <p:val>
                                            <p:fltVal val="1"/>
                                          </p:val>
                                        </p:tav>
                                      </p:tavLst>
                                    </p:anim>
                                    <p:animScale>
                                      <p:cBhvr>
                                        <p:cTn id="44" dur="26">
                                          <p:stCondLst>
                                            <p:cond delay="650"/>
                                          </p:stCondLst>
                                        </p:cTn>
                                        <p:tgtEl>
                                          <p:spTgt spid="7"/>
                                        </p:tgtEl>
                                      </p:cBhvr>
                                      <p:to x="100000" y="60000"/>
                                    </p:animScale>
                                    <p:animScale>
                                      <p:cBhvr>
                                        <p:cTn id="45" dur="166" decel="50000">
                                          <p:stCondLst>
                                            <p:cond delay="676"/>
                                          </p:stCondLst>
                                        </p:cTn>
                                        <p:tgtEl>
                                          <p:spTgt spid="7"/>
                                        </p:tgtEl>
                                      </p:cBhvr>
                                      <p:to x="100000" y="100000"/>
                                    </p:animScale>
                                    <p:animScale>
                                      <p:cBhvr>
                                        <p:cTn id="46" dur="26">
                                          <p:stCondLst>
                                            <p:cond delay="1312"/>
                                          </p:stCondLst>
                                        </p:cTn>
                                        <p:tgtEl>
                                          <p:spTgt spid="7"/>
                                        </p:tgtEl>
                                      </p:cBhvr>
                                      <p:to x="100000" y="80000"/>
                                    </p:animScale>
                                    <p:animScale>
                                      <p:cBhvr>
                                        <p:cTn id="47" dur="166" decel="50000">
                                          <p:stCondLst>
                                            <p:cond delay="1338"/>
                                          </p:stCondLst>
                                        </p:cTn>
                                        <p:tgtEl>
                                          <p:spTgt spid="7"/>
                                        </p:tgtEl>
                                      </p:cBhvr>
                                      <p:to x="100000" y="100000"/>
                                    </p:animScale>
                                    <p:animScale>
                                      <p:cBhvr>
                                        <p:cTn id="48" dur="26">
                                          <p:stCondLst>
                                            <p:cond delay="1642"/>
                                          </p:stCondLst>
                                        </p:cTn>
                                        <p:tgtEl>
                                          <p:spTgt spid="7"/>
                                        </p:tgtEl>
                                      </p:cBhvr>
                                      <p:to x="100000" y="90000"/>
                                    </p:animScale>
                                    <p:animScale>
                                      <p:cBhvr>
                                        <p:cTn id="49" dur="166" decel="50000">
                                          <p:stCondLst>
                                            <p:cond delay="1668"/>
                                          </p:stCondLst>
                                        </p:cTn>
                                        <p:tgtEl>
                                          <p:spTgt spid="7"/>
                                        </p:tgtEl>
                                      </p:cBhvr>
                                      <p:to x="100000" y="100000"/>
                                    </p:animScale>
                                    <p:animScale>
                                      <p:cBhvr>
                                        <p:cTn id="50" dur="26">
                                          <p:stCondLst>
                                            <p:cond delay="1808"/>
                                          </p:stCondLst>
                                        </p:cTn>
                                        <p:tgtEl>
                                          <p:spTgt spid="7"/>
                                        </p:tgtEl>
                                      </p:cBhvr>
                                      <p:to x="100000" y="95000"/>
                                    </p:animScale>
                                    <p:animScale>
                                      <p:cBhvr>
                                        <p:cTn id="51" dur="166" decel="50000">
                                          <p:stCondLst>
                                            <p:cond delay="1834"/>
                                          </p:stCondLst>
                                        </p:cTn>
                                        <p:tgtEl>
                                          <p:spTgt spid="7"/>
                                        </p:tgtEl>
                                      </p:cBhvr>
                                      <p:to x="100000" y="100000"/>
                                    </p:animScale>
                                  </p:childTnLst>
                                </p:cTn>
                              </p:par>
                            </p:childTnLst>
                          </p:cTn>
                        </p:par>
                        <p:par>
                          <p:cTn id="52" fill="hold">
                            <p:stCondLst>
                              <p:cond delay="3500"/>
                            </p:stCondLst>
                            <p:childTnLst>
                              <p:par>
                                <p:cTn id="53" presetID="52" presetClass="entr" presetSubtype="0" fill="hold" grpId="0" nodeType="afterEffect">
                                  <p:stCondLst>
                                    <p:cond delay="0"/>
                                  </p:stCondLst>
                                  <p:childTnLst>
                                    <p:set>
                                      <p:cBhvr>
                                        <p:cTn id="54" dur="1" fill="hold">
                                          <p:stCondLst>
                                            <p:cond delay="0"/>
                                          </p:stCondLst>
                                        </p:cTn>
                                        <p:tgtEl>
                                          <p:spTgt spid="8"/>
                                        </p:tgtEl>
                                        <p:attrNameLst>
                                          <p:attrName>style.visibility</p:attrName>
                                        </p:attrNameLst>
                                      </p:cBhvr>
                                      <p:to>
                                        <p:strVal val="visible"/>
                                      </p:to>
                                    </p:set>
                                    <p:animScale>
                                      <p:cBhvr>
                                        <p:cTn id="55" dur="1000" decel="50000" fill="hold">
                                          <p:stCondLst>
                                            <p:cond delay="0"/>
                                          </p:stCondLst>
                                        </p:cTn>
                                        <p:tgtEl>
                                          <p:spTgt spid="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6" dur="1000" decel="50000" fill="hold">
                                          <p:stCondLst>
                                            <p:cond delay="0"/>
                                          </p:stCondLst>
                                        </p:cTn>
                                        <p:tgtEl>
                                          <p:spTgt spid="8"/>
                                        </p:tgtEl>
                                        <p:attrNameLst>
                                          <p:attrName>ppt_x</p:attrName>
                                          <p:attrName>ppt_y</p:attrName>
                                        </p:attrNameLst>
                                      </p:cBhvr>
                                    </p:animMotion>
                                    <p:animEffect transition="in" filter="fade">
                                      <p:cBhvr>
                                        <p:cTn id="57" dur="1000"/>
                                        <p:tgtEl>
                                          <p:spTgt spid="8"/>
                                        </p:tgtEl>
                                      </p:cBhvr>
                                    </p:animEffect>
                                  </p:childTnLst>
                                </p:cTn>
                              </p:par>
                              <p:par>
                                <p:cTn id="58" presetID="52" presetClass="entr" presetSubtype="0" fill="hold" grpId="0" nodeType="withEffect">
                                  <p:stCondLst>
                                    <p:cond delay="0"/>
                                  </p:stCondLst>
                                  <p:childTnLst>
                                    <p:set>
                                      <p:cBhvr>
                                        <p:cTn id="59" dur="1" fill="hold">
                                          <p:stCondLst>
                                            <p:cond delay="0"/>
                                          </p:stCondLst>
                                        </p:cTn>
                                        <p:tgtEl>
                                          <p:spTgt spid="10"/>
                                        </p:tgtEl>
                                        <p:attrNameLst>
                                          <p:attrName>style.visibility</p:attrName>
                                        </p:attrNameLst>
                                      </p:cBhvr>
                                      <p:to>
                                        <p:strVal val="visible"/>
                                      </p:to>
                                    </p:set>
                                    <p:animScale>
                                      <p:cBhvr>
                                        <p:cTn id="60" dur="1000" decel="50000" fill="hold">
                                          <p:stCondLst>
                                            <p:cond delay="0"/>
                                          </p:stCondLst>
                                        </p:cTn>
                                        <p:tgtEl>
                                          <p:spTgt spid="1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61" dur="1000" decel="50000" fill="hold">
                                          <p:stCondLst>
                                            <p:cond delay="0"/>
                                          </p:stCondLst>
                                        </p:cTn>
                                        <p:tgtEl>
                                          <p:spTgt spid="10"/>
                                        </p:tgtEl>
                                        <p:attrNameLst>
                                          <p:attrName>ppt_x</p:attrName>
                                          <p:attrName>ppt_y</p:attrName>
                                        </p:attrNameLst>
                                      </p:cBhvr>
                                    </p:animMotion>
                                    <p:animEffect transition="in" filter="fade">
                                      <p:cBhvr>
                                        <p:cTn id="62" dur="1000"/>
                                        <p:tgtEl>
                                          <p:spTgt spid="10"/>
                                        </p:tgtEl>
                                      </p:cBhvr>
                                    </p:animEffect>
                                  </p:childTnLst>
                                </p:cTn>
                              </p:par>
                            </p:childTnLst>
                          </p:cTn>
                        </p:par>
                        <p:par>
                          <p:cTn id="63" fill="hold">
                            <p:stCondLst>
                              <p:cond delay="4500"/>
                            </p:stCondLst>
                            <p:childTnLst>
                              <p:par>
                                <p:cTn id="64" presetID="10" presetClass="entr" presetSubtype="0" fill="hold" grpId="0" nodeType="afterEffect">
                                  <p:stCondLst>
                                    <p:cond delay="0"/>
                                  </p:stCondLst>
                                  <p:childTnLst>
                                    <p:set>
                                      <p:cBhvr>
                                        <p:cTn id="65" dur="1" fill="hold">
                                          <p:stCondLst>
                                            <p:cond delay="0"/>
                                          </p:stCondLst>
                                        </p:cTn>
                                        <p:tgtEl>
                                          <p:spTgt spid="13"/>
                                        </p:tgtEl>
                                        <p:attrNameLst>
                                          <p:attrName>style.visibility</p:attrName>
                                        </p:attrNameLst>
                                      </p:cBhvr>
                                      <p:to>
                                        <p:strVal val="visible"/>
                                      </p:to>
                                    </p:set>
                                    <p:animEffect transition="in" filter="fade">
                                      <p:cBhvr>
                                        <p:cTn id="66" dur="350"/>
                                        <p:tgtEl>
                                          <p:spTgt spid="13"/>
                                        </p:tgtEl>
                                      </p:cBhvr>
                                    </p:animEffect>
                                  </p:childTnLst>
                                </p:cTn>
                              </p:par>
                              <p:par>
                                <p:cTn id="67" presetID="26" presetClass="emph" presetSubtype="0" fill="hold" grpId="1" nodeType="withEffect">
                                  <p:stCondLst>
                                    <p:cond delay="0"/>
                                  </p:stCondLst>
                                  <p:childTnLst>
                                    <p:animEffect transition="out" filter="fade">
                                      <p:cBhvr>
                                        <p:cTn id="68" dur="400" tmFilter="0, 0; .2, .5; .8, .5; 1, 0"/>
                                        <p:tgtEl>
                                          <p:spTgt spid="13"/>
                                        </p:tgtEl>
                                      </p:cBhvr>
                                    </p:animEffect>
                                    <p:animScale>
                                      <p:cBhvr>
                                        <p:cTn id="69" dur="200" autoRev="1" fill="hold"/>
                                        <p:tgtEl>
                                          <p:spTgt spid="13"/>
                                        </p:tgtEl>
                                      </p:cBhvr>
                                      <p:by x="105000" y="105000"/>
                                    </p:animScale>
                                  </p:childTnLst>
                                </p:cTn>
                              </p:par>
                            </p:childTnLst>
                          </p:cTn>
                        </p:par>
                        <p:par>
                          <p:cTn id="70" fill="hold">
                            <p:stCondLst>
                              <p:cond delay="5000"/>
                            </p:stCondLst>
                            <p:childTnLst>
                              <p:par>
                                <p:cTn id="71" presetID="10" presetClass="entr" presetSubtype="0" fill="hold" grpId="0" nodeType="afterEffect">
                                  <p:stCondLst>
                                    <p:cond delay="0"/>
                                  </p:stCondLst>
                                  <p:childTnLst>
                                    <p:set>
                                      <p:cBhvr>
                                        <p:cTn id="72" dur="1" fill="hold">
                                          <p:stCondLst>
                                            <p:cond delay="0"/>
                                          </p:stCondLst>
                                        </p:cTn>
                                        <p:tgtEl>
                                          <p:spTgt spid="12"/>
                                        </p:tgtEl>
                                        <p:attrNameLst>
                                          <p:attrName>style.visibility</p:attrName>
                                        </p:attrNameLst>
                                      </p:cBhvr>
                                      <p:to>
                                        <p:strVal val="visible"/>
                                      </p:to>
                                    </p:set>
                                    <p:animEffect transition="in" filter="fade">
                                      <p:cBhvr>
                                        <p:cTn id="73" dur="500"/>
                                        <p:tgtEl>
                                          <p:spTgt spid="12"/>
                                        </p:tgtEl>
                                      </p:cBhvr>
                                    </p:animEffect>
                                  </p:childTnLst>
                                </p:cTn>
                              </p:par>
                            </p:childTnLst>
                          </p:cTn>
                        </p:par>
                        <p:par>
                          <p:cTn id="74" fill="hold">
                            <p:stCondLst>
                              <p:cond delay="5500"/>
                            </p:stCondLst>
                            <p:childTnLst>
                              <p:par>
                                <p:cTn id="75" presetID="10" presetClass="entr" presetSubtype="0" fill="hold" grpId="0" nodeType="afterEffect">
                                  <p:stCondLst>
                                    <p:cond delay="0"/>
                                  </p:stCondLst>
                                  <p:childTnLst>
                                    <p:set>
                                      <p:cBhvr>
                                        <p:cTn id="76" dur="1" fill="hold">
                                          <p:stCondLst>
                                            <p:cond delay="0"/>
                                          </p:stCondLst>
                                        </p:cTn>
                                        <p:tgtEl>
                                          <p:spTgt spid="16"/>
                                        </p:tgtEl>
                                        <p:attrNameLst>
                                          <p:attrName>style.visibility</p:attrName>
                                        </p:attrNameLst>
                                      </p:cBhvr>
                                      <p:to>
                                        <p:strVal val="visible"/>
                                      </p:to>
                                    </p:set>
                                    <p:animEffect transition="in" filter="fade">
                                      <p:cBhvr>
                                        <p:cTn id="77" dur="500"/>
                                        <p:tgtEl>
                                          <p:spTgt spid="16"/>
                                        </p:tgtEl>
                                      </p:cBhvr>
                                    </p:animEffect>
                                  </p:childTnLst>
                                </p:cTn>
                              </p:par>
                            </p:childTnLst>
                          </p:cTn>
                        </p:par>
                        <p:par>
                          <p:cTn id="78" fill="hold">
                            <p:stCondLst>
                              <p:cond delay="6000"/>
                            </p:stCondLst>
                            <p:childTnLst>
                              <p:par>
                                <p:cTn id="79" presetID="52" presetClass="entr" presetSubtype="0" fill="hold" grpId="0" nodeType="afterEffect">
                                  <p:stCondLst>
                                    <p:cond delay="0"/>
                                  </p:stCondLst>
                                  <p:childTnLst>
                                    <p:set>
                                      <p:cBhvr>
                                        <p:cTn id="80" dur="1" fill="hold">
                                          <p:stCondLst>
                                            <p:cond delay="0"/>
                                          </p:stCondLst>
                                        </p:cTn>
                                        <p:tgtEl>
                                          <p:spTgt spid="9"/>
                                        </p:tgtEl>
                                        <p:attrNameLst>
                                          <p:attrName>style.visibility</p:attrName>
                                        </p:attrNameLst>
                                      </p:cBhvr>
                                      <p:to>
                                        <p:strVal val="visible"/>
                                      </p:to>
                                    </p:set>
                                    <p:animScale>
                                      <p:cBhvr>
                                        <p:cTn id="81" dur="1000" decel="50000" fill="hold">
                                          <p:stCondLst>
                                            <p:cond delay="0"/>
                                          </p:stCondLst>
                                        </p:cTn>
                                        <p:tgtEl>
                                          <p:spTgt spid="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2" dur="1000" decel="50000" fill="hold">
                                          <p:stCondLst>
                                            <p:cond delay="0"/>
                                          </p:stCondLst>
                                        </p:cTn>
                                        <p:tgtEl>
                                          <p:spTgt spid="9"/>
                                        </p:tgtEl>
                                        <p:attrNameLst>
                                          <p:attrName>ppt_x</p:attrName>
                                          <p:attrName>ppt_y</p:attrName>
                                        </p:attrNameLst>
                                      </p:cBhvr>
                                    </p:animMotion>
                                    <p:animEffect transition="in" filter="fade">
                                      <p:cBhvr>
                                        <p:cTn id="83" dur="1000"/>
                                        <p:tgtEl>
                                          <p:spTgt spid="9"/>
                                        </p:tgtEl>
                                      </p:cBhvr>
                                    </p:animEffect>
                                  </p:childTnLst>
                                </p:cTn>
                              </p:par>
                              <p:par>
                                <p:cTn id="84" presetID="52" presetClass="entr" presetSubtype="0" fill="hold" grpId="0" nodeType="withEffect">
                                  <p:stCondLst>
                                    <p:cond delay="0"/>
                                  </p:stCondLst>
                                  <p:childTnLst>
                                    <p:set>
                                      <p:cBhvr>
                                        <p:cTn id="85" dur="1" fill="hold">
                                          <p:stCondLst>
                                            <p:cond delay="0"/>
                                          </p:stCondLst>
                                        </p:cTn>
                                        <p:tgtEl>
                                          <p:spTgt spid="11"/>
                                        </p:tgtEl>
                                        <p:attrNameLst>
                                          <p:attrName>style.visibility</p:attrName>
                                        </p:attrNameLst>
                                      </p:cBhvr>
                                      <p:to>
                                        <p:strVal val="visible"/>
                                      </p:to>
                                    </p:set>
                                    <p:animScale>
                                      <p:cBhvr>
                                        <p:cTn id="86" dur="1000" decel="50000" fill="hold">
                                          <p:stCondLst>
                                            <p:cond delay="0"/>
                                          </p:stCondLst>
                                        </p:cTn>
                                        <p:tgtEl>
                                          <p:spTgt spid="1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7" dur="1000" decel="50000" fill="hold">
                                          <p:stCondLst>
                                            <p:cond delay="0"/>
                                          </p:stCondLst>
                                        </p:cTn>
                                        <p:tgtEl>
                                          <p:spTgt spid="11"/>
                                        </p:tgtEl>
                                        <p:attrNameLst>
                                          <p:attrName>ppt_x</p:attrName>
                                          <p:attrName>ppt_y</p:attrName>
                                        </p:attrNameLst>
                                      </p:cBhvr>
                                    </p:animMotion>
                                    <p:animEffect transition="in" filter="fade">
                                      <p:cBhvr>
                                        <p:cTn id="88" dur="1000"/>
                                        <p:tgtEl>
                                          <p:spTgt spid="11"/>
                                        </p:tgtEl>
                                      </p:cBhvr>
                                    </p:animEffect>
                                  </p:childTnLst>
                                </p:cTn>
                              </p:par>
                            </p:childTnLst>
                          </p:cTn>
                        </p:par>
                        <p:par>
                          <p:cTn id="89" fill="hold">
                            <p:stCondLst>
                              <p:cond delay="7000"/>
                            </p:stCondLst>
                            <p:childTnLst>
                              <p:par>
                                <p:cTn id="90" presetID="10" presetClass="entr" presetSubtype="0" fill="hold" grpId="0" nodeType="afterEffect">
                                  <p:stCondLst>
                                    <p:cond delay="0"/>
                                  </p:stCondLst>
                                  <p:childTnLst>
                                    <p:set>
                                      <p:cBhvr>
                                        <p:cTn id="91" dur="1" fill="hold">
                                          <p:stCondLst>
                                            <p:cond delay="0"/>
                                          </p:stCondLst>
                                        </p:cTn>
                                        <p:tgtEl>
                                          <p:spTgt spid="15"/>
                                        </p:tgtEl>
                                        <p:attrNameLst>
                                          <p:attrName>style.visibility</p:attrName>
                                        </p:attrNameLst>
                                      </p:cBhvr>
                                      <p:to>
                                        <p:strVal val="visible"/>
                                      </p:to>
                                    </p:set>
                                    <p:animEffect transition="in" filter="fade">
                                      <p:cBhvr>
                                        <p:cTn id="92" dur="350"/>
                                        <p:tgtEl>
                                          <p:spTgt spid="15"/>
                                        </p:tgtEl>
                                      </p:cBhvr>
                                    </p:animEffect>
                                  </p:childTnLst>
                                </p:cTn>
                              </p:par>
                              <p:par>
                                <p:cTn id="93" presetID="26" presetClass="emph" presetSubtype="0" fill="hold" grpId="1" nodeType="withEffect">
                                  <p:stCondLst>
                                    <p:cond delay="0"/>
                                  </p:stCondLst>
                                  <p:childTnLst>
                                    <p:animEffect transition="out" filter="fade">
                                      <p:cBhvr>
                                        <p:cTn id="94" dur="400" tmFilter="0, 0; .2, .5; .8, .5; 1, 0"/>
                                        <p:tgtEl>
                                          <p:spTgt spid="15"/>
                                        </p:tgtEl>
                                      </p:cBhvr>
                                    </p:animEffect>
                                    <p:animScale>
                                      <p:cBhvr>
                                        <p:cTn id="95" dur="200" autoRev="1" fill="hold"/>
                                        <p:tgtEl>
                                          <p:spTgt spid="15"/>
                                        </p:tgtEl>
                                      </p:cBhvr>
                                      <p:by x="105000" y="105000"/>
                                    </p:animScale>
                                  </p:childTnLst>
                                </p:cTn>
                              </p:par>
                            </p:childTnLst>
                          </p:cTn>
                        </p:par>
                        <p:par>
                          <p:cTn id="96" fill="hold">
                            <p:stCondLst>
                              <p:cond delay="7500"/>
                            </p:stCondLst>
                            <p:childTnLst>
                              <p:par>
                                <p:cTn id="97" presetID="10" presetClass="entr" presetSubtype="0" fill="hold" grpId="0" nodeType="afterEffect">
                                  <p:stCondLst>
                                    <p:cond delay="0"/>
                                  </p:stCondLst>
                                  <p:childTnLst>
                                    <p:set>
                                      <p:cBhvr>
                                        <p:cTn id="98" dur="1" fill="hold">
                                          <p:stCondLst>
                                            <p:cond delay="0"/>
                                          </p:stCondLst>
                                        </p:cTn>
                                        <p:tgtEl>
                                          <p:spTgt spid="14"/>
                                        </p:tgtEl>
                                        <p:attrNameLst>
                                          <p:attrName>style.visibility</p:attrName>
                                        </p:attrNameLst>
                                      </p:cBhvr>
                                      <p:to>
                                        <p:strVal val="visible"/>
                                      </p:to>
                                    </p:set>
                                    <p:animEffect transition="in" filter="fade">
                                      <p:cBhvr>
                                        <p:cTn id="99" dur="500"/>
                                        <p:tgtEl>
                                          <p:spTgt spid="14"/>
                                        </p:tgtEl>
                                      </p:cBhvr>
                                    </p:animEffect>
                                  </p:childTnLst>
                                </p:cTn>
                              </p:par>
                            </p:childTnLst>
                          </p:cTn>
                        </p:par>
                        <p:par>
                          <p:cTn id="100" fill="hold">
                            <p:stCondLst>
                              <p:cond delay="8000"/>
                            </p:stCondLst>
                            <p:childTnLst>
                              <p:par>
                                <p:cTn id="101" presetID="10" presetClass="entr" presetSubtype="0" fill="hold" grpId="0" nodeType="afterEffect">
                                  <p:stCondLst>
                                    <p:cond delay="0"/>
                                  </p:stCondLst>
                                  <p:childTnLst>
                                    <p:set>
                                      <p:cBhvr>
                                        <p:cTn id="102" dur="1" fill="hold">
                                          <p:stCondLst>
                                            <p:cond delay="0"/>
                                          </p:stCondLst>
                                        </p:cTn>
                                        <p:tgtEl>
                                          <p:spTgt spid="17"/>
                                        </p:tgtEl>
                                        <p:attrNameLst>
                                          <p:attrName>style.visibility</p:attrName>
                                        </p:attrNameLst>
                                      </p:cBhvr>
                                      <p:to>
                                        <p:strVal val="visible"/>
                                      </p:to>
                                    </p:set>
                                    <p:animEffect transition="in" filter="fade">
                                      <p:cBhvr>
                                        <p:cTn id="103"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p:bldP spid="11" grpId="0"/>
      <p:bldP spid="12" grpId="0"/>
      <p:bldP spid="13" grpId="0"/>
      <p:bldP spid="13" grpId="1"/>
      <p:bldP spid="14" grpId="0"/>
      <p:bldP spid="15" grpId="0"/>
      <p:bldP spid="15" grpId="1"/>
      <p:bldP spid="16" grpId="0"/>
      <p:bldP spid="17" grpId="0"/>
      <p:bldP spid="18" grpId="0"/>
      <p:bldP spid="19" grpId="0" animBg="1"/>
      <p:bldP spid="20"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8" name="Oval 6"/>
          <p:cNvSpPr>
            <a:spLocks noChangeArrowheads="1"/>
          </p:cNvSpPr>
          <p:nvPr/>
        </p:nvSpPr>
        <p:spPr bwMode="auto">
          <a:xfrm>
            <a:off x="808038" y="1352550"/>
            <a:ext cx="1393825" cy="1397000"/>
          </a:xfrm>
          <a:prstGeom prst="ellipse">
            <a:avLst/>
          </a:prstGeom>
          <a:blipFill dpi="0" rotWithShape="1">
            <a:blip r:embed="rId3"/>
            <a:srcRect/>
            <a:stretch>
              <a:fillRect r="-228"/>
            </a:stretch>
          </a:blipFill>
          <a:ln w="38100" cmpd="sng">
            <a:solidFill>
              <a:srgbClr val="DDDDDD"/>
            </a:solidFill>
            <a:round/>
          </a:ln>
        </p:spPr>
        <p:txBody>
          <a:bodyPr/>
          <a:lstStyle/>
          <a:p>
            <a:pPr>
              <a:buFont typeface="Arial" panose="020B0604020202020204" pitchFamily="34" charset="0"/>
              <a:buNone/>
              <a:defRPr/>
            </a:pPr>
            <a:endParaRPr lang="zh-CN" altLang="en-US">
              <a:latin typeface="微软雅黑" panose="020B0503020204020204" charset="-122"/>
              <a:ea typeface="微软雅黑" panose="020B0503020204020204" charset="-122"/>
              <a:cs typeface="+mn-ea"/>
              <a:sym typeface="微软雅黑" panose="020B0503020204020204" charset="-122"/>
            </a:endParaRPr>
          </a:p>
        </p:txBody>
      </p:sp>
      <p:sp>
        <p:nvSpPr>
          <p:cNvPr id="13321" name="Rectangle 7"/>
          <p:cNvSpPr>
            <a:spLocks noChangeArrowheads="1"/>
          </p:cNvSpPr>
          <p:nvPr/>
        </p:nvSpPr>
        <p:spPr bwMode="auto">
          <a:xfrm>
            <a:off x="1301477" y="2828925"/>
            <a:ext cx="384721"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ctr"/>
            <a:r>
              <a:rPr lang="zh-CN" altLang="en-US" sz="1000" dirty="0">
                <a:latin typeface="微软雅黑" panose="020B0503020204020204" charset="-122"/>
                <a:ea typeface="微软雅黑" panose="020B0503020204020204" charset="-122"/>
                <a:cs typeface="+mn-ea"/>
                <a:sym typeface="微软雅黑" panose="020B0503020204020204" charset="-122"/>
              </a:rPr>
              <a:t>王会计</a:t>
            </a:r>
            <a:endParaRPr lang="zh-CN" altLang="zh-CN" dirty="0">
              <a:latin typeface="微软雅黑" panose="020B0503020204020204" charset="-122"/>
              <a:ea typeface="微软雅黑" panose="020B0503020204020204" charset="-122"/>
              <a:cs typeface="+mn-ea"/>
              <a:sym typeface="微软雅黑" panose="020B0503020204020204" charset="-122"/>
            </a:endParaRPr>
          </a:p>
        </p:txBody>
      </p:sp>
      <p:sp>
        <p:nvSpPr>
          <p:cNvPr id="13322" name="Rectangle 8"/>
          <p:cNvSpPr>
            <a:spLocks noChangeArrowheads="1"/>
          </p:cNvSpPr>
          <p:nvPr/>
        </p:nvSpPr>
        <p:spPr bwMode="auto">
          <a:xfrm>
            <a:off x="1232595" y="2989263"/>
            <a:ext cx="512961" cy="123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ctr"/>
            <a:r>
              <a:rPr lang="zh-CN" altLang="en-US" sz="800" dirty="0">
                <a:solidFill>
                  <a:srgbClr val="818181"/>
                </a:solidFill>
                <a:latin typeface="微软雅黑" panose="020B0503020204020204" charset="-122"/>
                <a:ea typeface="微软雅黑" panose="020B0503020204020204" charset="-122"/>
                <a:cs typeface="+mn-ea"/>
                <a:sym typeface="微软雅黑" panose="020B0503020204020204" charset="-122"/>
              </a:rPr>
              <a:t>这里写职称</a:t>
            </a:r>
            <a:endParaRPr lang="zh-CN" altLang="zh-CN" dirty="0">
              <a:latin typeface="微软雅黑" panose="020B0503020204020204" charset="-122"/>
              <a:ea typeface="微软雅黑" panose="020B0503020204020204" charset="-122"/>
              <a:cs typeface="+mn-ea"/>
              <a:sym typeface="微软雅黑" panose="020B0503020204020204" charset="-122"/>
            </a:endParaRPr>
          </a:p>
        </p:txBody>
      </p:sp>
      <p:sp>
        <p:nvSpPr>
          <p:cNvPr id="13323" name="Rectangle 9"/>
          <p:cNvSpPr>
            <a:spLocks noChangeArrowheads="1"/>
          </p:cNvSpPr>
          <p:nvPr/>
        </p:nvSpPr>
        <p:spPr bwMode="auto">
          <a:xfrm>
            <a:off x="768350" y="3348038"/>
            <a:ext cx="410369" cy="123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zh-CN" altLang="en-US" sz="800" dirty="0">
                <a:solidFill>
                  <a:srgbClr val="818181"/>
                </a:solidFill>
                <a:latin typeface="微软雅黑" panose="020B0503020204020204" charset="-122"/>
                <a:ea typeface="微软雅黑" panose="020B0503020204020204" charset="-122"/>
                <a:cs typeface="+mn-ea"/>
                <a:sym typeface="微软雅黑" panose="020B0503020204020204" charset="-122"/>
              </a:rPr>
              <a:t>报账能力</a:t>
            </a:r>
            <a:endParaRPr lang="zh-CN" altLang="zh-CN" dirty="0">
              <a:latin typeface="微软雅黑" panose="020B0503020204020204" charset="-122"/>
              <a:ea typeface="微软雅黑" panose="020B0503020204020204" charset="-122"/>
              <a:cs typeface="+mn-ea"/>
              <a:sym typeface="微软雅黑" panose="020B0503020204020204" charset="-122"/>
            </a:endParaRPr>
          </a:p>
        </p:txBody>
      </p:sp>
      <p:sp>
        <p:nvSpPr>
          <p:cNvPr id="13324" name="Rectangle 10"/>
          <p:cNvSpPr>
            <a:spLocks noChangeArrowheads="1"/>
          </p:cNvSpPr>
          <p:nvPr/>
        </p:nvSpPr>
        <p:spPr bwMode="auto">
          <a:xfrm>
            <a:off x="2066925" y="3348038"/>
            <a:ext cx="213200" cy="123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zh-CN" altLang="zh-CN" sz="800">
                <a:solidFill>
                  <a:srgbClr val="818181"/>
                </a:solidFill>
                <a:latin typeface="微软雅黑" panose="020B0503020204020204" charset="-122"/>
                <a:ea typeface="微软雅黑" panose="020B0503020204020204" charset="-122"/>
                <a:cs typeface="+mn-ea"/>
                <a:sym typeface="微软雅黑" panose="020B0503020204020204" charset="-122"/>
              </a:rPr>
              <a:t>90%</a:t>
            </a:r>
            <a:endParaRPr lang="zh-CN" altLang="zh-CN">
              <a:latin typeface="微软雅黑" panose="020B0503020204020204" charset="-122"/>
              <a:ea typeface="微软雅黑" panose="020B0503020204020204" charset="-122"/>
              <a:cs typeface="+mn-ea"/>
              <a:sym typeface="微软雅黑" panose="020B0503020204020204" charset="-122"/>
            </a:endParaRPr>
          </a:p>
        </p:txBody>
      </p:sp>
      <p:sp>
        <p:nvSpPr>
          <p:cNvPr id="13325" name="Rectangle 11"/>
          <p:cNvSpPr>
            <a:spLocks noChangeArrowheads="1"/>
          </p:cNvSpPr>
          <p:nvPr/>
        </p:nvSpPr>
        <p:spPr bwMode="auto">
          <a:xfrm>
            <a:off x="782638" y="3486150"/>
            <a:ext cx="1458912" cy="120650"/>
          </a:xfrm>
          <a:prstGeom prst="rect">
            <a:avLst/>
          </a:prstGeom>
          <a:solidFill>
            <a:srgbClr val="DDDDD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latin typeface="微软雅黑" panose="020B0503020204020204" charset="-122"/>
              <a:ea typeface="微软雅黑" panose="020B0503020204020204" charset="-122"/>
              <a:cs typeface="+mn-ea"/>
              <a:sym typeface="微软雅黑" panose="020B0503020204020204" charset="-122"/>
            </a:endParaRPr>
          </a:p>
        </p:txBody>
      </p:sp>
      <p:sp>
        <p:nvSpPr>
          <p:cNvPr id="13326" name="Rectangle 12"/>
          <p:cNvSpPr>
            <a:spLocks noChangeArrowheads="1"/>
          </p:cNvSpPr>
          <p:nvPr/>
        </p:nvSpPr>
        <p:spPr bwMode="auto">
          <a:xfrm>
            <a:off x="782638" y="3486150"/>
            <a:ext cx="1319212" cy="120650"/>
          </a:xfrm>
          <a:prstGeom prst="rect">
            <a:avLst/>
          </a:prstGeom>
          <a:solidFill>
            <a:srgbClr val="00B0F0"/>
          </a:solidFill>
          <a:ln>
            <a:noFill/>
          </a:ln>
        </p:spPr>
        <p:txBody>
          <a:bodyPr/>
          <a:lstStyle/>
          <a:p>
            <a:endParaRPr lang="zh-CN" altLang="en-US">
              <a:latin typeface="微软雅黑" panose="020B0503020204020204" charset="-122"/>
              <a:ea typeface="微软雅黑" panose="020B0503020204020204" charset="-122"/>
              <a:cs typeface="+mn-ea"/>
              <a:sym typeface="微软雅黑" panose="020B0503020204020204" charset="-122"/>
            </a:endParaRPr>
          </a:p>
        </p:txBody>
      </p:sp>
      <p:sp>
        <p:nvSpPr>
          <p:cNvPr id="13327" name="Rectangle 13"/>
          <p:cNvSpPr>
            <a:spLocks noChangeArrowheads="1"/>
          </p:cNvSpPr>
          <p:nvPr/>
        </p:nvSpPr>
        <p:spPr bwMode="auto">
          <a:xfrm>
            <a:off x="768350" y="3783013"/>
            <a:ext cx="410369" cy="123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zh-CN" altLang="en-US" sz="800" dirty="0">
                <a:solidFill>
                  <a:srgbClr val="818181"/>
                </a:solidFill>
                <a:latin typeface="微软雅黑" panose="020B0503020204020204" charset="-122"/>
                <a:ea typeface="微软雅黑" panose="020B0503020204020204" charset="-122"/>
                <a:cs typeface="+mn-ea"/>
                <a:sym typeface="微软雅黑" panose="020B0503020204020204" charset="-122"/>
              </a:rPr>
              <a:t>沟通能力</a:t>
            </a:r>
            <a:endParaRPr lang="zh-CN" altLang="zh-CN" sz="800" dirty="0">
              <a:solidFill>
                <a:srgbClr val="818181"/>
              </a:solidFill>
              <a:latin typeface="微软雅黑" panose="020B0503020204020204" charset="-122"/>
              <a:ea typeface="微软雅黑" panose="020B0503020204020204" charset="-122"/>
              <a:cs typeface="+mn-ea"/>
              <a:sym typeface="微软雅黑" panose="020B0503020204020204" charset="-122"/>
            </a:endParaRPr>
          </a:p>
        </p:txBody>
      </p:sp>
      <p:sp>
        <p:nvSpPr>
          <p:cNvPr id="13328" name="Rectangle 14"/>
          <p:cNvSpPr>
            <a:spLocks noChangeArrowheads="1"/>
          </p:cNvSpPr>
          <p:nvPr/>
        </p:nvSpPr>
        <p:spPr bwMode="auto">
          <a:xfrm>
            <a:off x="2066925" y="3783013"/>
            <a:ext cx="213200" cy="123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zh-CN" altLang="zh-CN" sz="800">
                <a:solidFill>
                  <a:srgbClr val="818181"/>
                </a:solidFill>
                <a:latin typeface="微软雅黑" panose="020B0503020204020204" charset="-122"/>
                <a:ea typeface="微软雅黑" panose="020B0503020204020204" charset="-122"/>
                <a:cs typeface="+mn-ea"/>
                <a:sym typeface="微软雅黑" panose="020B0503020204020204" charset="-122"/>
              </a:rPr>
              <a:t>90%</a:t>
            </a:r>
            <a:endParaRPr lang="zh-CN" altLang="zh-CN">
              <a:latin typeface="微软雅黑" panose="020B0503020204020204" charset="-122"/>
              <a:ea typeface="微软雅黑" panose="020B0503020204020204" charset="-122"/>
              <a:cs typeface="+mn-ea"/>
              <a:sym typeface="微软雅黑" panose="020B0503020204020204" charset="-122"/>
            </a:endParaRPr>
          </a:p>
        </p:txBody>
      </p:sp>
      <p:sp>
        <p:nvSpPr>
          <p:cNvPr id="13329" name="Rectangle 15"/>
          <p:cNvSpPr>
            <a:spLocks noChangeArrowheads="1"/>
          </p:cNvSpPr>
          <p:nvPr/>
        </p:nvSpPr>
        <p:spPr bwMode="auto">
          <a:xfrm>
            <a:off x="782638" y="3921125"/>
            <a:ext cx="1458912" cy="120650"/>
          </a:xfrm>
          <a:prstGeom prst="rect">
            <a:avLst/>
          </a:prstGeom>
          <a:solidFill>
            <a:srgbClr val="DDDDD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latin typeface="微软雅黑" panose="020B0503020204020204" charset="-122"/>
              <a:ea typeface="微软雅黑" panose="020B0503020204020204" charset="-122"/>
              <a:cs typeface="+mn-ea"/>
              <a:sym typeface="微软雅黑" panose="020B0503020204020204" charset="-122"/>
            </a:endParaRPr>
          </a:p>
        </p:txBody>
      </p:sp>
      <p:sp>
        <p:nvSpPr>
          <p:cNvPr id="13330" name="Rectangle 16"/>
          <p:cNvSpPr>
            <a:spLocks noChangeArrowheads="1"/>
          </p:cNvSpPr>
          <p:nvPr/>
        </p:nvSpPr>
        <p:spPr bwMode="auto">
          <a:xfrm>
            <a:off x="782638" y="3921125"/>
            <a:ext cx="1319212" cy="120650"/>
          </a:xfrm>
          <a:prstGeom prst="rect">
            <a:avLst/>
          </a:prstGeom>
          <a:solidFill>
            <a:srgbClr val="00B0F0"/>
          </a:solidFill>
          <a:ln>
            <a:noFill/>
          </a:ln>
        </p:spPr>
        <p:txBody>
          <a:bodyPr/>
          <a:lstStyle/>
          <a:p>
            <a:endParaRPr lang="zh-CN" altLang="en-US">
              <a:latin typeface="微软雅黑" panose="020B0503020204020204" charset="-122"/>
              <a:ea typeface="微软雅黑" panose="020B0503020204020204" charset="-122"/>
              <a:cs typeface="+mn-ea"/>
              <a:sym typeface="微软雅黑" panose="020B0503020204020204" charset="-122"/>
            </a:endParaRPr>
          </a:p>
        </p:txBody>
      </p:sp>
      <p:sp>
        <p:nvSpPr>
          <p:cNvPr id="13331" name="Rectangle 17"/>
          <p:cNvSpPr>
            <a:spLocks noChangeArrowheads="1"/>
          </p:cNvSpPr>
          <p:nvPr/>
        </p:nvSpPr>
        <p:spPr bwMode="auto">
          <a:xfrm>
            <a:off x="768350" y="4219575"/>
            <a:ext cx="410369" cy="123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zh-CN" altLang="en-US" sz="800" dirty="0">
                <a:solidFill>
                  <a:srgbClr val="818181"/>
                </a:solidFill>
                <a:latin typeface="微软雅黑" panose="020B0503020204020204" charset="-122"/>
                <a:ea typeface="微软雅黑" panose="020B0503020204020204" charset="-122"/>
                <a:cs typeface="+mn-ea"/>
                <a:sym typeface="微软雅黑" panose="020B0503020204020204" charset="-122"/>
              </a:rPr>
              <a:t>办事能力</a:t>
            </a:r>
            <a:endParaRPr lang="zh-CN" altLang="zh-CN" dirty="0">
              <a:latin typeface="微软雅黑" panose="020B0503020204020204" charset="-122"/>
              <a:ea typeface="微软雅黑" panose="020B0503020204020204" charset="-122"/>
              <a:cs typeface="+mn-ea"/>
              <a:sym typeface="微软雅黑" panose="020B0503020204020204" charset="-122"/>
            </a:endParaRPr>
          </a:p>
        </p:txBody>
      </p:sp>
      <p:sp>
        <p:nvSpPr>
          <p:cNvPr id="13332" name="Rectangle 18"/>
          <p:cNvSpPr>
            <a:spLocks noChangeArrowheads="1"/>
          </p:cNvSpPr>
          <p:nvPr/>
        </p:nvSpPr>
        <p:spPr bwMode="auto">
          <a:xfrm>
            <a:off x="2066925" y="4219575"/>
            <a:ext cx="274114" cy="123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zh-CN" altLang="zh-CN" sz="800">
                <a:solidFill>
                  <a:srgbClr val="818181"/>
                </a:solidFill>
                <a:latin typeface="微软雅黑" panose="020B0503020204020204" charset="-122"/>
                <a:ea typeface="微软雅黑" panose="020B0503020204020204" charset="-122"/>
                <a:cs typeface="+mn-ea"/>
                <a:sym typeface="微软雅黑" panose="020B0503020204020204" charset="-122"/>
              </a:rPr>
              <a:t>100%</a:t>
            </a:r>
            <a:endParaRPr lang="zh-CN" altLang="zh-CN">
              <a:latin typeface="微软雅黑" panose="020B0503020204020204" charset="-122"/>
              <a:ea typeface="微软雅黑" panose="020B0503020204020204" charset="-122"/>
              <a:cs typeface="+mn-ea"/>
              <a:sym typeface="微软雅黑" panose="020B0503020204020204" charset="-122"/>
            </a:endParaRPr>
          </a:p>
        </p:txBody>
      </p:sp>
      <p:sp>
        <p:nvSpPr>
          <p:cNvPr id="13333" name="Rectangle 19"/>
          <p:cNvSpPr>
            <a:spLocks noChangeArrowheads="1"/>
          </p:cNvSpPr>
          <p:nvPr/>
        </p:nvSpPr>
        <p:spPr bwMode="auto">
          <a:xfrm>
            <a:off x="782638" y="4356100"/>
            <a:ext cx="1458912" cy="120650"/>
          </a:xfrm>
          <a:prstGeom prst="rect">
            <a:avLst/>
          </a:prstGeom>
          <a:solidFill>
            <a:srgbClr val="DDDDD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latin typeface="微软雅黑" panose="020B0503020204020204" charset="-122"/>
              <a:ea typeface="微软雅黑" panose="020B0503020204020204" charset="-122"/>
              <a:cs typeface="+mn-ea"/>
              <a:sym typeface="微软雅黑" panose="020B0503020204020204" charset="-122"/>
            </a:endParaRPr>
          </a:p>
        </p:txBody>
      </p:sp>
      <p:sp>
        <p:nvSpPr>
          <p:cNvPr id="13334" name="Rectangle 20"/>
          <p:cNvSpPr>
            <a:spLocks noChangeArrowheads="1"/>
          </p:cNvSpPr>
          <p:nvPr/>
        </p:nvSpPr>
        <p:spPr bwMode="auto">
          <a:xfrm>
            <a:off x="782638" y="4356100"/>
            <a:ext cx="1462087" cy="120650"/>
          </a:xfrm>
          <a:prstGeom prst="rect">
            <a:avLst/>
          </a:prstGeom>
          <a:solidFill>
            <a:srgbClr val="00B0F0"/>
          </a:solidFill>
          <a:ln>
            <a:noFill/>
          </a:ln>
        </p:spPr>
        <p:txBody>
          <a:bodyPr/>
          <a:lstStyle/>
          <a:p>
            <a:endParaRPr lang="zh-CN" altLang="en-US">
              <a:latin typeface="微软雅黑" panose="020B0503020204020204" charset="-122"/>
              <a:ea typeface="微软雅黑" panose="020B0503020204020204" charset="-122"/>
              <a:cs typeface="+mn-ea"/>
              <a:sym typeface="微软雅黑" panose="020B0503020204020204" charset="-122"/>
            </a:endParaRPr>
          </a:p>
        </p:txBody>
      </p:sp>
      <p:sp>
        <p:nvSpPr>
          <p:cNvPr id="2" name="Oval 21"/>
          <p:cNvSpPr>
            <a:spLocks noChangeArrowheads="1"/>
          </p:cNvSpPr>
          <p:nvPr/>
        </p:nvSpPr>
        <p:spPr bwMode="auto">
          <a:xfrm>
            <a:off x="2840038" y="1352550"/>
            <a:ext cx="1393825" cy="1397000"/>
          </a:xfrm>
          <a:prstGeom prst="ellipse">
            <a:avLst/>
          </a:prstGeom>
          <a:blipFill dpi="0" rotWithShape="1">
            <a:blip r:embed="rId4"/>
            <a:srcRect/>
            <a:stretch>
              <a:fillRect r="-228"/>
            </a:stretch>
          </a:blipFill>
          <a:ln w="38100" cmpd="sng">
            <a:solidFill>
              <a:srgbClr val="DDDDDD"/>
            </a:solidFill>
            <a:round/>
          </a:ln>
        </p:spPr>
        <p:txBody>
          <a:bodyPr/>
          <a:lstStyle/>
          <a:p>
            <a:pPr>
              <a:buFont typeface="Arial" panose="020B0604020202020204" pitchFamily="34" charset="0"/>
              <a:buNone/>
              <a:defRPr/>
            </a:pPr>
            <a:endParaRPr lang="zh-CN" altLang="en-US">
              <a:latin typeface="微软雅黑" panose="020B0503020204020204" charset="-122"/>
              <a:ea typeface="微软雅黑" panose="020B0503020204020204" charset="-122"/>
              <a:cs typeface="+mn-ea"/>
              <a:sym typeface="微软雅黑" panose="020B0503020204020204" charset="-122"/>
            </a:endParaRPr>
          </a:p>
        </p:txBody>
      </p:sp>
      <p:sp>
        <p:nvSpPr>
          <p:cNvPr id="13338" name="Rectangle 22"/>
          <p:cNvSpPr>
            <a:spLocks noChangeArrowheads="1"/>
          </p:cNvSpPr>
          <p:nvPr/>
        </p:nvSpPr>
        <p:spPr bwMode="auto">
          <a:xfrm>
            <a:off x="3334271" y="2828925"/>
            <a:ext cx="384721"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ctr"/>
            <a:r>
              <a:rPr lang="zh-CN" altLang="en-US" sz="1000" dirty="0">
                <a:latin typeface="微软雅黑" panose="020B0503020204020204" charset="-122"/>
                <a:ea typeface="微软雅黑" panose="020B0503020204020204" charset="-122"/>
                <a:cs typeface="+mn-ea"/>
                <a:sym typeface="微软雅黑" panose="020B0503020204020204" charset="-122"/>
              </a:rPr>
              <a:t>李会计</a:t>
            </a:r>
            <a:endParaRPr lang="zh-CN" altLang="zh-CN" dirty="0">
              <a:latin typeface="微软雅黑" panose="020B0503020204020204" charset="-122"/>
              <a:ea typeface="微软雅黑" panose="020B0503020204020204" charset="-122"/>
              <a:cs typeface="+mn-ea"/>
              <a:sym typeface="微软雅黑" panose="020B0503020204020204" charset="-122"/>
            </a:endParaRPr>
          </a:p>
        </p:txBody>
      </p:sp>
      <p:sp>
        <p:nvSpPr>
          <p:cNvPr id="13339" name="Rectangle 23"/>
          <p:cNvSpPr>
            <a:spLocks noChangeArrowheads="1"/>
          </p:cNvSpPr>
          <p:nvPr/>
        </p:nvSpPr>
        <p:spPr bwMode="auto">
          <a:xfrm>
            <a:off x="3271739" y="2989263"/>
            <a:ext cx="512961" cy="123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ctr"/>
            <a:r>
              <a:rPr lang="zh-CN" altLang="en-US" sz="800" dirty="0">
                <a:solidFill>
                  <a:srgbClr val="818181"/>
                </a:solidFill>
                <a:latin typeface="微软雅黑" panose="020B0503020204020204" charset="-122"/>
                <a:ea typeface="微软雅黑" panose="020B0503020204020204" charset="-122"/>
                <a:cs typeface="+mn-ea"/>
                <a:sym typeface="微软雅黑" panose="020B0503020204020204" charset="-122"/>
              </a:rPr>
              <a:t>这里写职称</a:t>
            </a:r>
            <a:endParaRPr lang="zh-CN" altLang="zh-CN" dirty="0">
              <a:latin typeface="微软雅黑" panose="020B0503020204020204" charset="-122"/>
              <a:ea typeface="微软雅黑" panose="020B0503020204020204" charset="-122"/>
              <a:cs typeface="+mn-ea"/>
              <a:sym typeface="微软雅黑" panose="020B0503020204020204" charset="-122"/>
            </a:endParaRPr>
          </a:p>
        </p:txBody>
      </p:sp>
      <p:sp>
        <p:nvSpPr>
          <p:cNvPr id="13340" name="Rectangle 24"/>
          <p:cNvSpPr>
            <a:spLocks noChangeArrowheads="1"/>
          </p:cNvSpPr>
          <p:nvPr/>
        </p:nvSpPr>
        <p:spPr bwMode="auto">
          <a:xfrm>
            <a:off x="2798763" y="3348038"/>
            <a:ext cx="410369" cy="123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zh-CN" altLang="en-US" sz="800" dirty="0">
                <a:solidFill>
                  <a:srgbClr val="818181"/>
                </a:solidFill>
                <a:latin typeface="微软雅黑" panose="020B0503020204020204" charset="-122"/>
                <a:ea typeface="微软雅黑" panose="020B0503020204020204" charset="-122"/>
                <a:cs typeface="+mn-ea"/>
                <a:sym typeface="微软雅黑" panose="020B0503020204020204" charset="-122"/>
              </a:rPr>
              <a:t>报账能力</a:t>
            </a:r>
            <a:endParaRPr lang="zh-CN" altLang="zh-CN" dirty="0">
              <a:latin typeface="微软雅黑" panose="020B0503020204020204" charset="-122"/>
              <a:ea typeface="微软雅黑" panose="020B0503020204020204" charset="-122"/>
              <a:cs typeface="+mn-ea"/>
              <a:sym typeface="微软雅黑" panose="020B0503020204020204" charset="-122"/>
            </a:endParaRPr>
          </a:p>
        </p:txBody>
      </p:sp>
      <p:sp>
        <p:nvSpPr>
          <p:cNvPr id="13341" name="Rectangle 25"/>
          <p:cNvSpPr>
            <a:spLocks noChangeArrowheads="1"/>
          </p:cNvSpPr>
          <p:nvPr/>
        </p:nvSpPr>
        <p:spPr bwMode="auto">
          <a:xfrm>
            <a:off x="4098925" y="3348038"/>
            <a:ext cx="213200" cy="123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zh-CN" altLang="zh-CN" sz="800">
                <a:solidFill>
                  <a:srgbClr val="818181"/>
                </a:solidFill>
                <a:latin typeface="微软雅黑" panose="020B0503020204020204" charset="-122"/>
                <a:ea typeface="微软雅黑" panose="020B0503020204020204" charset="-122"/>
                <a:cs typeface="+mn-ea"/>
                <a:sym typeface="微软雅黑" panose="020B0503020204020204" charset="-122"/>
              </a:rPr>
              <a:t>70%</a:t>
            </a:r>
            <a:endParaRPr lang="zh-CN" altLang="zh-CN">
              <a:latin typeface="微软雅黑" panose="020B0503020204020204" charset="-122"/>
              <a:ea typeface="微软雅黑" panose="020B0503020204020204" charset="-122"/>
              <a:cs typeface="+mn-ea"/>
              <a:sym typeface="微软雅黑" panose="020B0503020204020204" charset="-122"/>
            </a:endParaRPr>
          </a:p>
        </p:txBody>
      </p:sp>
      <p:sp>
        <p:nvSpPr>
          <p:cNvPr id="13342" name="Rectangle 26"/>
          <p:cNvSpPr>
            <a:spLocks noChangeArrowheads="1"/>
          </p:cNvSpPr>
          <p:nvPr/>
        </p:nvSpPr>
        <p:spPr bwMode="auto">
          <a:xfrm>
            <a:off x="2814638" y="3486150"/>
            <a:ext cx="1458912" cy="120650"/>
          </a:xfrm>
          <a:prstGeom prst="rect">
            <a:avLst/>
          </a:prstGeom>
          <a:solidFill>
            <a:srgbClr val="DDDDD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latin typeface="微软雅黑" panose="020B0503020204020204" charset="-122"/>
              <a:ea typeface="微软雅黑" panose="020B0503020204020204" charset="-122"/>
              <a:cs typeface="+mn-ea"/>
              <a:sym typeface="微软雅黑" panose="020B0503020204020204" charset="-122"/>
            </a:endParaRPr>
          </a:p>
        </p:txBody>
      </p:sp>
      <p:sp>
        <p:nvSpPr>
          <p:cNvPr id="13343" name="Rectangle 27"/>
          <p:cNvSpPr>
            <a:spLocks noChangeArrowheads="1"/>
          </p:cNvSpPr>
          <p:nvPr/>
        </p:nvSpPr>
        <p:spPr bwMode="auto">
          <a:xfrm>
            <a:off x="2814638" y="3486150"/>
            <a:ext cx="1109662" cy="120650"/>
          </a:xfrm>
          <a:prstGeom prst="rect">
            <a:avLst/>
          </a:prstGeom>
          <a:solidFill>
            <a:srgbClr val="0070C0"/>
          </a:solidFill>
          <a:ln>
            <a:noFill/>
          </a:ln>
        </p:spPr>
        <p:txBody>
          <a:bodyPr/>
          <a:lstStyle/>
          <a:p>
            <a:endParaRPr lang="zh-CN" altLang="en-US">
              <a:latin typeface="微软雅黑" panose="020B0503020204020204" charset="-122"/>
              <a:ea typeface="微软雅黑" panose="020B0503020204020204" charset="-122"/>
              <a:cs typeface="+mn-ea"/>
              <a:sym typeface="微软雅黑" panose="020B0503020204020204" charset="-122"/>
            </a:endParaRPr>
          </a:p>
        </p:txBody>
      </p:sp>
      <p:sp>
        <p:nvSpPr>
          <p:cNvPr id="13344" name="Rectangle 28"/>
          <p:cNvSpPr>
            <a:spLocks noChangeArrowheads="1"/>
          </p:cNvSpPr>
          <p:nvPr/>
        </p:nvSpPr>
        <p:spPr bwMode="auto">
          <a:xfrm>
            <a:off x="2798763" y="3783013"/>
            <a:ext cx="410369" cy="123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zh-CN" altLang="en-US" sz="800" dirty="0">
                <a:solidFill>
                  <a:srgbClr val="818181"/>
                </a:solidFill>
                <a:latin typeface="微软雅黑" panose="020B0503020204020204" charset="-122"/>
                <a:ea typeface="微软雅黑" panose="020B0503020204020204" charset="-122"/>
                <a:cs typeface="+mn-ea"/>
                <a:sym typeface="微软雅黑" panose="020B0503020204020204" charset="-122"/>
              </a:rPr>
              <a:t>沟通能力</a:t>
            </a:r>
            <a:endParaRPr lang="zh-CN" altLang="zh-CN" sz="800" dirty="0">
              <a:solidFill>
                <a:srgbClr val="818181"/>
              </a:solidFill>
              <a:latin typeface="微软雅黑" panose="020B0503020204020204" charset="-122"/>
              <a:ea typeface="微软雅黑" panose="020B0503020204020204" charset="-122"/>
              <a:cs typeface="+mn-ea"/>
              <a:sym typeface="微软雅黑" panose="020B0503020204020204" charset="-122"/>
            </a:endParaRPr>
          </a:p>
        </p:txBody>
      </p:sp>
      <p:sp>
        <p:nvSpPr>
          <p:cNvPr id="13345" name="Rectangle 29"/>
          <p:cNvSpPr>
            <a:spLocks noChangeArrowheads="1"/>
          </p:cNvSpPr>
          <p:nvPr/>
        </p:nvSpPr>
        <p:spPr bwMode="auto">
          <a:xfrm>
            <a:off x="4098925" y="3783013"/>
            <a:ext cx="213200" cy="123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zh-CN" altLang="zh-CN" sz="800">
                <a:solidFill>
                  <a:srgbClr val="818181"/>
                </a:solidFill>
                <a:latin typeface="微软雅黑" panose="020B0503020204020204" charset="-122"/>
                <a:ea typeface="微软雅黑" panose="020B0503020204020204" charset="-122"/>
                <a:cs typeface="+mn-ea"/>
                <a:sym typeface="微软雅黑" panose="020B0503020204020204" charset="-122"/>
              </a:rPr>
              <a:t>80%</a:t>
            </a:r>
            <a:endParaRPr lang="zh-CN" altLang="zh-CN">
              <a:latin typeface="微软雅黑" panose="020B0503020204020204" charset="-122"/>
              <a:ea typeface="微软雅黑" panose="020B0503020204020204" charset="-122"/>
              <a:cs typeface="+mn-ea"/>
              <a:sym typeface="微软雅黑" panose="020B0503020204020204" charset="-122"/>
            </a:endParaRPr>
          </a:p>
        </p:txBody>
      </p:sp>
      <p:sp>
        <p:nvSpPr>
          <p:cNvPr id="13346" name="Rectangle 30"/>
          <p:cNvSpPr>
            <a:spLocks noChangeArrowheads="1"/>
          </p:cNvSpPr>
          <p:nvPr/>
        </p:nvSpPr>
        <p:spPr bwMode="auto">
          <a:xfrm>
            <a:off x="2814638" y="3921125"/>
            <a:ext cx="1458912" cy="120650"/>
          </a:xfrm>
          <a:prstGeom prst="rect">
            <a:avLst/>
          </a:prstGeom>
          <a:solidFill>
            <a:srgbClr val="DDDDD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latin typeface="微软雅黑" panose="020B0503020204020204" charset="-122"/>
              <a:ea typeface="微软雅黑" panose="020B0503020204020204" charset="-122"/>
              <a:cs typeface="+mn-ea"/>
              <a:sym typeface="微软雅黑" panose="020B0503020204020204" charset="-122"/>
            </a:endParaRPr>
          </a:p>
        </p:txBody>
      </p:sp>
      <p:sp>
        <p:nvSpPr>
          <p:cNvPr id="13347" name="Rectangle 31"/>
          <p:cNvSpPr>
            <a:spLocks noChangeArrowheads="1"/>
          </p:cNvSpPr>
          <p:nvPr/>
        </p:nvSpPr>
        <p:spPr bwMode="auto">
          <a:xfrm>
            <a:off x="2814638" y="3921125"/>
            <a:ext cx="1252537" cy="120650"/>
          </a:xfrm>
          <a:prstGeom prst="rect">
            <a:avLst/>
          </a:prstGeom>
          <a:solidFill>
            <a:srgbClr val="0070C0"/>
          </a:solidFill>
          <a:ln>
            <a:noFill/>
          </a:ln>
        </p:spPr>
        <p:txBody>
          <a:bodyPr/>
          <a:lstStyle/>
          <a:p>
            <a:endParaRPr lang="zh-CN" altLang="en-US">
              <a:latin typeface="微软雅黑" panose="020B0503020204020204" charset="-122"/>
              <a:ea typeface="微软雅黑" panose="020B0503020204020204" charset="-122"/>
              <a:cs typeface="+mn-ea"/>
              <a:sym typeface="微软雅黑" panose="020B0503020204020204" charset="-122"/>
            </a:endParaRPr>
          </a:p>
        </p:txBody>
      </p:sp>
      <p:sp>
        <p:nvSpPr>
          <p:cNvPr id="13348" name="Rectangle 32"/>
          <p:cNvSpPr>
            <a:spLocks noChangeArrowheads="1"/>
          </p:cNvSpPr>
          <p:nvPr/>
        </p:nvSpPr>
        <p:spPr bwMode="auto">
          <a:xfrm>
            <a:off x="2798763" y="4219575"/>
            <a:ext cx="410369" cy="123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zh-CN" altLang="en-US" sz="800" dirty="0">
                <a:solidFill>
                  <a:srgbClr val="818181"/>
                </a:solidFill>
                <a:latin typeface="微软雅黑" panose="020B0503020204020204" charset="-122"/>
                <a:ea typeface="微软雅黑" panose="020B0503020204020204" charset="-122"/>
                <a:cs typeface="+mn-ea"/>
                <a:sym typeface="微软雅黑" panose="020B0503020204020204" charset="-122"/>
              </a:rPr>
              <a:t>办事能力</a:t>
            </a:r>
            <a:endParaRPr lang="zh-CN" altLang="zh-CN" sz="800" dirty="0">
              <a:solidFill>
                <a:srgbClr val="818181"/>
              </a:solidFill>
              <a:latin typeface="微软雅黑" panose="020B0503020204020204" charset="-122"/>
              <a:ea typeface="微软雅黑" panose="020B0503020204020204" charset="-122"/>
              <a:cs typeface="+mn-ea"/>
              <a:sym typeface="微软雅黑" panose="020B0503020204020204" charset="-122"/>
            </a:endParaRPr>
          </a:p>
        </p:txBody>
      </p:sp>
      <p:sp>
        <p:nvSpPr>
          <p:cNvPr id="13349" name="Rectangle 33"/>
          <p:cNvSpPr>
            <a:spLocks noChangeArrowheads="1"/>
          </p:cNvSpPr>
          <p:nvPr/>
        </p:nvSpPr>
        <p:spPr bwMode="auto">
          <a:xfrm>
            <a:off x="4098925" y="4219575"/>
            <a:ext cx="213200" cy="123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zh-CN" altLang="zh-CN" sz="800">
                <a:solidFill>
                  <a:srgbClr val="818181"/>
                </a:solidFill>
                <a:latin typeface="微软雅黑" panose="020B0503020204020204" charset="-122"/>
                <a:ea typeface="微软雅黑" panose="020B0503020204020204" charset="-122"/>
                <a:cs typeface="+mn-ea"/>
                <a:sym typeface="微软雅黑" panose="020B0503020204020204" charset="-122"/>
              </a:rPr>
              <a:t>90%</a:t>
            </a:r>
            <a:endParaRPr lang="zh-CN" altLang="zh-CN">
              <a:latin typeface="微软雅黑" panose="020B0503020204020204" charset="-122"/>
              <a:ea typeface="微软雅黑" panose="020B0503020204020204" charset="-122"/>
              <a:cs typeface="+mn-ea"/>
              <a:sym typeface="微软雅黑" panose="020B0503020204020204" charset="-122"/>
            </a:endParaRPr>
          </a:p>
        </p:txBody>
      </p:sp>
      <p:sp>
        <p:nvSpPr>
          <p:cNvPr id="13350" name="Rectangle 34"/>
          <p:cNvSpPr>
            <a:spLocks noChangeArrowheads="1"/>
          </p:cNvSpPr>
          <p:nvPr/>
        </p:nvSpPr>
        <p:spPr bwMode="auto">
          <a:xfrm>
            <a:off x="2814638" y="4356100"/>
            <a:ext cx="1458912" cy="120650"/>
          </a:xfrm>
          <a:prstGeom prst="rect">
            <a:avLst/>
          </a:prstGeom>
          <a:solidFill>
            <a:srgbClr val="DDDDD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latin typeface="微软雅黑" panose="020B0503020204020204" charset="-122"/>
              <a:ea typeface="微软雅黑" panose="020B0503020204020204" charset="-122"/>
              <a:cs typeface="+mn-ea"/>
              <a:sym typeface="微软雅黑" panose="020B0503020204020204" charset="-122"/>
            </a:endParaRPr>
          </a:p>
        </p:txBody>
      </p:sp>
      <p:sp>
        <p:nvSpPr>
          <p:cNvPr id="13351" name="Rectangle 35"/>
          <p:cNvSpPr>
            <a:spLocks noChangeArrowheads="1"/>
          </p:cNvSpPr>
          <p:nvPr/>
        </p:nvSpPr>
        <p:spPr bwMode="auto">
          <a:xfrm>
            <a:off x="2814638" y="4356100"/>
            <a:ext cx="1319212" cy="120650"/>
          </a:xfrm>
          <a:prstGeom prst="rect">
            <a:avLst/>
          </a:prstGeom>
          <a:solidFill>
            <a:srgbClr val="0070C0"/>
          </a:solidFill>
          <a:ln>
            <a:noFill/>
          </a:ln>
        </p:spPr>
        <p:txBody>
          <a:bodyPr/>
          <a:lstStyle/>
          <a:p>
            <a:endParaRPr lang="zh-CN" altLang="en-US">
              <a:latin typeface="微软雅黑" panose="020B0503020204020204" charset="-122"/>
              <a:ea typeface="微软雅黑" panose="020B0503020204020204" charset="-122"/>
              <a:cs typeface="+mn-ea"/>
              <a:sym typeface="微软雅黑" panose="020B0503020204020204" charset="-122"/>
            </a:endParaRPr>
          </a:p>
        </p:txBody>
      </p:sp>
      <p:sp>
        <p:nvSpPr>
          <p:cNvPr id="3" name="Oval 36"/>
          <p:cNvSpPr>
            <a:spLocks noChangeArrowheads="1"/>
          </p:cNvSpPr>
          <p:nvPr/>
        </p:nvSpPr>
        <p:spPr bwMode="auto">
          <a:xfrm>
            <a:off x="4872038" y="1352550"/>
            <a:ext cx="1393825" cy="1397000"/>
          </a:xfrm>
          <a:prstGeom prst="ellipse">
            <a:avLst/>
          </a:prstGeom>
          <a:blipFill dpi="0" rotWithShape="1">
            <a:blip r:embed="rId5"/>
            <a:srcRect/>
            <a:stretch>
              <a:fillRect r="-228"/>
            </a:stretch>
          </a:blipFill>
          <a:ln w="38100" cmpd="sng">
            <a:solidFill>
              <a:srgbClr val="DDDDDD"/>
            </a:solidFill>
            <a:round/>
          </a:ln>
        </p:spPr>
        <p:txBody>
          <a:bodyPr/>
          <a:lstStyle/>
          <a:p>
            <a:pPr>
              <a:buFont typeface="Arial" panose="020B0604020202020204" pitchFamily="34" charset="0"/>
              <a:buNone/>
              <a:defRPr/>
            </a:pPr>
            <a:endParaRPr lang="zh-CN" altLang="en-US">
              <a:latin typeface="微软雅黑" panose="020B0503020204020204" charset="-122"/>
              <a:ea typeface="微软雅黑" panose="020B0503020204020204" charset="-122"/>
              <a:cs typeface="+mn-ea"/>
              <a:sym typeface="微软雅黑" panose="020B0503020204020204" charset="-122"/>
            </a:endParaRPr>
          </a:p>
        </p:txBody>
      </p:sp>
      <p:sp>
        <p:nvSpPr>
          <p:cNvPr id="13355" name="Rectangle 37"/>
          <p:cNvSpPr>
            <a:spLocks noChangeArrowheads="1"/>
          </p:cNvSpPr>
          <p:nvPr/>
        </p:nvSpPr>
        <p:spPr bwMode="auto">
          <a:xfrm>
            <a:off x="5384527" y="2828925"/>
            <a:ext cx="384721"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ctr"/>
            <a:r>
              <a:rPr lang="zh-CN" altLang="en-US" sz="1000" dirty="0">
                <a:latin typeface="微软雅黑" panose="020B0503020204020204" charset="-122"/>
                <a:ea typeface="微软雅黑" panose="020B0503020204020204" charset="-122"/>
                <a:cs typeface="+mn-ea"/>
                <a:sym typeface="微软雅黑" panose="020B0503020204020204" charset="-122"/>
              </a:rPr>
              <a:t>刘会计</a:t>
            </a:r>
            <a:endParaRPr lang="zh-CN" altLang="zh-CN" dirty="0">
              <a:latin typeface="微软雅黑" panose="020B0503020204020204" charset="-122"/>
              <a:ea typeface="微软雅黑" panose="020B0503020204020204" charset="-122"/>
              <a:cs typeface="+mn-ea"/>
              <a:sym typeface="微软雅黑" panose="020B0503020204020204" charset="-122"/>
            </a:endParaRPr>
          </a:p>
        </p:txBody>
      </p:sp>
      <p:sp>
        <p:nvSpPr>
          <p:cNvPr id="13356" name="Rectangle 38"/>
          <p:cNvSpPr>
            <a:spLocks noChangeArrowheads="1"/>
          </p:cNvSpPr>
          <p:nvPr/>
        </p:nvSpPr>
        <p:spPr bwMode="auto">
          <a:xfrm>
            <a:off x="5327551" y="2989263"/>
            <a:ext cx="512961" cy="123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ctr"/>
            <a:r>
              <a:rPr lang="zh-CN" altLang="en-US" sz="800" dirty="0">
                <a:solidFill>
                  <a:srgbClr val="818181"/>
                </a:solidFill>
                <a:latin typeface="微软雅黑" panose="020B0503020204020204" charset="-122"/>
                <a:ea typeface="微软雅黑" panose="020B0503020204020204" charset="-122"/>
                <a:cs typeface="+mn-ea"/>
                <a:sym typeface="微软雅黑" panose="020B0503020204020204" charset="-122"/>
              </a:rPr>
              <a:t>这里写职称</a:t>
            </a:r>
            <a:endParaRPr lang="zh-CN" altLang="zh-CN" dirty="0">
              <a:latin typeface="微软雅黑" panose="020B0503020204020204" charset="-122"/>
              <a:ea typeface="微软雅黑" panose="020B0503020204020204" charset="-122"/>
              <a:cs typeface="+mn-ea"/>
              <a:sym typeface="微软雅黑" panose="020B0503020204020204" charset="-122"/>
            </a:endParaRPr>
          </a:p>
        </p:txBody>
      </p:sp>
      <p:sp>
        <p:nvSpPr>
          <p:cNvPr id="13357" name="Rectangle 39"/>
          <p:cNvSpPr>
            <a:spLocks noChangeArrowheads="1"/>
          </p:cNvSpPr>
          <p:nvPr/>
        </p:nvSpPr>
        <p:spPr bwMode="auto">
          <a:xfrm>
            <a:off x="4830763" y="3348038"/>
            <a:ext cx="410369" cy="123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zh-CN" altLang="en-US" sz="800" dirty="0">
                <a:solidFill>
                  <a:srgbClr val="818181"/>
                </a:solidFill>
                <a:latin typeface="微软雅黑" panose="020B0503020204020204" charset="-122"/>
                <a:ea typeface="微软雅黑" panose="020B0503020204020204" charset="-122"/>
                <a:cs typeface="+mn-ea"/>
                <a:sym typeface="微软雅黑" panose="020B0503020204020204" charset="-122"/>
              </a:rPr>
              <a:t>报账能力</a:t>
            </a:r>
            <a:endParaRPr lang="zh-CN" altLang="zh-CN" dirty="0">
              <a:latin typeface="微软雅黑" panose="020B0503020204020204" charset="-122"/>
              <a:ea typeface="微软雅黑" panose="020B0503020204020204" charset="-122"/>
              <a:cs typeface="+mn-ea"/>
              <a:sym typeface="微软雅黑" panose="020B0503020204020204" charset="-122"/>
            </a:endParaRPr>
          </a:p>
        </p:txBody>
      </p:sp>
      <p:sp>
        <p:nvSpPr>
          <p:cNvPr id="13358" name="Rectangle 40"/>
          <p:cNvSpPr>
            <a:spLocks noChangeArrowheads="1"/>
          </p:cNvSpPr>
          <p:nvPr/>
        </p:nvSpPr>
        <p:spPr bwMode="auto">
          <a:xfrm>
            <a:off x="6130925" y="3348038"/>
            <a:ext cx="213200" cy="123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zh-CN" altLang="zh-CN" sz="800">
                <a:solidFill>
                  <a:srgbClr val="818181"/>
                </a:solidFill>
                <a:latin typeface="微软雅黑" panose="020B0503020204020204" charset="-122"/>
                <a:ea typeface="微软雅黑" panose="020B0503020204020204" charset="-122"/>
                <a:cs typeface="+mn-ea"/>
                <a:sym typeface="微软雅黑" panose="020B0503020204020204" charset="-122"/>
              </a:rPr>
              <a:t>80%</a:t>
            </a:r>
            <a:endParaRPr lang="zh-CN" altLang="zh-CN">
              <a:latin typeface="微软雅黑" panose="020B0503020204020204" charset="-122"/>
              <a:ea typeface="微软雅黑" panose="020B0503020204020204" charset="-122"/>
              <a:cs typeface="+mn-ea"/>
              <a:sym typeface="微软雅黑" panose="020B0503020204020204" charset="-122"/>
            </a:endParaRPr>
          </a:p>
        </p:txBody>
      </p:sp>
      <p:sp>
        <p:nvSpPr>
          <p:cNvPr id="13359" name="Rectangle 41"/>
          <p:cNvSpPr>
            <a:spLocks noChangeArrowheads="1"/>
          </p:cNvSpPr>
          <p:nvPr/>
        </p:nvSpPr>
        <p:spPr bwMode="auto">
          <a:xfrm>
            <a:off x="4846638" y="3486150"/>
            <a:ext cx="1458912" cy="120650"/>
          </a:xfrm>
          <a:prstGeom prst="rect">
            <a:avLst/>
          </a:prstGeom>
          <a:solidFill>
            <a:srgbClr val="DDDDD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latin typeface="微软雅黑" panose="020B0503020204020204" charset="-122"/>
              <a:ea typeface="微软雅黑" panose="020B0503020204020204" charset="-122"/>
              <a:cs typeface="+mn-ea"/>
              <a:sym typeface="微软雅黑" panose="020B0503020204020204" charset="-122"/>
            </a:endParaRPr>
          </a:p>
        </p:txBody>
      </p:sp>
      <p:sp>
        <p:nvSpPr>
          <p:cNvPr id="13360" name="Rectangle 42"/>
          <p:cNvSpPr>
            <a:spLocks noChangeArrowheads="1"/>
          </p:cNvSpPr>
          <p:nvPr/>
        </p:nvSpPr>
        <p:spPr bwMode="auto">
          <a:xfrm>
            <a:off x="4846638" y="3486150"/>
            <a:ext cx="1263650" cy="120650"/>
          </a:xfrm>
          <a:prstGeom prst="rect">
            <a:avLst/>
          </a:prstGeom>
          <a:solidFill>
            <a:srgbClr val="00B0F0"/>
          </a:solidFill>
          <a:ln>
            <a:noFill/>
          </a:ln>
        </p:spPr>
        <p:txBody>
          <a:bodyPr/>
          <a:lstStyle/>
          <a:p>
            <a:endParaRPr lang="zh-CN" altLang="en-US">
              <a:latin typeface="微软雅黑" panose="020B0503020204020204" charset="-122"/>
              <a:ea typeface="微软雅黑" panose="020B0503020204020204" charset="-122"/>
              <a:cs typeface="+mn-ea"/>
              <a:sym typeface="微软雅黑" panose="020B0503020204020204" charset="-122"/>
            </a:endParaRPr>
          </a:p>
        </p:txBody>
      </p:sp>
      <p:sp>
        <p:nvSpPr>
          <p:cNvPr id="13361" name="Rectangle 43"/>
          <p:cNvSpPr>
            <a:spLocks noChangeArrowheads="1"/>
          </p:cNvSpPr>
          <p:nvPr/>
        </p:nvSpPr>
        <p:spPr bwMode="auto">
          <a:xfrm>
            <a:off x="4830763" y="3783013"/>
            <a:ext cx="410369" cy="123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zh-CN" altLang="en-US" sz="800" dirty="0">
                <a:solidFill>
                  <a:srgbClr val="818181"/>
                </a:solidFill>
                <a:latin typeface="微软雅黑" panose="020B0503020204020204" charset="-122"/>
                <a:ea typeface="微软雅黑" panose="020B0503020204020204" charset="-122"/>
                <a:cs typeface="+mn-ea"/>
                <a:sym typeface="微软雅黑" panose="020B0503020204020204" charset="-122"/>
              </a:rPr>
              <a:t>沟通能力</a:t>
            </a:r>
            <a:endParaRPr lang="zh-CN" altLang="zh-CN" sz="800" dirty="0">
              <a:solidFill>
                <a:srgbClr val="818181"/>
              </a:solidFill>
              <a:latin typeface="微软雅黑" panose="020B0503020204020204" charset="-122"/>
              <a:ea typeface="微软雅黑" panose="020B0503020204020204" charset="-122"/>
              <a:cs typeface="+mn-ea"/>
              <a:sym typeface="微软雅黑" panose="020B0503020204020204" charset="-122"/>
            </a:endParaRPr>
          </a:p>
        </p:txBody>
      </p:sp>
      <p:sp>
        <p:nvSpPr>
          <p:cNvPr id="13362" name="Rectangle 44"/>
          <p:cNvSpPr>
            <a:spLocks noChangeArrowheads="1"/>
          </p:cNvSpPr>
          <p:nvPr/>
        </p:nvSpPr>
        <p:spPr bwMode="auto">
          <a:xfrm>
            <a:off x="6130925" y="3783013"/>
            <a:ext cx="213200" cy="123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zh-CN" altLang="zh-CN" sz="800">
                <a:solidFill>
                  <a:srgbClr val="818181"/>
                </a:solidFill>
                <a:latin typeface="微软雅黑" panose="020B0503020204020204" charset="-122"/>
                <a:ea typeface="微软雅黑" panose="020B0503020204020204" charset="-122"/>
                <a:cs typeface="+mn-ea"/>
                <a:sym typeface="微软雅黑" panose="020B0503020204020204" charset="-122"/>
              </a:rPr>
              <a:t>90%</a:t>
            </a:r>
            <a:endParaRPr lang="zh-CN" altLang="zh-CN">
              <a:latin typeface="微软雅黑" panose="020B0503020204020204" charset="-122"/>
              <a:ea typeface="微软雅黑" panose="020B0503020204020204" charset="-122"/>
              <a:cs typeface="+mn-ea"/>
              <a:sym typeface="微软雅黑" panose="020B0503020204020204" charset="-122"/>
            </a:endParaRPr>
          </a:p>
        </p:txBody>
      </p:sp>
      <p:sp>
        <p:nvSpPr>
          <p:cNvPr id="13363" name="Rectangle 45"/>
          <p:cNvSpPr>
            <a:spLocks noChangeArrowheads="1"/>
          </p:cNvSpPr>
          <p:nvPr/>
        </p:nvSpPr>
        <p:spPr bwMode="auto">
          <a:xfrm>
            <a:off x="4846638" y="3921125"/>
            <a:ext cx="1458912" cy="120650"/>
          </a:xfrm>
          <a:prstGeom prst="rect">
            <a:avLst/>
          </a:prstGeom>
          <a:solidFill>
            <a:srgbClr val="DDDDD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latin typeface="微软雅黑" panose="020B0503020204020204" charset="-122"/>
              <a:ea typeface="微软雅黑" panose="020B0503020204020204" charset="-122"/>
              <a:cs typeface="+mn-ea"/>
              <a:sym typeface="微软雅黑" panose="020B0503020204020204" charset="-122"/>
            </a:endParaRPr>
          </a:p>
        </p:txBody>
      </p:sp>
      <p:sp>
        <p:nvSpPr>
          <p:cNvPr id="13364" name="Rectangle 46"/>
          <p:cNvSpPr>
            <a:spLocks noChangeArrowheads="1"/>
          </p:cNvSpPr>
          <p:nvPr/>
        </p:nvSpPr>
        <p:spPr bwMode="auto">
          <a:xfrm>
            <a:off x="4846638" y="3921125"/>
            <a:ext cx="1319212" cy="120650"/>
          </a:xfrm>
          <a:prstGeom prst="rect">
            <a:avLst/>
          </a:prstGeom>
          <a:solidFill>
            <a:srgbClr val="00B0F0"/>
          </a:solidFill>
          <a:ln>
            <a:noFill/>
          </a:ln>
        </p:spPr>
        <p:txBody>
          <a:bodyPr/>
          <a:lstStyle/>
          <a:p>
            <a:endParaRPr lang="zh-CN" altLang="en-US">
              <a:latin typeface="微软雅黑" panose="020B0503020204020204" charset="-122"/>
              <a:ea typeface="微软雅黑" panose="020B0503020204020204" charset="-122"/>
              <a:cs typeface="+mn-ea"/>
              <a:sym typeface="微软雅黑" panose="020B0503020204020204" charset="-122"/>
            </a:endParaRPr>
          </a:p>
        </p:txBody>
      </p:sp>
      <p:sp>
        <p:nvSpPr>
          <p:cNvPr id="13365" name="Rectangle 47"/>
          <p:cNvSpPr>
            <a:spLocks noChangeArrowheads="1"/>
          </p:cNvSpPr>
          <p:nvPr/>
        </p:nvSpPr>
        <p:spPr bwMode="auto">
          <a:xfrm>
            <a:off x="4830763" y="4219575"/>
            <a:ext cx="410369" cy="123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zh-CN" altLang="en-US" sz="800" dirty="0">
                <a:solidFill>
                  <a:srgbClr val="818181"/>
                </a:solidFill>
                <a:latin typeface="微软雅黑" panose="020B0503020204020204" charset="-122"/>
                <a:ea typeface="微软雅黑" panose="020B0503020204020204" charset="-122"/>
                <a:cs typeface="+mn-ea"/>
                <a:sym typeface="微软雅黑" panose="020B0503020204020204" charset="-122"/>
              </a:rPr>
              <a:t>办事能力</a:t>
            </a:r>
            <a:endParaRPr lang="zh-CN" altLang="zh-CN" sz="800" dirty="0">
              <a:solidFill>
                <a:srgbClr val="818181"/>
              </a:solidFill>
              <a:latin typeface="微软雅黑" panose="020B0503020204020204" charset="-122"/>
              <a:ea typeface="微软雅黑" panose="020B0503020204020204" charset="-122"/>
              <a:cs typeface="+mn-ea"/>
              <a:sym typeface="微软雅黑" panose="020B0503020204020204" charset="-122"/>
            </a:endParaRPr>
          </a:p>
        </p:txBody>
      </p:sp>
      <p:sp>
        <p:nvSpPr>
          <p:cNvPr id="13366" name="Rectangle 48"/>
          <p:cNvSpPr>
            <a:spLocks noChangeArrowheads="1"/>
          </p:cNvSpPr>
          <p:nvPr/>
        </p:nvSpPr>
        <p:spPr bwMode="auto">
          <a:xfrm>
            <a:off x="6130925" y="4219575"/>
            <a:ext cx="213200" cy="123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zh-CN" altLang="zh-CN" sz="800">
                <a:solidFill>
                  <a:srgbClr val="818181"/>
                </a:solidFill>
                <a:latin typeface="微软雅黑" panose="020B0503020204020204" charset="-122"/>
                <a:ea typeface="微软雅黑" panose="020B0503020204020204" charset="-122"/>
                <a:cs typeface="+mn-ea"/>
                <a:sym typeface="微软雅黑" panose="020B0503020204020204" charset="-122"/>
              </a:rPr>
              <a:t>90%</a:t>
            </a:r>
            <a:endParaRPr lang="zh-CN" altLang="zh-CN">
              <a:latin typeface="微软雅黑" panose="020B0503020204020204" charset="-122"/>
              <a:ea typeface="微软雅黑" panose="020B0503020204020204" charset="-122"/>
              <a:cs typeface="+mn-ea"/>
              <a:sym typeface="微软雅黑" panose="020B0503020204020204" charset="-122"/>
            </a:endParaRPr>
          </a:p>
        </p:txBody>
      </p:sp>
      <p:sp>
        <p:nvSpPr>
          <p:cNvPr id="13367" name="Rectangle 49"/>
          <p:cNvSpPr>
            <a:spLocks noChangeArrowheads="1"/>
          </p:cNvSpPr>
          <p:nvPr/>
        </p:nvSpPr>
        <p:spPr bwMode="auto">
          <a:xfrm>
            <a:off x="4846638" y="4356100"/>
            <a:ext cx="1458912" cy="120650"/>
          </a:xfrm>
          <a:prstGeom prst="rect">
            <a:avLst/>
          </a:prstGeom>
          <a:solidFill>
            <a:srgbClr val="DDDDD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latin typeface="微软雅黑" panose="020B0503020204020204" charset="-122"/>
              <a:ea typeface="微软雅黑" panose="020B0503020204020204" charset="-122"/>
              <a:cs typeface="+mn-ea"/>
              <a:sym typeface="微软雅黑" panose="020B0503020204020204" charset="-122"/>
            </a:endParaRPr>
          </a:p>
        </p:txBody>
      </p:sp>
      <p:sp>
        <p:nvSpPr>
          <p:cNvPr id="13368" name="Rectangle 50"/>
          <p:cNvSpPr>
            <a:spLocks noChangeArrowheads="1"/>
          </p:cNvSpPr>
          <p:nvPr/>
        </p:nvSpPr>
        <p:spPr bwMode="auto">
          <a:xfrm>
            <a:off x="4846638" y="4356100"/>
            <a:ext cx="1319212" cy="120650"/>
          </a:xfrm>
          <a:prstGeom prst="rect">
            <a:avLst/>
          </a:prstGeom>
          <a:solidFill>
            <a:srgbClr val="00B0F0"/>
          </a:solidFill>
          <a:ln>
            <a:noFill/>
          </a:ln>
        </p:spPr>
        <p:txBody>
          <a:bodyPr/>
          <a:lstStyle/>
          <a:p>
            <a:endParaRPr lang="zh-CN" altLang="en-US">
              <a:latin typeface="微软雅黑" panose="020B0503020204020204" charset="-122"/>
              <a:ea typeface="微软雅黑" panose="020B0503020204020204" charset="-122"/>
              <a:cs typeface="+mn-ea"/>
              <a:sym typeface="微软雅黑" panose="020B0503020204020204" charset="-122"/>
            </a:endParaRPr>
          </a:p>
        </p:txBody>
      </p:sp>
      <p:sp>
        <p:nvSpPr>
          <p:cNvPr id="4" name="Oval 51"/>
          <p:cNvSpPr>
            <a:spLocks noChangeArrowheads="1"/>
          </p:cNvSpPr>
          <p:nvPr/>
        </p:nvSpPr>
        <p:spPr bwMode="auto">
          <a:xfrm>
            <a:off x="6904038" y="1352550"/>
            <a:ext cx="1393825" cy="1397000"/>
          </a:xfrm>
          <a:prstGeom prst="ellipse">
            <a:avLst/>
          </a:prstGeom>
          <a:blipFill dpi="0" rotWithShape="1">
            <a:blip r:embed="rId6"/>
            <a:srcRect/>
            <a:stretch>
              <a:fillRect r="-228"/>
            </a:stretch>
          </a:blipFill>
          <a:ln w="38100" cmpd="sng">
            <a:solidFill>
              <a:srgbClr val="DDDDDD"/>
            </a:solidFill>
            <a:round/>
          </a:ln>
        </p:spPr>
        <p:txBody>
          <a:bodyPr/>
          <a:lstStyle/>
          <a:p>
            <a:pPr>
              <a:buFont typeface="Arial" panose="020B0604020202020204" pitchFamily="34" charset="0"/>
              <a:buNone/>
              <a:defRPr/>
            </a:pPr>
            <a:endParaRPr lang="zh-CN" altLang="en-US">
              <a:latin typeface="微软雅黑" panose="020B0503020204020204" charset="-122"/>
              <a:ea typeface="微软雅黑" panose="020B0503020204020204" charset="-122"/>
              <a:cs typeface="+mn-ea"/>
              <a:sym typeface="微软雅黑" panose="020B0503020204020204" charset="-122"/>
            </a:endParaRPr>
          </a:p>
        </p:txBody>
      </p:sp>
      <p:sp>
        <p:nvSpPr>
          <p:cNvPr id="13372" name="Rectangle 52"/>
          <p:cNvSpPr>
            <a:spLocks noChangeArrowheads="1"/>
          </p:cNvSpPr>
          <p:nvPr/>
        </p:nvSpPr>
        <p:spPr bwMode="auto">
          <a:xfrm>
            <a:off x="7415734" y="2828925"/>
            <a:ext cx="384721"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ctr"/>
            <a:r>
              <a:rPr lang="zh-CN" altLang="en-US" sz="1000" dirty="0">
                <a:latin typeface="微软雅黑" panose="020B0503020204020204" charset="-122"/>
                <a:ea typeface="微软雅黑" panose="020B0503020204020204" charset="-122"/>
                <a:cs typeface="+mn-ea"/>
                <a:sym typeface="微软雅黑" panose="020B0503020204020204" charset="-122"/>
              </a:rPr>
              <a:t>张会计</a:t>
            </a:r>
            <a:endParaRPr lang="zh-CN" altLang="zh-CN" dirty="0">
              <a:latin typeface="微软雅黑" panose="020B0503020204020204" charset="-122"/>
              <a:ea typeface="微软雅黑" panose="020B0503020204020204" charset="-122"/>
              <a:cs typeface="+mn-ea"/>
              <a:sym typeface="微软雅黑" panose="020B0503020204020204" charset="-122"/>
            </a:endParaRPr>
          </a:p>
        </p:txBody>
      </p:sp>
      <p:sp>
        <p:nvSpPr>
          <p:cNvPr id="13373" name="Rectangle 53"/>
          <p:cNvSpPr>
            <a:spLocks noChangeArrowheads="1"/>
          </p:cNvSpPr>
          <p:nvPr/>
        </p:nvSpPr>
        <p:spPr bwMode="auto">
          <a:xfrm>
            <a:off x="7360345" y="2989263"/>
            <a:ext cx="512962" cy="123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ctr"/>
            <a:r>
              <a:rPr lang="zh-CN" altLang="en-US" sz="800" dirty="0">
                <a:solidFill>
                  <a:srgbClr val="818181"/>
                </a:solidFill>
                <a:latin typeface="微软雅黑" panose="020B0503020204020204" charset="-122"/>
                <a:ea typeface="微软雅黑" panose="020B0503020204020204" charset="-122"/>
                <a:cs typeface="+mn-ea"/>
                <a:sym typeface="微软雅黑" panose="020B0503020204020204" charset="-122"/>
              </a:rPr>
              <a:t>这里写职称</a:t>
            </a:r>
            <a:endParaRPr lang="zh-CN" altLang="zh-CN" dirty="0">
              <a:latin typeface="微软雅黑" panose="020B0503020204020204" charset="-122"/>
              <a:ea typeface="微软雅黑" panose="020B0503020204020204" charset="-122"/>
              <a:cs typeface="+mn-ea"/>
              <a:sym typeface="微软雅黑" panose="020B0503020204020204" charset="-122"/>
            </a:endParaRPr>
          </a:p>
        </p:txBody>
      </p:sp>
      <p:sp>
        <p:nvSpPr>
          <p:cNvPr id="13374" name="Rectangle 54"/>
          <p:cNvSpPr>
            <a:spLocks noChangeArrowheads="1"/>
          </p:cNvSpPr>
          <p:nvPr/>
        </p:nvSpPr>
        <p:spPr bwMode="auto">
          <a:xfrm>
            <a:off x="6862763" y="3348038"/>
            <a:ext cx="410369" cy="123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zh-CN" altLang="en-US" sz="800" dirty="0">
                <a:solidFill>
                  <a:srgbClr val="818181"/>
                </a:solidFill>
                <a:latin typeface="微软雅黑" panose="020B0503020204020204" charset="-122"/>
                <a:ea typeface="微软雅黑" panose="020B0503020204020204" charset="-122"/>
                <a:cs typeface="+mn-ea"/>
                <a:sym typeface="微软雅黑" panose="020B0503020204020204" charset="-122"/>
              </a:rPr>
              <a:t>报账能力</a:t>
            </a:r>
            <a:endParaRPr lang="zh-CN" altLang="zh-CN" dirty="0">
              <a:latin typeface="微软雅黑" panose="020B0503020204020204" charset="-122"/>
              <a:ea typeface="微软雅黑" panose="020B0503020204020204" charset="-122"/>
              <a:cs typeface="+mn-ea"/>
              <a:sym typeface="微软雅黑" panose="020B0503020204020204" charset="-122"/>
            </a:endParaRPr>
          </a:p>
        </p:txBody>
      </p:sp>
      <p:sp>
        <p:nvSpPr>
          <p:cNvPr id="13375" name="Rectangle 55"/>
          <p:cNvSpPr>
            <a:spLocks noChangeArrowheads="1"/>
          </p:cNvSpPr>
          <p:nvPr/>
        </p:nvSpPr>
        <p:spPr bwMode="auto">
          <a:xfrm>
            <a:off x="8162925" y="3348038"/>
            <a:ext cx="213200" cy="123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zh-CN" altLang="zh-CN" sz="800">
                <a:solidFill>
                  <a:srgbClr val="818181"/>
                </a:solidFill>
                <a:latin typeface="微软雅黑" panose="020B0503020204020204" charset="-122"/>
                <a:ea typeface="微软雅黑" panose="020B0503020204020204" charset="-122"/>
                <a:cs typeface="+mn-ea"/>
                <a:sym typeface="微软雅黑" panose="020B0503020204020204" charset="-122"/>
              </a:rPr>
              <a:t>70%</a:t>
            </a:r>
            <a:endParaRPr lang="zh-CN" altLang="zh-CN">
              <a:latin typeface="微软雅黑" panose="020B0503020204020204" charset="-122"/>
              <a:ea typeface="微软雅黑" panose="020B0503020204020204" charset="-122"/>
              <a:cs typeface="+mn-ea"/>
              <a:sym typeface="微软雅黑" panose="020B0503020204020204" charset="-122"/>
            </a:endParaRPr>
          </a:p>
        </p:txBody>
      </p:sp>
      <p:sp>
        <p:nvSpPr>
          <p:cNvPr id="13376" name="Rectangle 56"/>
          <p:cNvSpPr>
            <a:spLocks noChangeArrowheads="1"/>
          </p:cNvSpPr>
          <p:nvPr/>
        </p:nvSpPr>
        <p:spPr bwMode="auto">
          <a:xfrm>
            <a:off x="6878638" y="3486150"/>
            <a:ext cx="1458912" cy="120650"/>
          </a:xfrm>
          <a:prstGeom prst="rect">
            <a:avLst/>
          </a:prstGeom>
          <a:solidFill>
            <a:srgbClr val="DDDDD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latin typeface="微软雅黑" panose="020B0503020204020204" charset="-122"/>
              <a:ea typeface="微软雅黑" panose="020B0503020204020204" charset="-122"/>
              <a:cs typeface="+mn-ea"/>
              <a:sym typeface="微软雅黑" panose="020B0503020204020204" charset="-122"/>
            </a:endParaRPr>
          </a:p>
        </p:txBody>
      </p:sp>
      <p:sp>
        <p:nvSpPr>
          <p:cNvPr id="13377" name="Rectangle 57"/>
          <p:cNvSpPr>
            <a:spLocks noChangeArrowheads="1"/>
          </p:cNvSpPr>
          <p:nvPr/>
        </p:nvSpPr>
        <p:spPr bwMode="auto">
          <a:xfrm>
            <a:off x="6878638" y="3486150"/>
            <a:ext cx="1123950" cy="120650"/>
          </a:xfrm>
          <a:prstGeom prst="rect">
            <a:avLst/>
          </a:prstGeom>
          <a:solidFill>
            <a:srgbClr val="0070C0"/>
          </a:solidFill>
          <a:ln>
            <a:noFill/>
          </a:ln>
        </p:spPr>
        <p:txBody>
          <a:bodyPr/>
          <a:lstStyle/>
          <a:p>
            <a:endParaRPr lang="zh-CN" altLang="zh-CN">
              <a:latin typeface="微软雅黑" panose="020B0503020204020204" charset="-122"/>
              <a:ea typeface="微软雅黑" panose="020B0503020204020204" charset="-122"/>
              <a:cs typeface="+mn-ea"/>
              <a:sym typeface="微软雅黑" panose="020B0503020204020204" charset="-122"/>
            </a:endParaRPr>
          </a:p>
        </p:txBody>
      </p:sp>
      <p:sp>
        <p:nvSpPr>
          <p:cNvPr id="13378" name="Rectangle 58"/>
          <p:cNvSpPr>
            <a:spLocks noChangeArrowheads="1"/>
          </p:cNvSpPr>
          <p:nvPr/>
        </p:nvSpPr>
        <p:spPr bwMode="auto">
          <a:xfrm>
            <a:off x="6862763" y="3783013"/>
            <a:ext cx="410369" cy="123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zh-CN" altLang="en-US" sz="800" dirty="0">
                <a:solidFill>
                  <a:srgbClr val="818181"/>
                </a:solidFill>
                <a:latin typeface="微软雅黑" panose="020B0503020204020204" charset="-122"/>
                <a:ea typeface="微软雅黑" panose="020B0503020204020204" charset="-122"/>
                <a:cs typeface="+mn-ea"/>
                <a:sym typeface="微软雅黑" panose="020B0503020204020204" charset="-122"/>
              </a:rPr>
              <a:t>沟通能力</a:t>
            </a:r>
            <a:endParaRPr lang="zh-CN" altLang="zh-CN" dirty="0">
              <a:latin typeface="微软雅黑" panose="020B0503020204020204" charset="-122"/>
              <a:ea typeface="微软雅黑" panose="020B0503020204020204" charset="-122"/>
              <a:cs typeface="+mn-ea"/>
              <a:sym typeface="微软雅黑" panose="020B0503020204020204" charset="-122"/>
            </a:endParaRPr>
          </a:p>
        </p:txBody>
      </p:sp>
      <p:sp>
        <p:nvSpPr>
          <p:cNvPr id="13379" name="Rectangle 59"/>
          <p:cNvSpPr>
            <a:spLocks noChangeArrowheads="1"/>
          </p:cNvSpPr>
          <p:nvPr/>
        </p:nvSpPr>
        <p:spPr bwMode="auto">
          <a:xfrm>
            <a:off x="8162925" y="3783013"/>
            <a:ext cx="213200" cy="123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zh-CN" altLang="zh-CN" sz="800">
                <a:solidFill>
                  <a:srgbClr val="818181"/>
                </a:solidFill>
                <a:latin typeface="微软雅黑" panose="020B0503020204020204" charset="-122"/>
                <a:ea typeface="微软雅黑" panose="020B0503020204020204" charset="-122"/>
                <a:cs typeface="+mn-ea"/>
                <a:sym typeface="微软雅黑" panose="020B0503020204020204" charset="-122"/>
              </a:rPr>
              <a:t>90%</a:t>
            </a:r>
            <a:endParaRPr lang="zh-CN" altLang="zh-CN">
              <a:latin typeface="微软雅黑" panose="020B0503020204020204" charset="-122"/>
              <a:ea typeface="微软雅黑" panose="020B0503020204020204" charset="-122"/>
              <a:cs typeface="+mn-ea"/>
              <a:sym typeface="微软雅黑" panose="020B0503020204020204" charset="-122"/>
            </a:endParaRPr>
          </a:p>
        </p:txBody>
      </p:sp>
      <p:sp>
        <p:nvSpPr>
          <p:cNvPr id="13380" name="Rectangle 60"/>
          <p:cNvSpPr>
            <a:spLocks noChangeArrowheads="1"/>
          </p:cNvSpPr>
          <p:nvPr/>
        </p:nvSpPr>
        <p:spPr bwMode="auto">
          <a:xfrm>
            <a:off x="6878638" y="3921125"/>
            <a:ext cx="1458912" cy="120650"/>
          </a:xfrm>
          <a:prstGeom prst="rect">
            <a:avLst/>
          </a:prstGeom>
          <a:solidFill>
            <a:srgbClr val="DDDDD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latin typeface="微软雅黑" panose="020B0503020204020204" charset="-122"/>
              <a:ea typeface="微软雅黑" panose="020B0503020204020204" charset="-122"/>
              <a:cs typeface="+mn-ea"/>
              <a:sym typeface="微软雅黑" panose="020B0503020204020204" charset="-122"/>
            </a:endParaRPr>
          </a:p>
        </p:txBody>
      </p:sp>
      <p:sp>
        <p:nvSpPr>
          <p:cNvPr id="13381" name="Rectangle 61"/>
          <p:cNvSpPr>
            <a:spLocks noChangeArrowheads="1"/>
          </p:cNvSpPr>
          <p:nvPr/>
        </p:nvSpPr>
        <p:spPr bwMode="auto">
          <a:xfrm>
            <a:off x="6878638" y="3921125"/>
            <a:ext cx="1319212" cy="120650"/>
          </a:xfrm>
          <a:prstGeom prst="rect">
            <a:avLst/>
          </a:prstGeom>
          <a:solidFill>
            <a:srgbClr val="0070C0"/>
          </a:solidFill>
          <a:ln>
            <a:noFill/>
          </a:ln>
        </p:spPr>
        <p:txBody>
          <a:bodyPr/>
          <a:lstStyle/>
          <a:p>
            <a:endParaRPr lang="zh-CN" altLang="en-US">
              <a:latin typeface="微软雅黑" panose="020B0503020204020204" charset="-122"/>
              <a:ea typeface="微软雅黑" panose="020B0503020204020204" charset="-122"/>
              <a:cs typeface="+mn-ea"/>
              <a:sym typeface="微软雅黑" panose="020B0503020204020204" charset="-122"/>
            </a:endParaRPr>
          </a:p>
        </p:txBody>
      </p:sp>
      <p:sp>
        <p:nvSpPr>
          <p:cNvPr id="13382" name="Rectangle 62"/>
          <p:cNvSpPr>
            <a:spLocks noChangeArrowheads="1"/>
          </p:cNvSpPr>
          <p:nvPr/>
        </p:nvSpPr>
        <p:spPr bwMode="auto">
          <a:xfrm>
            <a:off x="6862763" y="4219575"/>
            <a:ext cx="410369" cy="123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zh-CN" altLang="en-US" sz="800" dirty="0">
                <a:solidFill>
                  <a:srgbClr val="818181"/>
                </a:solidFill>
                <a:latin typeface="微软雅黑" panose="020B0503020204020204" charset="-122"/>
                <a:ea typeface="微软雅黑" panose="020B0503020204020204" charset="-122"/>
                <a:cs typeface="+mn-ea"/>
                <a:sym typeface="微软雅黑" panose="020B0503020204020204" charset="-122"/>
              </a:rPr>
              <a:t>办事能力</a:t>
            </a:r>
            <a:endParaRPr lang="zh-CN" altLang="zh-CN" sz="800" dirty="0">
              <a:solidFill>
                <a:srgbClr val="818181"/>
              </a:solidFill>
              <a:latin typeface="微软雅黑" panose="020B0503020204020204" charset="-122"/>
              <a:ea typeface="微软雅黑" panose="020B0503020204020204" charset="-122"/>
              <a:cs typeface="+mn-ea"/>
              <a:sym typeface="微软雅黑" panose="020B0503020204020204" charset="-122"/>
            </a:endParaRPr>
          </a:p>
        </p:txBody>
      </p:sp>
      <p:sp>
        <p:nvSpPr>
          <p:cNvPr id="13383" name="Rectangle 63"/>
          <p:cNvSpPr>
            <a:spLocks noChangeArrowheads="1"/>
          </p:cNvSpPr>
          <p:nvPr/>
        </p:nvSpPr>
        <p:spPr bwMode="auto">
          <a:xfrm>
            <a:off x="8162925" y="4219575"/>
            <a:ext cx="213200" cy="123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zh-CN" altLang="zh-CN" sz="800">
                <a:solidFill>
                  <a:srgbClr val="818181"/>
                </a:solidFill>
                <a:latin typeface="微软雅黑" panose="020B0503020204020204" charset="-122"/>
                <a:ea typeface="微软雅黑" panose="020B0503020204020204" charset="-122"/>
                <a:cs typeface="+mn-ea"/>
                <a:sym typeface="微软雅黑" panose="020B0503020204020204" charset="-122"/>
              </a:rPr>
              <a:t>70%</a:t>
            </a:r>
            <a:endParaRPr lang="zh-CN" altLang="zh-CN">
              <a:latin typeface="微软雅黑" panose="020B0503020204020204" charset="-122"/>
              <a:ea typeface="微软雅黑" panose="020B0503020204020204" charset="-122"/>
              <a:cs typeface="+mn-ea"/>
              <a:sym typeface="微软雅黑" panose="020B0503020204020204" charset="-122"/>
            </a:endParaRPr>
          </a:p>
        </p:txBody>
      </p:sp>
      <p:sp>
        <p:nvSpPr>
          <p:cNvPr id="13384" name="Rectangle 64"/>
          <p:cNvSpPr>
            <a:spLocks noChangeArrowheads="1"/>
          </p:cNvSpPr>
          <p:nvPr/>
        </p:nvSpPr>
        <p:spPr bwMode="auto">
          <a:xfrm>
            <a:off x="6878638" y="4356100"/>
            <a:ext cx="1458912" cy="120650"/>
          </a:xfrm>
          <a:prstGeom prst="rect">
            <a:avLst/>
          </a:prstGeom>
          <a:solidFill>
            <a:srgbClr val="DDDDD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latin typeface="微软雅黑" panose="020B0503020204020204" charset="-122"/>
              <a:ea typeface="微软雅黑" panose="020B0503020204020204" charset="-122"/>
              <a:cs typeface="+mn-ea"/>
              <a:sym typeface="微软雅黑" panose="020B0503020204020204" charset="-122"/>
            </a:endParaRPr>
          </a:p>
        </p:txBody>
      </p:sp>
      <p:sp>
        <p:nvSpPr>
          <p:cNvPr id="13385" name="Rectangle 65"/>
          <p:cNvSpPr>
            <a:spLocks noChangeArrowheads="1"/>
          </p:cNvSpPr>
          <p:nvPr/>
        </p:nvSpPr>
        <p:spPr bwMode="auto">
          <a:xfrm>
            <a:off x="6878638" y="4356100"/>
            <a:ext cx="1128712" cy="120650"/>
          </a:xfrm>
          <a:prstGeom prst="rect">
            <a:avLst/>
          </a:prstGeom>
          <a:solidFill>
            <a:srgbClr val="0070C0"/>
          </a:solidFill>
          <a:ln>
            <a:noFill/>
          </a:ln>
        </p:spPr>
        <p:txBody>
          <a:bodyPr/>
          <a:lstStyle/>
          <a:p>
            <a:endParaRPr lang="zh-CN" altLang="en-US">
              <a:latin typeface="微软雅黑" panose="020B0503020204020204" charset="-122"/>
              <a:ea typeface="微软雅黑" panose="020B0503020204020204" charset="-122"/>
              <a:cs typeface="+mn-ea"/>
              <a:sym typeface="微软雅黑" panose="020B0503020204020204" charset="-122"/>
            </a:endParaRPr>
          </a:p>
        </p:txBody>
      </p:sp>
      <p:grpSp>
        <p:nvGrpSpPr>
          <p:cNvPr id="13386" name="Group 66"/>
          <p:cNvGrpSpPr/>
          <p:nvPr/>
        </p:nvGrpSpPr>
        <p:grpSpPr bwMode="auto">
          <a:xfrm>
            <a:off x="1849438" y="1355725"/>
            <a:ext cx="293687" cy="293688"/>
            <a:chOff x="0" y="0"/>
            <a:chExt cx="185" cy="185"/>
          </a:xfrm>
        </p:grpSpPr>
        <p:sp>
          <p:nvSpPr>
            <p:cNvPr id="13396" name="Oval 67"/>
            <p:cNvSpPr>
              <a:spLocks noChangeArrowheads="1"/>
            </p:cNvSpPr>
            <p:nvPr/>
          </p:nvSpPr>
          <p:spPr bwMode="auto">
            <a:xfrm>
              <a:off x="0" y="0"/>
              <a:ext cx="185" cy="185"/>
            </a:xfrm>
            <a:prstGeom prst="ellipse">
              <a:avLst/>
            </a:prstGeom>
            <a:solidFill>
              <a:srgbClr val="00B0F0"/>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charset="-122"/>
                <a:ea typeface="微软雅黑" panose="020B0503020204020204" charset="-122"/>
                <a:cs typeface="+mn-ea"/>
                <a:sym typeface="微软雅黑" panose="020B0503020204020204" charset="-122"/>
              </a:endParaRPr>
            </a:p>
          </p:txBody>
        </p:sp>
        <p:sp>
          <p:nvSpPr>
            <p:cNvPr id="13397" name="Freeform 68"/>
            <p:cNvSpPr/>
            <p:nvPr/>
          </p:nvSpPr>
          <p:spPr bwMode="auto">
            <a:xfrm>
              <a:off x="33" y="24"/>
              <a:ext cx="122" cy="110"/>
            </a:xfrm>
            <a:custGeom>
              <a:avLst/>
              <a:gdLst>
                <a:gd name="T0" fmla="*/ 118 w 115"/>
                <a:gd name="T1" fmla="*/ 93 h 103"/>
                <a:gd name="T2" fmla="*/ 109 w 115"/>
                <a:gd name="T3" fmla="*/ 85 h 103"/>
                <a:gd name="T4" fmla="*/ 89 w 115"/>
                <a:gd name="T5" fmla="*/ 77 h 103"/>
                <a:gd name="T6" fmla="*/ 88 w 115"/>
                <a:gd name="T7" fmla="*/ 77 h 103"/>
                <a:gd name="T8" fmla="*/ 88 w 115"/>
                <a:gd name="T9" fmla="*/ 77 h 103"/>
                <a:gd name="T10" fmla="*/ 81 w 115"/>
                <a:gd name="T11" fmla="*/ 72 h 103"/>
                <a:gd name="T12" fmla="*/ 81 w 115"/>
                <a:gd name="T13" fmla="*/ 70 h 103"/>
                <a:gd name="T14" fmla="*/ 81 w 115"/>
                <a:gd name="T15" fmla="*/ 70 h 103"/>
                <a:gd name="T16" fmla="*/ 81 w 115"/>
                <a:gd name="T17" fmla="*/ 70 h 103"/>
                <a:gd name="T18" fmla="*/ 80 w 115"/>
                <a:gd name="T19" fmla="*/ 70 h 103"/>
                <a:gd name="T20" fmla="*/ 80 w 115"/>
                <a:gd name="T21" fmla="*/ 70 h 103"/>
                <a:gd name="T22" fmla="*/ 80 w 115"/>
                <a:gd name="T23" fmla="*/ 70 h 103"/>
                <a:gd name="T24" fmla="*/ 80 w 115"/>
                <a:gd name="T25" fmla="*/ 70 h 103"/>
                <a:gd name="T26" fmla="*/ 79 w 115"/>
                <a:gd name="T27" fmla="*/ 69 h 103"/>
                <a:gd name="T28" fmla="*/ 79 w 115"/>
                <a:gd name="T29" fmla="*/ 69 h 103"/>
                <a:gd name="T30" fmla="*/ 79 w 115"/>
                <a:gd name="T31" fmla="*/ 69 h 103"/>
                <a:gd name="T32" fmla="*/ 79 w 115"/>
                <a:gd name="T33" fmla="*/ 69 h 103"/>
                <a:gd name="T34" fmla="*/ 79 w 115"/>
                <a:gd name="T35" fmla="*/ 69 h 103"/>
                <a:gd name="T36" fmla="*/ 79 w 115"/>
                <a:gd name="T37" fmla="*/ 69 h 103"/>
                <a:gd name="T38" fmla="*/ 79 w 115"/>
                <a:gd name="T39" fmla="*/ 69 h 103"/>
                <a:gd name="T40" fmla="*/ 77 w 115"/>
                <a:gd name="T41" fmla="*/ 69 h 103"/>
                <a:gd name="T42" fmla="*/ 76 w 115"/>
                <a:gd name="T43" fmla="*/ 64 h 103"/>
                <a:gd name="T44" fmla="*/ 75 w 115"/>
                <a:gd name="T45" fmla="*/ 63 h 103"/>
                <a:gd name="T46" fmla="*/ 75 w 115"/>
                <a:gd name="T47" fmla="*/ 59 h 103"/>
                <a:gd name="T48" fmla="*/ 76 w 115"/>
                <a:gd name="T49" fmla="*/ 59 h 103"/>
                <a:gd name="T50" fmla="*/ 79 w 115"/>
                <a:gd name="T51" fmla="*/ 51 h 103"/>
                <a:gd name="T52" fmla="*/ 82 w 115"/>
                <a:gd name="T53" fmla="*/ 46 h 103"/>
                <a:gd name="T54" fmla="*/ 83 w 115"/>
                <a:gd name="T55" fmla="*/ 34 h 103"/>
                <a:gd name="T56" fmla="*/ 82 w 115"/>
                <a:gd name="T57" fmla="*/ 35 h 103"/>
                <a:gd name="T58" fmla="*/ 83 w 115"/>
                <a:gd name="T59" fmla="*/ 27 h 103"/>
                <a:gd name="T60" fmla="*/ 81 w 115"/>
                <a:gd name="T61" fmla="*/ 11 h 103"/>
                <a:gd name="T62" fmla="*/ 74 w 115"/>
                <a:gd name="T63" fmla="*/ 4 h 103"/>
                <a:gd name="T64" fmla="*/ 69 w 115"/>
                <a:gd name="T65" fmla="*/ 2 h 103"/>
                <a:gd name="T66" fmla="*/ 49 w 115"/>
                <a:gd name="T67" fmla="*/ 2 h 103"/>
                <a:gd name="T68" fmla="*/ 39 w 115"/>
                <a:gd name="T69" fmla="*/ 10 h 103"/>
                <a:gd name="T70" fmla="*/ 36 w 115"/>
                <a:gd name="T71" fmla="*/ 27 h 103"/>
                <a:gd name="T72" fmla="*/ 38 w 115"/>
                <a:gd name="T73" fmla="*/ 33 h 103"/>
                <a:gd name="T74" fmla="*/ 38 w 115"/>
                <a:gd name="T75" fmla="*/ 35 h 103"/>
                <a:gd name="T76" fmla="*/ 37 w 115"/>
                <a:gd name="T77" fmla="*/ 35 h 103"/>
                <a:gd name="T78" fmla="*/ 39 w 115"/>
                <a:gd name="T79" fmla="*/ 46 h 103"/>
                <a:gd name="T80" fmla="*/ 42 w 115"/>
                <a:gd name="T81" fmla="*/ 51 h 103"/>
                <a:gd name="T82" fmla="*/ 45 w 115"/>
                <a:gd name="T83" fmla="*/ 59 h 103"/>
                <a:gd name="T84" fmla="*/ 46 w 115"/>
                <a:gd name="T85" fmla="*/ 60 h 103"/>
                <a:gd name="T86" fmla="*/ 46 w 115"/>
                <a:gd name="T87" fmla="*/ 63 h 103"/>
                <a:gd name="T88" fmla="*/ 46 w 115"/>
                <a:gd name="T89" fmla="*/ 64 h 103"/>
                <a:gd name="T90" fmla="*/ 46 w 115"/>
                <a:gd name="T91" fmla="*/ 64 h 103"/>
                <a:gd name="T92" fmla="*/ 43 w 115"/>
                <a:gd name="T93" fmla="*/ 69 h 103"/>
                <a:gd name="T94" fmla="*/ 43 w 115"/>
                <a:gd name="T95" fmla="*/ 69 h 103"/>
                <a:gd name="T96" fmla="*/ 41 w 115"/>
                <a:gd name="T97" fmla="*/ 70 h 103"/>
                <a:gd name="T98" fmla="*/ 33 w 115"/>
                <a:gd name="T99" fmla="*/ 76 h 103"/>
                <a:gd name="T100" fmla="*/ 33 w 115"/>
                <a:gd name="T101" fmla="*/ 77 h 103"/>
                <a:gd name="T102" fmla="*/ 33 w 115"/>
                <a:gd name="T103" fmla="*/ 77 h 103"/>
                <a:gd name="T104" fmla="*/ 33 w 115"/>
                <a:gd name="T105" fmla="*/ 77 h 103"/>
                <a:gd name="T106" fmla="*/ 32 w 115"/>
                <a:gd name="T107" fmla="*/ 77 h 103"/>
                <a:gd name="T108" fmla="*/ 12 w 115"/>
                <a:gd name="T109" fmla="*/ 85 h 103"/>
                <a:gd name="T110" fmla="*/ 3 w 115"/>
                <a:gd name="T111" fmla="*/ 93 h 103"/>
                <a:gd name="T112" fmla="*/ 0 w 115"/>
                <a:gd name="T113" fmla="*/ 110 h 103"/>
                <a:gd name="T114" fmla="*/ 122 w 115"/>
                <a:gd name="T115" fmla="*/ 110 h 103"/>
                <a:gd name="T116" fmla="*/ 118 w 115"/>
                <a:gd name="T117" fmla="*/ 93 h 103"/>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115" h="103">
                  <a:moveTo>
                    <a:pt x="111" y="87"/>
                  </a:moveTo>
                  <a:cubicBezTo>
                    <a:pt x="111" y="82"/>
                    <a:pt x="108" y="81"/>
                    <a:pt x="103" y="80"/>
                  </a:cubicBezTo>
                  <a:cubicBezTo>
                    <a:pt x="84" y="72"/>
                    <a:pt x="84" y="72"/>
                    <a:pt x="84" y="72"/>
                  </a:cubicBezTo>
                  <a:cubicBezTo>
                    <a:pt x="84" y="72"/>
                    <a:pt x="84" y="72"/>
                    <a:pt x="83" y="72"/>
                  </a:cubicBezTo>
                  <a:cubicBezTo>
                    <a:pt x="83" y="72"/>
                    <a:pt x="83" y="72"/>
                    <a:pt x="83" y="72"/>
                  </a:cubicBezTo>
                  <a:cubicBezTo>
                    <a:pt x="80" y="70"/>
                    <a:pt x="77" y="68"/>
                    <a:pt x="76" y="67"/>
                  </a:cubicBezTo>
                  <a:cubicBezTo>
                    <a:pt x="76" y="66"/>
                    <a:pt x="76" y="66"/>
                    <a:pt x="76" y="66"/>
                  </a:cubicBezTo>
                  <a:cubicBezTo>
                    <a:pt x="76" y="66"/>
                    <a:pt x="76" y="66"/>
                    <a:pt x="76" y="66"/>
                  </a:cubicBezTo>
                  <a:cubicBezTo>
                    <a:pt x="76" y="66"/>
                    <a:pt x="76" y="66"/>
                    <a:pt x="76" y="66"/>
                  </a:cubicBezTo>
                  <a:cubicBezTo>
                    <a:pt x="75" y="66"/>
                    <a:pt x="75" y="66"/>
                    <a:pt x="75" y="66"/>
                  </a:cubicBezTo>
                  <a:cubicBezTo>
                    <a:pt x="75" y="66"/>
                    <a:pt x="75" y="66"/>
                    <a:pt x="75" y="66"/>
                  </a:cubicBezTo>
                  <a:cubicBezTo>
                    <a:pt x="75" y="66"/>
                    <a:pt x="75" y="66"/>
                    <a:pt x="75" y="66"/>
                  </a:cubicBezTo>
                  <a:cubicBezTo>
                    <a:pt x="75" y="66"/>
                    <a:pt x="75" y="66"/>
                    <a:pt x="75" y="66"/>
                  </a:cubicBezTo>
                  <a:cubicBezTo>
                    <a:pt x="75" y="65"/>
                    <a:pt x="74" y="65"/>
                    <a:pt x="74" y="65"/>
                  </a:cubicBezTo>
                  <a:cubicBezTo>
                    <a:pt x="74" y="65"/>
                    <a:pt x="74" y="65"/>
                    <a:pt x="74" y="65"/>
                  </a:cubicBezTo>
                  <a:cubicBezTo>
                    <a:pt x="74" y="65"/>
                    <a:pt x="74" y="65"/>
                    <a:pt x="74" y="65"/>
                  </a:cubicBezTo>
                  <a:cubicBezTo>
                    <a:pt x="74" y="65"/>
                    <a:pt x="74" y="65"/>
                    <a:pt x="74" y="65"/>
                  </a:cubicBezTo>
                  <a:cubicBezTo>
                    <a:pt x="74" y="65"/>
                    <a:pt x="74" y="65"/>
                    <a:pt x="74" y="65"/>
                  </a:cubicBezTo>
                  <a:cubicBezTo>
                    <a:pt x="74" y="65"/>
                    <a:pt x="74" y="65"/>
                    <a:pt x="74" y="65"/>
                  </a:cubicBezTo>
                  <a:cubicBezTo>
                    <a:pt x="74" y="65"/>
                    <a:pt x="74" y="65"/>
                    <a:pt x="74" y="65"/>
                  </a:cubicBezTo>
                  <a:cubicBezTo>
                    <a:pt x="73" y="65"/>
                    <a:pt x="73" y="65"/>
                    <a:pt x="73" y="65"/>
                  </a:cubicBezTo>
                  <a:cubicBezTo>
                    <a:pt x="73" y="63"/>
                    <a:pt x="72" y="60"/>
                    <a:pt x="72" y="60"/>
                  </a:cubicBezTo>
                  <a:cubicBezTo>
                    <a:pt x="72" y="59"/>
                    <a:pt x="71" y="61"/>
                    <a:pt x="71" y="59"/>
                  </a:cubicBezTo>
                  <a:cubicBezTo>
                    <a:pt x="71" y="55"/>
                    <a:pt x="71" y="55"/>
                    <a:pt x="71" y="55"/>
                  </a:cubicBezTo>
                  <a:cubicBezTo>
                    <a:pt x="72" y="55"/>
                    <a:pt x="72" y="55"/>
                    <a:pt x="72" y="55"/>
                  </a:cubicBezTo>
                  <a:cubicBezTo>
                    <a:pt x="73" y="53"/>
                    <a:pt x="73" y="49"/>
                    <a:pt x="74" y="48"/>
                  </a:cubicBezTo>
                  <a:cubicBezTo>
                    <a:pt x="75" y="48"/>
                    <a:pt x="76" y="47"/>
                    <a:pt x="77" y="43"/>
                  </a:cubicBezTo>
                  <a:cubicBezTo>
                    <a:pt x="79" y="39"/>
                    <a:pt x="80" y="33"/>
                    <a:pt x="78" y="32"/>
                  </a:cubicBezTo>
                  <a:cubicBezTo>
                    <a:pt x="78" y="32"/>
                    <a:pt x="78" y="33"/>
                    <a:pt x="77" y="33"/>
                  </a:cubicBezTo>
                  <a:cubicBezTo>
                    <a:pt x="77" y="32"/>
                    <a:pt x="78" y="28"/>
                    <a:pt x="78" y="25"/>
                  </a:cubicBezTo>
                  <a:cubicBezTo>
                    <a:pt x="78" y="22"/>
                    <a:pt x="78" y="13"/>
                    <a:pt x="76" y="10"/>
                  </a:cubicBezTo>
                  <a:cubicBezTo>
                    <a:pt x="75" y="8"/>
                    <a:pt x="72" y="6"/>
                    <a:pt x="70" y="4"/>
                  </a:cubicBezTo>
                  <a:cubicBezTo>
                    <a:pt x="68" y="3"/>
                    <a:pt x="67" y="2"/>
                    <a:pt x="65" y="2"/>
                  </a:cubicBezTo>
                  <a:cubicBezTo>
                    <a:pt x="62" y="0"/>
                    <a:pt x="50" y="1"/>
                    <a:pt x="46" y="2"/>
                  </a:cubicBezTo>
                  <a:cubicBezTo>
                    <a:pt x="42" y="3"/>
                    <a:pt x="39" y="6"/>
                    <a:pt x="37" y="9"/>
                  </a:cubicBezTo>
                  <a:cubicBezTo>
                    <a:pt x="35" y="12"/>
                    <a:pt x="34" y="22"/>
                    <a:pt x="34" y="25"/>
                  </a:cubicBezTo>
                  <a:cubicBezTo>
                    <a:pt x="34" y="27"/>
                    <a:pt x="35" y="30"/>
                    <a:pt x="36" y="31"/>
                  </a:cubicBezTo>
                  <a:cubicBezTo>
                    <a:pt x="36" y="32"/>
                    <a:pt x="36" y="32"/>
                    <a:pt x="36" y="33"/>
                  </a:cubicBezTo>
                  <a:cubicBezTo>
                    <a:pt x="36" y="33"/>
                    <a:pt x="36" y="32"/>
                    <a:pt x="35" y="33"/>
                  </a:cubicBezTo>
                  <a:cubicBezTo>
                    <a:pt x="34" y="33"/>
                    <a:pt x="35" y="39"/>
                    <a:pt x="37" y="43"/>
                  </a:cubicBezTo>
                  <a:cubicBezTo>
                    <a:pt x="38" y="47"/>
                    <a:pt x="39" y="48"/>
                    <a:pt x="40" y="48"/>
                  </a:cubicBezTo>
                  <a:cubicBezTo>
                    <a:pt x="40" y="49"/>
                    <a:pt x="40" y="53"/>
                    <a:pt x="42" y="55"/>
                  </a:cubicBezTo>
                  <a:cubicBezTo>
                    <a:pt x="42" y="55"/>
                    <a:pt x="42" y="55"/>
                    <a:pt x="43" y="56"/>
                  </a:cubicBezTo>
                  <a:cubicBezTo>
                    <a:pt x="43" y="59"/>
                    <a:pt x="43" y="59"/>
                    <a:pt x="43" y="59"/>
                  </a:cubicBezTo>
                  <a:cubicBezTo>
                    <a:pt x="43" y="60"/>
                    <a:pt x="43" y="60"/>
                    <a:pt x="43" y="60"/>
                  </a:cubicBezTo>
                  <a:cubicBezTo>
                    <a:pt x="43" y="60"/>
                    <a:pt x="43" y="59"/>
                    <a:pt x="43" y="60"/>
                  </a:cubicBezTo>
                  <a:cubicBezTo>
                    <a:pt x="42" y="62"/>
                    <a:pt x="41" y="63"/>
                    <a:pt x="41" y="65"/>
                  </a:cubicBezTo>
                  <a:cubicBezTo>
                    <a:pt x="41" y="65"/>
                    <a:pt x="41" y="65"/>
                    <a:pt x="41" y="65"/>
                  </a:cubicBezTo>
                  <a:cubicBezTo>
                    <a:pt x="40" y="64"/>
                    <a:pt x="39" y="65"/>
                    <a:pt x="39" y="66"/>
                  </a:cubicBezTo>
                  <a:cubicBezTo>
                    <a:pt x="38" y="67"/>
                    <a:pt x="35" y="70"/>
                    <a:pt x="31" y="71"/>
                  </a:cubicBezTo>
                  <a:cubicBezTo>
                    <a:pt x="31" y="72"/>
                    <a:pt x="31" y="72"/>
                    <a:pt x="31" y="72"/>
                  </a:cubicBezTo>
                  <a:cubicBezTo>
                    <a:pt x="31" y="72"/>
                    <a:pt x="31" y="72"/>
                    <a:pt x="31" y="72"/>
                  </a:cubicBezTo>
                  <a:cubicBezTo>
                    <a:pt x="31" y="72"/>
                    <a:pt x="31" y="72"/>
                    <a:pt x="31" y="72"/>
                  </a:cubicBezTo>
                  <a:cubicBezTo>
                    <a:pt x="31" y="72"/>
                    <a:pt x="30" y="72"/>
                    <a:pt x="30" y="72"/>
                  </a:cubicBezTo>
                  <a:cubicBezTo>
                    <a:pt x="11" y="80"/>
                    <a:pt x="11" y="80"/>
                    <a:pt x="11" y="80"/>
                  </a:cubicBezTo>
                  <a:cubicBezTo>
                    <a:pt x="7" y="82"/>
                    <a:pt x="3" y="82"/>
                    <a:pt x="3" y="87"/>
                  </a:cubicBezTo>
                  <a:cubicBezTo>
                    <a:pt x="0" y="103"/>
                    <a:pt x="0" y="103"/>
                    <a:pt x="0" y="103"/>
                  </a:cubicBezTo>
                  <a:cubicBezTo>
                    <a:pt x="115" y="103"/>
                    <a:pt x="115" y="103"/>
                    <a:pt x="115" y="103"/>
                  </a:cubicBezTo>
                  <a:cubicBezTo>
                    <a:pt x="111" y="87"/>
                    <a:pt x="111" y="87"/>
                    <a:pt x="111" y="8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latin typeface="微软雅黑" panose="020B0503020204020204" charset="-122"/>
                <a:ea typeface="微软雅黑" panose="020B0503020204020204" charset="-122"/>
                <a:cs typeface="+mn-ea"/>
                <a:sym typeface="微软雅黑" panose="020B0503020204020204" charset="-122"/>
              </a:endParaRPr>
            </a:p>
          </p:txBody>
        </p:sp>
      </p:grpSp>
      <p:grpSp>
        <p:nvGrpSpPr>
          <p:cNvPr id="13387" name="Group 69"/>
          <p:cNvGrpSpPr/>
          <p:nvPr/>
        </p:nvGrpSpPr>
        <p:grpSpPr bwMode="auto">
          <a:xfrm>
            <a:off x="7961313" y="1355725"/>
            <a:ext cx="293687" cy="293688"/>
            <a:chOff x="0" y="0"/>
            <a:chExt cx="185" cy="185"/>
          </a:xfrm>
        </p:grpSpPr>
        <p:sp>
          <p:nvSpPr>
            <p:cNvPr id="13394" name="Oval 70"/>
            <p:cNvSpPr>
              <a:spLocks noChangeArrowheads="1"/>
            </p:cNvSpPr>
            <p:nvPr/>
          </p:nvSpPr>
          <p:spPr bwMode="auto">
            <a:xfrm>
              <a:off x="0" y="0"/>
              <a:ext cx="185" cy="185"/>
            </a:xfrm>
            <a:prstGeom prst="ellipse">
              <a:avLst/>
            </a:prstGeom>
            <a:solidFill>
              <a:srgbClr val="0070C0"/>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charset="-122"/>
                <a:ea typeface="微软雅黑" panose="020B0503020204020204" charset="-122"/>
                <a:cs typeface="+mn-ea"/>
                <a:sym typeface="微软雅黑" panose="020B0503020204020204" charset="-122"/>
              </a:endParaRPr>
            </a:p>
          </p:txBody>
        </p:sp>
        <p:sp>
          <p:nvSpPr>
            <p:cNvPr id="13395" name="Freeform 71"/>
            <p:cNvSpPr>
              <a:spLocks noEditPoints="1"/>
            </p:cNvSpPr>
            <p:nvPr/>
          </p:nvSpPr>
          <p:spPr bwMode="auto">
            <a:xfrm>
              <a:off x="43" y="26"/>
              <a:ext cx="100" cy="134"/>
            </a:xfrm>
            <a:custGeom>
              <a:avLst/>
              <a:gdLst>
                <a:gd name="T0" fmla="*/ 100 w 96"/>
                <a:gd name="T1" fmla="*/ 42 h 128"/>
                <a:gd name="T2" fmla="*/ 100 w 96"/>
                <a:gd name="T3" fmla="*/ 59 h 128"/>
                <a:gd name="T4" fmla="*/ 58 w 96"/>
                <a:gd name="T5" fmla="*/ 108 h 128"/>
                <a:gd name="T6" fmla="*/ 58 w 96"/>
                <a:gd name="T7" fmla="*/ 126 h 128"/>
                <a:gd name="T8" fmla="*/ 71 w 96"/>
                <a:gd name="T9" fmla="*/ 126 h 128"/>
                <a:gd name="T10" fmla="*/ 75 w 96"/>
                <a:gd name="T11" fmla="*/ 130 h 128"/>
                <a:gd name="T12" fmla="*/ 71 w 96"/>
                <a:gd name="T13" fmla="*/ 134 h 128"/>
                <a:gd name="T14" fmla="*/ 29 w 96"/>
                <a:gd name="T15" fmla="*/ 134 h 128"/>
                <a:gd name="T16" fmla="*/ 25 w 96"/>
                <a:gd name="T17" fmla="*/ 130 h 128"/>
                <a:gd name="T18" fmla="*/ 29 w 96"/>
                <a:gd name="T19" fmla="*/ 126 h 128"/>
                <a:gd name="T20" fmla="*/ 42 w 96"/>
                <a:gd name="T21" fmla="*/ 126 h 128"/>
                <a:gd name="T22" fmla="*/ 42 w 96"/>
                <a:gd name="T23" fmla="*/ 108 h 128"/>
                <a:gd name="T24" fmla="*/ 0 w 96"/>
                <a:gd name="T25" fmla="*/ 59 h 128"/>
                <a:gd name="T26" fmla="*/ 0 w 96"/>
                <a:gd name="T27" fmla="*/ 42 h 128"/>
                <a:gd name="T28" fmla="*/ 8 w 96"/>
                <a:gd name="T29" fmla="*/ 42 h 128"/>
                <a:gd name="T30" fmla="*/ 8 w 96"/>
                <a:gd name="T31" fmla="*/ 59 h 128"/>
                <a:gd name="T32" fmla="*/ 29 w 96"/>
                <a:gd name="T33" fmla="*/ 95 h 128"/>
                <a:gd name="T34" fmla="*/ 71 w 96"/>
                <a:gd name="T35" fmla="*/ 95 h 128"/>
                <a:gd name="T36" fmla="*/ 92 w 96"/>
                <a:gd name="T37" fmla="*/ 59 h 128"/>
                <a:gd name="T38" fmla="*/ 92 w 96"/>
                <a:gd name="T39" fmla="*/ 42 h 128"/>
                <a:gd name="T40" fmla="*/ 100 w 96"/>
                <a:gd name="T41" fmla="*/ 42 h 128"/>
                <a:gd name="T42" fmla="*/ 50 w 96"/>
                <a:gd name="T43" fmla="*/ 84 h 128"/>
                <a:gd name="T44" fmla="*/ 75 w 96"/>
                <a:gd name="T45" fmla="*/ 59 h 128"/>
                <a:gd name="T46" fmla="*/ 75 w 96"/>
                <a:gd name="T47" fmla="*/ 25 h 128"/>
                <a:gd name="T48" fmla="*/ 50 w 96"/>
                <a:gd name="T49" fmla="*/ 0 h 128"/>
                <a:gd name="T50" fmla="*/ 25 w 96"/>
                <a:gd name="T51" fmla="*/ 25 h 128"/>
                <a:gd name="T52" fmla="*/ 25 w 96"/>
                <a:gd name="T53" fmla="*/ 59 h 128"/>
                <a:gd name="T54" fmla="*/ 50 w 96"/>
                <a:gd name="T55" fmla="*/ 84 h 128"/>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96" h="128">
                  <a:moveTo>
                    <a:pt x="96" y="40"/>
                  </a:moveTo>
                  <a:cubicBezTo>
                    <a:pt x="96" y="56"/>
                    <a:pt x="96" y="56"/>
                    <a:pt x="96" y="56"/>
                  </a:cubicBezTo>
                  <a:cubicBezTo>
                    <a:pt x="96" y="80"/>
                    <a:pt x="79" y="100"/>
                    <a:pt x="56" y="103"/>
                  </a:cubicBezTo>
                  <a:cubicBezTo>
                    <a:pt x="56" y="120"/>
                    <a:pt x="56" y="120"/>
                    <a:pt x="56" y="120"/>
                  </a:cubicBezTo>
                  <a:cubicBezTo>
                    <a:pt x="68" y="120"/>
                    <a:pt x="68" y="120"/>
                    <a:pt x="68" y="120"/>
                  </a:cubicBezTo>
                  <a:cubicBezTo>
                    <a:pt x="70" y="120"/>
                    <a:pt x="72" y="122"/>
                    <a:pt x="72" y="124"/>
                  </a:cubicBezTo>
                  <a:cubicBezTo>
                    <a:pt x="72" y="126"/>
                    <a:pt x="70" y="128"/>
                    <a:pt x="68" y="128"/>
                  </a:cubicBezTo>
                  <a:cubicBezTo>
                    <a:pt x="28" y="128"/>
                    <a:pt x="28" y="128"/>
                    <a:pt x="28" y="128"/>
                  </a:cubicBezTo>
                  <a:cubicBezTo>
                    <a:pt x="26" y="128"/>
                    <a:pt x="24" y="126"/>
                    <a:pt x="24" y="124"/>
                  </a:cubicBezTo>
                  <a:cubicBezTo>
                    <a:pt x="24" y="122"/>
                    <a:pt x="26" y="120"/>
                    <a:pt x="28" y="120"/>
                  </a:cubicBezTo>
                  <a:cubicBezTo>
                    <a:pt x="40" y="120"/>
                    <a:pt x="40" y="120"/>
                    <a:pt x="40" y="120"/>
                  </a:cubicBezTo>
                  <a:cubicBezTo>
                    <a:pt x="40" y="103"/>
                    <a:pt x="40" y="103"/>
                    <a:pt x="40" y="103"/>
                  </a:cubicBezTo>
                  <a:cubicBezTo>
                    <a:pt x="17" y="100"/>
                    <a:pt x="0" y="80"/>
                    <a:pt x="0" y="56"/>
                  </a:cubicBezTo>
                  <a:cubicBezTo>
                    <a:pt x="0" y="40"/>
                    <a:pt x="0" y="40"/>
                    <a:pt x="0" y="40"/>
                  </a:cubicBezTo>
                  <a:cubicBezTo>
                    <a:pt x="8" y="40"/>
                    <a:pt x="8" y="40"/>
                    <a:pt x="8" y="40"/>
                  </a:cubicBezTo>
                  <a:cubicBezTo>
                    <a:pt x="8" y="56"/>
                    <a:pt x="8" y="56"/>
                    <a:pt x="8" y="56"/>
                  </a:cubicBezTo>
                  <a:cubicBezTo>
                    <a:pt x="8" y="70"/>
                    <a:pt x="15" y="84"/>
                    <a:pt x="28" y="91"/>
                  </a:cubicBezTo>
                  <a:cubicBezTo>
                    <a:pt x="40" y="98"/>
                    <a:pt x="56" y="98"/>
                    <a:pt x="68" y="91"/>
                  </a:cubicBezTo>
                  <a:cubicBezTo>
                    <a:pt x="81" y="84"/>
                    <a:pt x="88" y="70"/>
                    <a:pt x="88" y="56"/>
                  </a:cubicBezTo>
                  <a:cubicBezTo>
                    <a:pt x="88" y="40"/>
                    <a:pt x="88" y="40"/>
                    <a:pt x="88" y="40"/>
                  </a:cubicBezTo>
                  <a:lnTo>
                    <a:pt x="96" y="40"/>
                  </a:lnTo>
                  <a:close/>
                  <a:moveTo>
                    <a:pt x="48" y="80"/>
                  </a:moveTo>
                  <a:cubicBezTo>
                    <a:pt x="61" y="80"/>
                    <a:pt x="72" y="69"/>
                    <a:pt x="72" y="56"/>
                  </a:cubicBezTo>
                  <a:cubicBezTo>
                    <a:pt x="72" y="24"/>
                    <a:pt x="72" y="24"/>
                    <a:pt x="72" y="24"/>
                  </a:cubicBezTo>
                  <a:cubicBezTo>
                    <a:pt x="72" y="11"/>
                    <a:pt x="61" y="0"/>
                    <a:pt x="48" y="0"/>
                  </a:cubicBezTo>
                  <a:cubicBezTo>
                    <a:pt x="35" y="0"/>
                    <a:pt x="24" y="11"/>
                    <a:pt x="24" y="24"/>
                  </a:cubicBezTo>
                  <a:cubicBezTo>
                    <a:pt x="24" y="56"/>
                    <a:pt x="24" y="56"/>
                    <a:pt x="24" y="56"/>
                  </a:cubicBezTo>
                  <a:cubicBezTo>
                    <a:pt x="24" y="69"/>
                    <a:pt x="35" y="80"/>
                    <a:pt x="48" y="8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latin typeface="微软雅黑" panose="020B0503020204020204" charset="-122"/>
                <a:ea typeface="微软雅黑" panose="020B0503020204020204" charset="-122"/>
                <a:cs typeface="+mn-ea"/>
                <a:sym typeface="微软雅黑" panose="020B0503020204020204" charset="-122"/>
              </a:endParaRPr>
            </a:p>
          </p:txBody>
        </p:sp>
      </p:grpSp>
      <p:grpSp>
        <p:nvGrpSpPr>
          <p:cNvPr id="13388" name="Group 72"/>
          <p:cNvGrpSpPr/>
          <p:nvPr/>
        </p:nvGrpSpPr>
        <p:grpSpPr bwMode="auto">
          <a:xfrm>
            <a:off x="3889375" y="1355725"/>
            <a:ext cx="293688" cy="293688"/>
            <a:chOff x="0" y="0"/>
            <a:chExt cx="185" cy="185"/>
          </a:xfrm>
        </p:grpSpPr>
        <p:sp>
          <p:nvSpPr>
            <p:cNvPr id="13392" name="Oval 73"/>
            <p:cNvSpPr>
              <a:spLocks noChangeArrowheads="1"/>
            </p:cNvSpPr>
            <p:nvPr/>
          </p:nvSpPr>
          <p:spPr bwMode="auto">
            <a:xfrm>
              <a:off x="0" y="0"/>
              <a:ext cx="185" cy="185"/>
            </a:xfrm>
            <a:prstGeom prst="ellipse">
              <a:avLst/>
            </a:prstGeom>
            <a:solidFill>
              <a:srgbClr val="0070C0"/>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charset="-122"/>
                <a:ea typeface="微软雅黑" panose="020B0503020204020204" charset="-122"/>
                <a:cs typeface="+mn-ea"/>
                <a:sym typeface="微软雅黑" panose="020B0503020204020204" charset="-122"/>
              </a:endParaRPr>
            </a:p>
          </p:txBody>
        </p:sp>
        <p:sp>
          <p:nvSpPr>
            <p:cNvPr id="13393" name="Freeform 74"/>
            <p:cNvSpPr>
              <a:spLocks noEditPoints="1"/>
            </p:cNvSpPr>
            <p:nvPr/>
          </p:nvSpPr>
          <p:spPr bwMode="auto">
            <a:xfrm>
              <a:off x="49" y="45"/>
              <a:ext cx="93" cy="93"/>
            </a:xfrm>
            <a:custGeom>
              <a:avLst/>
              <a:gdLst>
                <a:gd name="T0" fmla="*/ 93 w 128"/>
                <a:gd name="T1" fmla="*/ 87 h 128"/>
                <a:gd name="T2" fmla="*/ 0 w 128"/>
                <a:gd name="T3" fmla="*/ 93 h 128"/>
                <a:gd name="T4" fmla="*/ 6 w 128"/>
                <a:gd name="T5" fmla="*/ 0 h 128"/>
                <a:gd name="T6" fmla="*/ 12 w 128"/>
                <a:gd name="T7" fmla="*/ 17 h 128"/>
                <a:gd name="T8" fmla="*/ 6 w 128"/>
                <a:gd name="T9" fmla="*/ 23 h 128"/>
                <a:gd name="T10" fmla="*/ 12 w 128"/>
                <a:gd name="T11" fmla="*/ 35 h 128"/>
                <a:gd name="T12" fmla="*/ 6 w 128"/>
                <a:gd name="T13" fmla="*/ 41 h 128"/>
                <a:gd name="T14" fmla="*/ 12 w 128"/>
                <a:gd name="T15" fmla="*/ 52 h 128"/>
                <a:gd name="T16" fmla="*/ 6 w 128"/>
                <a:gd name="T17" fmla="*/ 58 h 128"/>
                <a:gd name="T18" fmla="*/ 12 w 128"/>
                <a:gd name="T19" fmla="*/ 70 h 128"/>
                <a:gd name="T20" fmla="*/ 6 w 128"/>
                <a:gd name="T21" fmla="*/ 76 h 128"/>
                <a:gd name="T22" fmla="*/ 17 w 128"/>
                <a:gd name="T23" fmla="*/ 61 h 128"/>
                <a:gd name="T24" fmla="*/ 29 w 128"/>
                <a:gd name="T25" fmla="*/ 53 h 128"/>
                <a:gd name="T26" fmla="*/ 35 w 128"/>
                <a:gd name="T27" fmla="*/ 38 h 128"/>
                <a:gd name="T28" fmla="*/ 52 w 128"/>
                <a:gd name="T29" fmla="*/ 38 h 128"/>
                <a:gd name="T30" fmla="*/ 62 w 128"/>
                <a:gd name="T31" fmla="*/ 48 h 128"/>
                <a:gd name="T32" fmla="*/ 68 w 128"/>
                <a:gd name="T33" fmla="*/ 47 h 128"/>
                <a:gd name="T34" fmla="*/ 76 w 128"/>
                <a:gd name="T35" fmla="*/ 20 h 128"/>
                <a:gd name="T36" fmla="*/ 93 w 128"/>
                <a:gd name="T37" fmla="*/ 20 h 128"/>
                <a:gd name="T38" fmla="*/ 84 w 128"/>
                <a:gd name="T39" fmla="*/ 29 h 128"/>
                <a:gd name="T40" fmla="*/ 76 w 128"/>
                <a:gd name="T41" fmla="*/ 55 h 128"/>
                <a:gd name="T42" fmla="*/ 58 w 128"/>
                <a:gd name="T43" fmla="*/ 55 h 128"/>
                <a:gd name="T44" fmla="*/ 49 w 128"/>
                <a:gd name="T45" fmla="*/ 45 h 128"/>
                <a:gd name="T46" fmla="*/ 41 w 128"/>
                <a:gd name="T47" fmla="*/ 46 h 128"/>
                <a:gd name="T48" fmla="*/ 35 w 128"/>
                <a:gd name="T49" fmla="*/ 61 h 128"/>
                <a:gd name="T50" fmla="*/ 17 w 128"/>
                <a:gd name="T51" fmla="*/ 61 h 128"/>
                <a:gd name="T52" fmla="*/ 84 w 128"/>
                <a:gd name="T53" fmla="*/ 23 h 128"/>
                <a:gd name="T54" fmla="*/ 84 w 128"/>
                <a:gd name="T55" fmla="*/ 17 h 128"/>
                <a:gd name="T56" fmla="*/ 64 w 128"/>
                <a:gd name="T57" fmla="*/ 55 h 128"/>
                <a:gd name="T58" fmla="*/ 70 w 128"/>
                <a:gd name="T59" fmla="*/ 55 h 128"/>
                <a:gd name="T60" fmla="*/ 64 w 128"/>
                <a:gd name="T61" fmla="*/ 55 h 128"/>
                <a:gd name="T62" fmla="*/ 44 w 128"/>
                <a:gd name="T63" fmla="*/ 41 h 128"/>
                <a:gd name="T64" fmla="*/ 44 w 128"/>
                <a:gd name="T65" fmla="*/ 35 h 128"/>
                <a:gd name="T66" fmla="*/ 23 w 128"/>
                <a:gd name="T67" fmla="*/ 61 h 128"/>
                <a:gd name="T68" fmla="*/ 29 w 128"/>
                <a:gd name="T69" fmla="*/ 61 h 128"/>
                <a:gd name="T70" fmla="*/ 23 w 128"/>
                <a:gd name="T71" fmla="*/ 61 h 128"/>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128" h="128">
                  <a:moveTo>
                    <a:pt x="8" y="120"/>
                  </a:moveTo>
                  <a:cubicBezTo>
                    <a:pt x="128" y="120"/>
                    <a:pt x="128" y="120"/>
                    <a:pt x="128" y="120"/>
                  </a:cubicBezTo>
                  <a:cubicBezTo>
                    <a:pt x="128" y="128"/>
                    <a:pt x="128" y="128"/>
                    <a:pt x="128" y="128"/>
                  </a:cubicBezTo>
                  <a:cubicBezTo>
                    <a:pt x="0" y="128"/>
                    <a:pt x="0" y="128"/>
                    <a:pt x="0" y="128"/>
                  </a:cubicBezTo>
                  <a:cubicBezTo>
                    <a:pt x="0" y="0"/>
                    <a:pt x="0" y="0"/>
                    <a:pt x="0" y="0"/>
                  </a:cubicBezTo>
                  <a:cubicBezTo>
                    <a:pt x="8" y="0"/>
                    <a:pt x="8" y="0"/>
                    <a:pt x="8" y="0"/>
                  </a:cubicBezTo>
                  <a:cubicBezTo>
                    <a:pt x="8" y="24"/>
                    <a:pt x="8" y="24"/>
                    <a:pt x="8" y="24"/>
                  </a:cubicBezTo>
                  <a:cubicBezTo>
                    <a:pt x="16" y="24"/>
                    <a:pt x="16" y="24"/>
                    <a:pt x="16" y="24"/>
                  </a:cubicBezTo>
                  <a:cubicBezTo>
                    <a:pt x="16" y="32"/>
                    <a:pt x="16" y="32"/>
                    <a:pt x="16" y="32"/>
                  </a:cubicBezTo>
                  <a:cubicBezTo>
                    <a:pt x="8" y="32"/>
                    <a:pt x="8" y="32"/>
                    <a:pt x="8" y="32"/>
                  </a:cubicBezTo>
                  <a:cubicBezTo>
                    <a:pt x="8" y="48"/>
                    <a:pt x="8" y="48"/>
                    <a:pt x="8" y="48"/>
                  </a:cubicBezTo>
                  <a:cubicBezTo>
                    <a:pt x="16" y="48"/>
                    <a:pt x="16" y="48"/>
                    <a:pt x="16" y="48"/>
                  </a:cubicBezTo>
                  <a:cubicBezTo>
                    <a:pt x="16" y="56"/>
                    <a:pt x="16" y="56"/>
                    <a:pt x="16" y="56"/>
                  </a:cubicBezTo>
                  <a:cubicBezTo>
                    <a:pt x="8" y="56"/>
                    <a:pt x="8" y="56"/>
                    <a:pt x="8" y="56"/>
                  </a:cubicBezTo>
                  <a:cubicBezTo>
                    <a:pt x="8" y="72"/>
                    <a:pt x="8" y="72"/>
                    <a:pt x="8" y="72"/>
                  </a:cubicBezTo>
                  <a:cubicBezTo>
                    <a:pt x="16" y="72"/>
                    <a:pt x="16" y="72"/>
                    <a:pt x="16" y="72"/>
                  </a:cubicBezTo>
                  <a:cubicBezTo>
                    <a:pt x="16" y="80"/>
                    <a:pt x="16" y="80"/>
                    <a:pt x="16" y="80"/>
                  </a:cubicBezTo>
                  <a:cubicBezTo>
                    <a:pt x="8" y="80"/>
                    <a:pt x="8" y="80"/>
                    <a:pt x="8" y="80"/>
                  </a:cubicBezTo>
                  <a:cubicBezTo>
                    <a:pt x="8" y="96"/>
                    <a:pt x="8" y="96"/>
                    <a:pt x="8" y="96"/>
                  </a:cubicBezTo>
                  <a:cubicBezTo>
                    <a:pt x="16" y="96"/>
                    <a:pt x="16" y="96"/>
                    <a:pt x="16" y="96"/>
                  </a:cubicBezTo>
                  <a:cubicBezTo>
                    <a:pt x="16" y="104"/>
                    <a:pt x="16" y="104"/>
                    <a:pt x="16" y="104"/>
                  </a:cubicBezTo>
                  <a:cubicBezTo>
                    <a:pt x="8" y="104"/>
                    <a:pt x="8" y="104"/>
                    <a:pt x="8" y="104"/>
                  </a:cubicBezTo>
                  <a:lnTo>
                    <a:pt x="8" y="120"/>
                  </a:lnTo>
                  <a:close/>
                  <a:moveTo>
                    <a:pt x="24" y="84"/>
                  </a:moveTo>
                  <a:cubicBezTo>
                    <a:pt x="24" y="77"/>
                    <a:pt x="29" y="72"/>
                    <a:pt x="36" y="72"/>
                  </a:cubicBezTo>
                  <a:cubicBezTo>
                    <a:pt x="37" y="72"/>
                    <a:pt x="38" y="72"/>
                    <a:pt x="40" y="73"/>
                  </a:cubicBezTo>
                  <a:cubicBezTo>
                    <a:pt x="50" y="59"/>
                    <a:pt x="50" y="59"/>
                    <a:pt x="50" y="59"/>
                  </a:cubicBezTo>
                  <a:cubicBezTo>
                    <a:pt x="49" y="57"/>
                    <a:pt x="48" y="54"/>
                    <a:pt x="48" y="52"/>
                  </a:cubicBezTo>
                  <a:cubicBezTo>
                    <a:pt x="48" y="45"/>
                    <a:pt x="53" y="40"/>
                    <a:pt x="60" y="40"/>
                  </a:cubicBezTo>
                  <a:cubicBezTo>
                    <a:pt x="67" y="40"/>
                    <a:pt x="72" y="45"/>
                    <a:pt x="72" y="52"/>
                  </a:cubicBezTo>
                  <a:cubicBezTo>
                    <a:pt x="72" y="53"/>
                    <a:pt x="72" y="54"/>
                    <a:pt x="71" y="56"/>
                  </a:cubicBezTo>
                  <a:cubicBezTo>
                    <a:pt x="85" y="66"/>
                    <a:pt x="85" y="66"/>
                    <a:pt x="85" y="66"/>
                  </a:cubicBezTo>
                  <a:cubicBezTo>
                    <a:pt x="87" y="65"/>
                    <a:pt x="90" y="64"/>
                    <a:pt x="92" y="64"/>
                  </a:cubicBezTo>
                  <a:cubicBezTo>
                    <a:pt x="92" y="64"/>
                    <a:pt x="93" y="64"/>
                    <a:pt x="93" y="64"/>
                  </a:cubicBezTo>
                  <a:cubicBezTo>
                    <a:pt x="107" y="36"/>
                    <a:pt x="107" y="36"/>
                    <a:pt x="107" y="36"/>
                  </a:cubicBezTo>
                  <a:cubicBezTo>
                    <a:pt x="105" y="34"/>
                    <a:pt x="104" y="31"/>
                    <a:pt x="104" y="28"/>
                  </a:cubicBezTo>
                  <a:cubicBezTo>
                    <a:pt x="104" y="21"/>
                    <a:pt x="109" y="16"/>
                    <a:pt x="116" y="16"/>
                  </a:cubicBezTo>
                  <a:cubicBezTo>
                    <a:pt x="123" y="16"/>
                    <a:pt x="128" y="21"/>
                    <a:pt x="128" y="28"/>
                  </a:cubicBezTo>
                  <a:cubicBezTo>
                    <a:pt x="128" y="35"/>
                    <a:pt x="123" y="40"/>
                    <a:pt x="116" y="40"/>
                  </a:cubicBezTo>
                  <a:cubicBezTo>
                    <a:pt x="115" y="40"/>
                    <a:pt x="115" y="40"/>
                    <a:pt x="115" y="40"/>
                  </a:cubicBezTo>
                  <a:cubicBezTo>
                    <a:pt x="101" y="68"/>
                    <a:pt x="101" y="68"/>
                    <a:pt x="101" y="68"/>
                  </a:cubicBezTo>
                  <a:cubicBezTo>
                    <a:pt x="103" y="70"/>
                    <a:pt x="104" y="73"/>
                    <a:pt x="104" y="76"/>
                  </a:cubicBezTo>
                  <a:cubicBezTo>
                    <a:pt x="104" y="83"/>
                    <a:pt x="99" y="88"/>
                    <a:pt x="92" y="88"/>
                  </a:cubicBezTo>
                  <a:cubicBezTo>
                    <a:pt x="85" y="88"/>
                    <a:pt x="80" y="83"/>
                    <a:pt x="80" y="76"/>
                  </a:cubicBezTo>
                  <a:cubicBezTo>
                    <a:pt x="80" y="75"/>
                    <a:pt x="80" y="74"/>
                    <a:pt x="81" y="72"/>
                  </a:cubicBezTo>
                  <a:cubicBezTo>
                    <a:pt x="67" y="62"/>
                    <a:pt x="67" y="62"/>
                    <a:pt x="67" y="62"/>
                  </a:cubicBezTo>
                  <a:cubicBezTo>
                    <a:pt x="65" y="63"/>
                    <a:pt x="62" y="64"/>
                    <a:pt x="60" y="64"/>
                  </a:cubicBezTo>
                  <a:cubicBezTo>
                    <a:pt x="59" y="64"/>
                    <a:pt x="58" y="64"/>
                    <a:pt x="56" y="63"/>
                  </a:cubicBezTo>
                  <a:cubicBezTo>
                    <a:pt x="46" y="77"/>
                    <a:pt x="46" y="77"/>
                    <a:pt x="46" y="77"/>
                  </a:cubicBezTo>
                  <a:cubicBezTo>
                    <a:pt x="47" y="79"/>
                    <a:pt x="48" y="82"/>
                    <a:pt x="48" y="84"/>
                  </a:cubicBezTo>
                  <a:cubicBezTo>
                    <a:pt x="48" y="91"/>
                    <a:pt x="43" y="96"/>
                    <a:pt x="36" y="96"/>
                  </a:cubicBezTo>
                  <a:cubicBezTo>
                    <a:pt x="29" y="96"/>
                    <a:pt x="24" y="91"/>
                    <a:pt x="24" y="84"/>
                  </a:cubicBezTo>
                  <a:close/>
                  <a:moveTo>
                    <a:pt x="112" y="28"/>
                  </a:moveTo>
                  <a:cubicBezTo>
                    <a:pt x="112" y="30"/>
                    <a:pt x="114" y="32"/>
                    <a:pt x="116" y="32"/>
                  </a:cubicBezTo>
                  <a:cubicBezTo>
                    <a:pt x="118" y="32"/>
                    <a:pt x="120" y="30"/>
                    <a:pt x="120" y="28"/>
                  </a:cubicBezTo>
                  <a:cubicBezTo>
                    <a:pt x="120" y="26"/>
                    <a:pt x="118" y="24"/>
                    <a:pt x="116" y="24"/>
                  </a:cubicBezTo>
                  <a:cubicBezTo>
                    <a:pt x="114" y="24"/>
                    <a:pt x="112" y="26"/>
                    <a:pt x="112" y="28"/>
                  </a:cubicBezTo>
                  <a:close/>
                  <a:moveTo>
                    <a:pt x="88" y="76"/>
                  </a:moveTo>
                  <a:cubicBezTo>
                    <a:pt x="88" y="78"/>
                    <a:pt x="90" y="80"/>
                    <a:pt x="92" y="80"/>
                  </a:cubicBezTo>
                  <a:cubicBezTo>
                    <a:pt x="94" y="80"/>
                    <a:pt x="96" y="78"/>
                    <a:pt x="96" y="76"/>
                  </a:cubicBezTo>
                  <a:cubicBezTo>
                    <a:pt x="96" y="74"/>
                    <a:pt x="94" y="72"/>
                    <a:pt x="92" y="72"/>
                  </a:cubicBezTo>
                  <a:cubicBezTo>
                    <a:pt x="90" y="72"/>
                    <a:pt x="88" y="74"/>
                    <a:pt x="88" y="76"/>
                  </a:cubicBezTo>
                  <a:close/>
                  <a:moveTo>
                    <a:pt x="56" y="52"/>
                  </a:moveTo>
                  <a:cubicBezTo>
                    <a:pt x="56" y="54"/>
                    <a:pt x="58" y="56"/>
                    <a:pt x="60" y="56"/>
                  </a:cubicBezTo>
                  <a:cubicBezTo>
                    <a:pt x="62" y="56"/>
                    <a:pt x="64" y="54"/>
                    <a:pt x="64" y="52"/>
                  </a:cubicBezTo>
                  <a:cubicBezTo>
                    <a:pt x="64" y="50"/>
                    <a:pt x="62" y="48"/>
                    <a:pt x="60" y="48"/>
                  </a:cubicBezTo>
                  <a:cubicBezTo>
                    <a:pt x="58" y="48"/>
                    <a:pt x="56" y="50"/>
                    <a:pt x="56" y="52"/>
                  </a:cubicBezTo>
                  <a:close/>
                  <a:moveTo>
                    <a:pt x="32" y="84"/>
                  </a:moveTo>
                  <a:cubicBezTo>
                    <a:pt x="32" y="86"/>
                    <a:pt x="34" y="88"/>
                    <a:pt x="36" y="88"/>
                  </a:cubicBezTo>
                  <a:cubicBezTo>
                    <a:pt x="38" y="88"/>
                    <a:pt x="40" y="86"/>
                    <a:pt x="40" y="84"/>
                  </a:cubicBezTo>
                  <a:cubicBezTo>
                    <a:pt x="40" y="82"/>
                    <a:pt x="38" y="80"/>
                    <a:pt x="36" y="80"/>
                  </a:cubicBezTo>
                  <a:cubicBezTo>
                    <a:pt x="34" y="80"/>
                    <a:pt x="32" y="82"/>
                    <a:pt x="32" y="8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latin typeface="微软雅黑" panose="020B0503020204020204" charset="-122"/>
                <a:ea typeface="微软雅黑" panose="020B0503020204020204" charset="-122"/>
                <a:cs typeface="+mn-ea"/>
                <a:sym typeface="微软雅黑" panose="020B0503020204020204" charset="-122"/>
              </a:endParaRPr>
            </a:p>
          </p:txBody>
        </p:sp>
      </p:grpSp>
      <p:grpSp>
        <p:nvGrpSpPr>
          <p:cNvPr id="13389" name="Group 75"/>
          <p:cNvGrpSpPr/>
          <p:nvPr/>
        </p:nvGrpSpPr>
        <p:grpSpPr bwMode="auto">
          <a:xfrm>
            <a:off x="5935663" y="1355725"/>
            <a:ext cx="293687" cy="293688"/>
            <a:chOff x="0" y="0"/>
            <a:chExt cx="185" cy="185"/>
          </a:xfrm>
        </p:grpSpPr>
        <p:sp>
          <p:nvSpPr>
            <p:cNvPr id="13390" name="Oval 76"/>
            <p:cNvSpPr>
              <a:spLocks noChangeArrowheads="1"/>
            </p:cNvSpPr>
            <p:nvPr/>
          </p:nvSpPr>
          <p:spPr bwMode="auto">
            <a:xfrm>
              <a:off x="0" y="0"/>
              <a:ext cx="185" cy="185"/>
            </a:xfrm>
            <a:prstGeom prst="ellipse">
              <a:avLst/>
            </a:prstGeom>
            <a:solidFill>
              <a:srgbClr val="00B0F0"/>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charset="-122"/>
                <a:ea typeface="微软雅黑" panose="020B0503020204020204" charset="-122"/>
                <a:cs typeface="+mn-ea"/>
                <a:sym typeface="微软雅黑" panose="020B0503020204020204" charset="-122"/>
              </a:endParaRPr>
            </a:p>
          </p:txBody>
        </p:sp>
        <p:sp>
          <p:nvSpPr>
            <p:cNvPr id="13391" name="Freeform 77"/>
            <p:cNvSpPr>
              <a:spLocks noEditPoints="1"/>
            </p:cNvSpPr>
            <p:nvPr/>
          </p:nvSpPr>
          <p:spPr bwMode="auto">
            <a:xfrm>
              <a:off x="45" y="34"/>
              <a:ext cx="112" cy="110"/>
            </a:xfrm>
            <a:custGeom>
              <a:avLst/>
              <a:gdLst>
                <a:gd name="T0" fmla="*/ 0 w 131"/>
                <a:gd name="T1" fmla="*/ 83 h 131"/>
                <a:gd name="T2" fmla="*/ 27 w 131"/>
                <a:gd name="T3" fmla="*/ 110 h 131"/>
                <a:gd name="T4" fmla="*/ 0 w 131"/>
                <a:gd name="T5" fmla="*/ 110 h 131"/>
                <a:gd name="T6" fmla="*/ 0 w 131"/>
                <a:gd name="T7" fmla="*/ 83 h 131"/>
                <a:gd name="T8" fmla="*/ 68 w 131"/>
                <a:gd name="T9" fmla="*/ 5 h 131"/>
                <a:gd name="T10" fmla="*/ 78 w 131"/>
                <a:gd name="T11" fmla="*/ 34 h 131"/>
                <a:gd name="T12" fmla="*/ 107 w 131"/>
                <a:gd name="T13" fmla="*/ 43 h 131"/>
                <a:gd name="T14" fmla="*/ 97 w 131"/>
                <a:gd name="T15" fmla="*/ 14 h 131"/>
                <a:gd name="T16" fmla="*/ 68 w 131"/>
                <a:gd name="T17" fmla="*/ 5 h 131"/>
                <a:gd name="T18" fmla="*/ 84 w 131"/>
                <a:gd name="T19" fmla="*/ 46 h 131"/>
                <a:gd name="T20" fmla="*/ 34 w 131"/>
                <a:gd name="T21" fmla="*/ 95 h 131"/>
                <a:gd name="T22" fmla="*/ 44 w 131"/>
                <a:gd name="T23" fmla="*/ 105 h 131"/>
                <a:gd name="T24" fmla="*/ 98 w 131"/>
                <a:gd name="T25" fmla="*/ 51 h 131"/>
                <a:gd name="T26" fmla="*/ 84 w 131"/>
                <a:gd name="T27" fmla="*/ 46 h 131"/>
                <a:gd name="T28" fmla="*/ 74 w 131"/>
                <a:gd name="T29" fmla="*/ 38 h 131"/>
                <a:gd name="T30" fmla="*/ 68 w 131"/>
                <a:gd name="T31" fmla="*/ 33 h 131"/>
                <a:gd name="T32" fmla="*/ 20 w 131"/>
                <a:gd name="T33" fmla="*/ 81 h 131"/>
                <a:gd name="T34" fmla="*/ 30 w 131"/>
                <a:gd name="T35" fmla="*/ 91 h 131"/>
                <a:gd name="T36" fmla="*/ 79 w 131"/>
                <a:gd name="T37" fmla="*/ 43 h 131"/>
                <a:gd name="T38" fmla="*/ 74 w 131"/>
                <a:gd name="T39" fmla="*/ 38 h 131"/>
                <a:gd name="T40" fmla="*/ 60 w 131"/>
                <a:gd name="T41" fmla="*/ 13 h 131"/>
                <a:gd name="T42" fmla="*/ 5 w 131"/>
                <a:gd name="T43" fmla="*/ 66 h 131"/>
                <a:gd name="T44" fmla="*/ 15 w 131"/>
                <a:gd name="T45" fmla="*/ 76 h 131"/>
                <a:gd name="T46" fmla="*/ 65 w 131"/>
                <a:gd name="T47" fmla="*/ 28 h 131"/>
                <a:gd name="T48" fmla="*/ 60 w 131"/>
                <a:gd name="T49" fmla="*/ 13 h 131"/>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131" h="131">
                  <a:moveTo>
                    <a:pt x="0" y="99"/>
                  </a:moveTo>
                  <a:cubicBezTo>
                    <a:pt x="32" y="131"/>
                    <a:pt x="32" y="131"/>
                    <a:pt x="32" y="131"/>
                  </a:cubicBezTo>
                  <a:cubicBezTo>
                    <a:pt x="0" y="131"/>
                    <a:pt x="0" y="131"/>
                    <a:pt x="0" y="131"/>
                  </a:cubicBezTo>
                  <a:lnTo>
                    <a:pt x="0" y="99"/>
                  </a:lnTo>
                  <a:close/>
                  <a:moveTo>
                    <a:pt x="80" y="6"/>
                  </a:moveTo>
                  <a:cubicBezTo>
                    <a:pt x="74" y="12"/>
                    <a:pt x="79" y="27"/>
                    <a:pt x="91" y="40"/>
                  </a:cubicBezTo>
                  <a:cubicBezTo>
                    <a:pt x="104" y="52"/>
                    <a:pt x="119" y="57"/>
                    <a:pt x="125" y="51"/>
                  </a:cubicBezTo>
                  <a:cubicBezTo>
                    <a:pt x="131" y="45"/>
                    <a:pt x="126" y="30"/>
                    <a:pt x="114" y="17"/>
                  </a:cubicBezTo>
                  <a:cubicBezTo>
                    <a:pt x="101" y="5"/>
                    <a:pt x="86" y="0"/>
                    <a:pt x="80" y="6"/>
                  </a:cubicBezTo>
                  <a:close/>
                  <a:moveTo>
                    <a:pt x="98" y="55"/>
                  </a:moveTo>
                  <a:cubicBezTo>
                    <a:pt x="40" y="113"/>
                    <a:pt x="40" y="113"/>
                    <a:pt x="40" y="113"/>
                  </a:cubicBezTo>
                  <a:cubicBezTo>
                    <a:pt x="52" y="125"/>
                    <a:pt x="52" y="125"/>
                    <a:pt x="52" y="125"/>
                  </a:cubicBezTo>
                  <a:cubicBezTo>
                    <a:pt x="115" y="61"/>
                    <a:pt x="115" y="61"/>
                    <a:pt x="115" y="61"/>
                  </a:cubicBezTo>
                  <a:cubicBezTo>
                    <a:pt x="110" y="61"/>
                    <a:pt x="104" y="59"/>
                    <a:pt x="98" y="55"/>
                  </a:cubicBezTo>
                  <a:close/>
                  <a:moveTo>
                    <a:pt x="86" y="45"/>
                  </a:moveTo>
                  <a:cubicBezTo>
                    <a:pt x="84" y="43"/>
                    <a:pt x="82" y="41"/>
                    <a:pt x="80" y="39"/>
                  </a:cubicBezTo>
                  <a:cubicBezTo>
                    <a:pt x="23" y="96"/>
                    <a:pt x="23" y="96"/>
                    <a:pt x="23" y="96"/>
                  </a:cubicBezTo>
                  <a:cubicBezTo>
                    <a:pt x="35" y="108"/>
                    <a:pt x="35" y="108"/>
                    <a:pt x="35" y="108"/>
                  </a:cubicBezTo>
                  <a:cubicBezTo>
                    <a:pt x="92" y="51"/>
                    <a:pt x="92" y="51"/>
                    <a:pt x="92" y="51"/>
                  </a:cubicBezTo>
                  <a:cubicBezTo>
                    <a:pt x="90" y="49"/>
                    <a:pt x="88" y="47"/>
                    <a:pt x="86" y="45"/>
                  </a:cubicBezTo>
                  <a:close/>
                  <a:moveTo>
                    <a:pt x="70" y="16"/>
                  </a:moveTo>
                  <a:cubicBezTo>
                    <a:pt x="6" y="79"/>
                    <a:pt x="6" y="79"/>
                    <a:pt x="6" y="79"/>
                  </a:cubicBezTo>
                  <a:cubicBezTo>
                    <a:pt x="18" y="91"/>
                    <a:pt x="18" y="91"/>
                    <a:pt x="18" y="91"/>
                  </a:cubicBezTo>
                  <a:cubicBezTo>
                    <a:pt x="76" y="33"/>
                    <a:pt x="76" y="33"/>
                    <a:pt x="76" y="33"/>
                  </a:cubicBezTo>
                  <a:cubicBezTo>
                    <a:pt x="72" y="27"/>
                    <a:pt x="70" y="21"/>
                    <a:pt x="70" y="16"/>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latin typeface="微软雅黑" panose="020B0503020204020204" charset="-122"/>
                <a:ea typeface="微软雅黑" panose="020B0503020204020204" charset="-122"/>
                <a:cs typeface="+mn-ea"/>
                <a:sym typeface="微软雅黑" panose="020B0503020204020204" charset="-122"/>
              </a:endParaRPr>
            </a:p>
          </p:txBody>
        </p:sp>
      </p:grpSp>
      <p:sp>
        <p:nvSpPr>
          <p:cNvPr id="80" name="Text Box 4"/>
          <p:cNvSpPr txBox="1">
            <a:spLocks noChangeArrowheads="1"/>
          </p:cNvSpPr>
          <p:nvPr/>
        </p:nvSpPr>
        <p:spPr bwMode="auto">
          <a:xfrm>
            <a:off x="3453745" y="192933"/>
            <a:ext cx="2236510"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000" dirty="0">
                <a:solidFill>
                  <a:schemeClr val="tx1">
                    <a:lumMod val="85000"/>
                    <a:lumOff val="15000"/>
                  </a:schemeClr>
                </a:solidFill>
                <a:latin typeface="微软雅黑" panose="020B0503020204020204" charset="-122"/>
                <a:ea typeface="微软雅黑" panose="020B0503020204020204" charset="-122"/>
                <a:cs typeface="+mn-ea"/>
                <a:sym typeface="微软雅黑" panose="020B0503020204020204" charset="-122"/>
              </a:rPr>
              <a:t>具体工作完成情况</a:t>
            </a:r>
            <a:endParaRPr lang="zh-CN" altLang="zh-CN" sz="2000" dirty="0">
              <a:solidFill>
                <a:schemeClr val="tx1">
                  <a:lumMod val="85000"/>
                  <a:lumOff val="15000"/>
                </a:schemeClr>
              </a:solidFill>
              <a:latin typeface="微软雅黑" panose="020B0503020204020204" charset="-122"/>
              <a:ea typeface="微软雅黑" panose="020B0503020204020204" charset="-122"/>
              <a:cs typeface="+mn-ea"/>
              <a:sym typeface="微软雅黑" panose="020B0503020204020204" charset="-122"/>
            </a:endParaRPr>
          </a:p>
        </p:txBody>
      </p:sp>
      <p:sp>
        <p:nvSpPr>
          <p:cNvPr id="81" name="Line 6"/>
          <p:cNvSpPr>
            <a:spLocks noChangeShapeType="1"/>
          </p:cNvSpPr>
          <p:nvPr/>
        </p:nvSpPr>
        <p:spPr bwMode="auto">
          <a:xfrm>
            <a:off x="0" y="361950"/>
            <a:ext cx="3276634" cy="0"/>
          </a:xfrm>
          <a:prstGeom prst="line">
            <a:avLst/>
          </a:prstGeom>
          <a:noFill/>
          <a:ln w="6350">
            <a:solidFill>
              <a:srgbClr val="0070C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latin typeface="微软雅黑" panose="020B0503020204020204" charset="-122"/>
              <a:ea typeface="微软雅黑" panose="020B0503020204020204" charset="-122"/>
              <a:cs typeface="+mn-ea"/>
              <a:sym typeface="微软雅黑" panose="020B0503020204020204" charset="-122"/>
            </a:endParaRPr>
          </a:p>
        </p:txBody>
      </p:sp>
      <p:sp>
        <p:nvSpPr>
          <p:cNvPr id="82" name="Line 7"/>
          <p:cNvSpPr>
            <a:spLocks noChangeShapeType="1"/>
          </p:cNvSpPr>
          <p:nvPr/>
        </p:nvSpPr>
        <p:spPr bwMode="auto">
          <a:xfrm>
            <a:off x="5935663" y="361950"/>
            <a:ext cx="3208337" cy="0"/>
          </a:xfrm>
          <a:prstGeom prst="line">
            <a:avLst/>
          </a:prstGeom>
          <a:noFill/>
          <a:ln w="6350">
            <a:solidFill>
              <a:srgbClr val="0070C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latin typeface="微软雅黑" panose="020B0503020204020204" charset="-122"/>
              <a:ea typeface="微软雅黑" panose="020B0503020204020204" charset="-122"/>
              <a:cs typeface="+mn-ea"/>
              <a:sym typeface="微软雅黑" panose="020B0503020204020204" charset="-122"/>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3000">
        <p:fade/>
      </p:transition>
    </mc:Choice>
    <mc:Fallback xmlns="">
      <p:transition spd="med"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13318"/>
                                        </p:tgtEl>
                                        <p:attrNameLst>
                                          <p:attrName>style.visibility</p:attrName>
                                        </p:attrNameLst>
                                      </p:cBhvr>
                                      <p:to>
                                        <p:strVal val="visible"/>
                                      </p:to>
                                    </p:set>
                                    <p:animEffect transition="in" filter="wheel(1)">
                                      <p:cBhvr>
                                        <p:cTn id="7" dur="2000"/>
                                        <p:tgtEl>
                                          <p:spTgt spid="13318"/>
                                        </p:tgtEl>
                                      </p:cBhvr>
                                    </p:animEffect>
                                  </p:childTnLst>
                                </p:cTn>
                              </p:par>
                            </p:childTnLst>
                          </p:cTn>
                        </p:par>
                        <p:par>
                          <p:cTn id="8" fill="hold">
                            <p:stCondLst>
                              <p:cond delay="2000"/>
                            </p:stCondLst>
                            <p:childTnLst>
                              <p:par>
                                <p:cTn id="9" presetID="2" presetClass="entr" presetSubtype="2" fill="hold" grpId="0" nodeType="afterEffect">
                                  <p:stCondLst>
                                    <p:cond delay="0"/>
                                  </p:stCondLst>
                                  <p:childTnLst>
                                    <p:set>
                                      <p:cBhvr>
                                        <p:cTn id="10" dur="1" fill="hold">
                                          <p:stCondLst>
                                            <p:cond delay="0"/>
                                          </p:stCondLst>
                                        </p:cTn>
                                        <p:tgtEl>
                                          <p:spTgt spid="81"/>
                                        </p:tgtEl>
                                        <p:attrNameLst>
                                          <p:attrName>style.visibility</p:attrName>
                                        </p:attrNameLst>
                                      </p:cBhvr>
                                      <p:to>
                                        <p:strVal val="visible"/>
                                      </p:to>
                                    </p:set>
                                    <p:anim calcmode="lin" valueType="num">
                                      <p:cBhvr additive="base">
                                        <p:cTn id="11" dur="500" fill="hold"/>
                                        <p:tgtEl>
                                          <p:spTgt spid="81"/>
                                        </p:tgtEl>
                                        <p:attrNameLst>
                                          <p:attrName>ppt_x</p:attrName>
                                        </p:attrNameLst>
                                      </p:cBhvr>
                                      <p:tavLst>
                                        <p:tav tm="0">
                                          <p:val>
                                            <p:strVal val="1+#ppt_w/2"/>
                                          </p:val>
                                        </p:tav>
                                        <p:tav tm="100000">
                                          <p:val>
                                            <p:strVal val="#ppt_x"/>
                                          </p:val>
                                        </p:tav>
                                      </p:tavLst>
                                    </p:anim>
                                    <p:anim calcmode="lin" valueType="num">
                                      <p:cBhvr additive="base">
                                        <p:cTn id="12" dur="500" fill="hold"/>
                                        <p:tgtEl>
                                          <p:spTgt spid="81"/>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82"/>
                                        </p:tgtEl>
                                        <p:attrNameLst>
                                          <p:attrName>style.visibility</p:attrName>
                                        </p:attrNameLst>
                                      </p:cBhvr>
                                      <p:to>
                                        <p:strVal val="visible"/>
                                      </p:to>
                                    </p:set>
                                    <p:anim calcmode="lin" valueType="num">
                                      <p:cBhvr additive="base">
                                        <p:cTn id="15" dur="500" fill="hold"/>
                                        <p:tgtEl>
                                          <p:spTgt spid="82"/>
                                        </p:tgtEl>
                                        <p:attrNameLst>
                                          <p:attrName>ppt_x</p:attrName>
                                        </p:attrNameLst>
                                      </p:cBhvr>
                                      <p:tavLst>
                                        <p:tav tm="0">
                                          <p:val>
                                            <p:strVal val="0-#ppt_w/2"/>
                                          </p:val>
                                        </p:tav>
                                        <p:tav tm="100000">
                                          <p:val>
                                            <p:strVal val="#ppt_x"/>
                                          </p:val>
                                        </p:tav>
                                      </p:tavLst>
                                    </p:anim>
                                    <p:anim calcmode="lin" valueType="num">
                                      <p:cBhvr additive="base">
                                        <p:cTn id="16" dur="500" fill="hold"/>
                                        <p:tgtEl>
                                          <p:spTgt spid="82"/>
                                        </p:tgtEl>
                                        <p:attrNameLst>
                                          <p:attrName>ppt_y</p:attrName>
                                        </p:attrNameLst>
                                      </p:cBhvr>
                                      <p:tavLst>
                                        <p:tav tm="0">
                                          <p:val>
                                            <p:strVal val="#ppt_y"/>
                                          </p:val>
                                        </p:tav>
                                        <p:tav tm="100000">
                                          <p:val>
                                            <p:strVal val="#ppt_y"/>
                                          </p:val>
                                        </p:tav>
                                      </p:tavLst>
                                    </p:anim>
                                  </p:childTnLst>
                                </p:cTn>
                              </p:par>
                            </p:childTnLst>
                          </p:cTn>
                        </p:par>
                        <p:par>
                          <p:cTn id="17" fill="hold">
                            <p:stCondLst>
                              <p:cond delay="2500"/>
                            </p:stCondLst>
                            <p:childTnLst>
                              <p:par>
                                <p:cTn id="18" presetID="42" presetClass="entr" presetSubtype="0" fill="hold" grpId="0" nodeType="afterEffect">
                                  <p:stCondLst>
                                    <p:cond delay="0"/>
                                  </p:stCondLst>
                                  <p:childTnLst>
                                    <p:set>
                                      <p:cBhvr>
                                        <p:cTn id="19" dur="1" fill="hold">
                                          <p:stCondLst>
                                            <p:cond delay="0"/>
                                          </p:stCondLst>
                                        </p:cTn>
                                        <p:tgtEl>
                                          <p:spTgt spid="80"/>
                                        </p:tgtEl>
                                        <p:attrNameLst>
                                          <p:attrName>style.visibility</p:attrName>
                                        </p:attrNameLst>
                                      </p:cBhvr>
                                      <p:to>
                                        <p:strVal val="visible"/>
                                      </p:to>
                                    </p:set>
                                    <p:animEffect transition="in" filter="fade">
                                      <p:cBhvr>
                                        <p:cTn id="20" dur="1000"/>
                                        <p:tgtEl>
                                          <p:spTgt spid="80"/>
                                        </p:tgtEl>
                                      </p:cBhvr>
                                    </p:animEffect>
                                    <p:anim calcmode="lin" valueType="num">
                                      <p:cBhvr>
                                        <p:cTn id="21" dur="1000" fill="hold"/>
                                        <p:tgtEl>
                                          <p:spTgt spid="80"/>
                                        </p:tgtEl>
                                        <p:attrNameLst>
                                          <p:attrName>ppt_x</p:attrName>
                                        </p:attrNameLst>
                                      </p:cBhvr>
                                      <p:tavLst>
                                        <p:tav tm="0">
                                          <p:val>
                                            <p:strVal val="#ppt_x"/>
                                          </p:val>
                                        </p:tav>
                                        <p:tav tm="100000">
                                          <p:val>
                                            <p:strVal val="#ppt_x"/>
                                          </p:val>
                                        </p:tav>
                                      </p:tavLst>
                                    </p:anim>
                                    <p:anim calcmode="lin" valueType="num">
                                      <p:cBhvr>
                                        <p:cTn id="22" dur="1000" fill="hold"/>
                                        <p:tgtEl>
                                          <p:spTgt spid="80"/>
                                        </p:tgtEl>
                                        <p:attrNameLst>
                                          <p:attrName>ppt_y</p:attrName>
                                        </p:attrNameLst>
                                      </p:cBhvr>
                                      <p:tavLst>
                                        <p:tav tm="0">
                                          <p:val>
                                            <p:strVal val="#ppt_y+.1"/>
                                          </p:val>
                                        </p:tav>
                                        <p:tav tm="100000">
                                          <p:val>
                                            <p:strVal val="#ppt_y"/>
                                          </p:val>
                                        </p:tav>
                                      </p:tavLst>
                                    </p:anim>
                                  </p:childTnLst>
                                </p:cTn>
                              </p:par>
                            </p:childTnLst>
                          </p:cTn>
                        </p:par>
                        <p:par>
                          <p:cTn id="23" fill="hold">
                            <p:stCondLst>
                              <p:cond delay="3500"/>
                            </p:stCondLst>
                            <p:childTnLst>
                              <p:par>
                                <p:cTn id="24" presetID="15" presetClass="entr" presetSubtype="0" fill="hold" nodeType="afterEffect">
                                  <p:stCondLst>
                                    <p:cond delay="0"/>
                                  </p:stCondLst>
                                  <p:childTnLst>
                                    <p:set>
                                      <p:cBhvr>
                                        <p:cTn id="25" dur="1" fill="hold">
                                          <p:stCondLst>
                                            <p:cond delay="0"/>
                                          </p:stCondLst>
                                        </p:cTn>
                                        <p:tgtEl>
                                          <p:spTgt spid="13386"/>
                                        </p:tgtEl>
                                        <p:attrNameLst>
                                          <p:attrName>style.visibility</p:attrName>
                                        </p:attrNameLst>
                                      </p:cBhvr>
                                      <p:to>
                                        <p:strVal val="visible"/>
                                      </p:to>
                                    </p:set>
                                    <p:anim calcmode="lin" valueType="num">
                                      <p:cBhvr>
                                        <p:cTn id="26" dur="1000" fill="hold"/>
                                        <p:tgtEl>
                                          <p:spTgt spid="13386"/>
                                        </p:tgtEl>
                                        <p:attrNameLst>
                                          <p:attrName>ppt_w</p:attrName>
                                        </p:attrNameLst>
                                      </p:cBhvr>
                                      <p:tavLst>
                                        <p:tav tm="0">
                                          <p:val>
                                            <p:fltVal val="0"/>
                                          </p:val>
                                        </p:tav>
                                        <p:tav tm="100000">
                                          <p:val>
                                            <p:strVal val="#ppt_w"/>
                                          </p:val>
                                        </p:tav>
                                      </p:tavLst>
                                    </p:anim>
                                    <p:anim calcmode="lin" valueType="num">
                                      <p:cBhvr>
                                        <p:cTn id="27" dur="1000" fill="hold"/>
                                        <p:tgtEl>
                                          <p:spTgt spid="13386"/>
                                        </p:tgtEl>
                                        <p:attrNameLst>
                                          <p:attrName>ppt_h</p:attrName>
                                        </p:attrNameLst>
                                      </p:cBhvr>
                                      <p:tavLst>
                                        <p:tav tm="0">
                                          <p:val>
                                            <p:fltVal val="0"/>
                                          </p:val>
                                        </p:tav>
                                        <p:tav tm="100000">
                                          <p:val>
                                            <p:strVal val="#ppt_h"/>
                                          </p:val>
                                        </p:tav>
                                      </p:tavLst>
                                    </p:anim>
                                    <p:anim calcmode="lin" valueType="num">
                                      <p:cBhvr>
                                        <p:cTn id="28" dur="1000" fill="hold"/>
                                        <p:tgtEl>
                                          <p:spTgt spid="13386"/>
                                        </p:tgtEl>
                                        <p:attrNameLst>
                                          <p:attrName>ppt_x</p:attrName>
                                        </p:attrNameLst>
                                      </p:cBhvr>
                                      <p:tavLst>
                                        <p:tav tm="0" fmla="#ppt_x+(cos(-2*pi*(1-$))*-#ppt_x-sin(-2*pi*(1-$))*(1-#ppt_y))*(1-$)">
                                          <p:val>
                                            <p:fltVal val="0"/>
                                          </p:val>
                                        </p:tav>
                                        <p:tav tm="100000">
                                          <p:val>
                                            <p:fltVal val="1"/>
                                          </p:val>
                                        </p:tav>
                                      </p:tavLst>
                                    </p:anim>
                                    <p:anim calcmode="lin" valueType="num">
                                      <p:cBhvr>
                                        <p:cTn id="29" dur="1000" fill="hold"/>
                                        <p:tgtEl>
                                          <p:spTgt spid="13386"/>
                                        </p:tgtEl>
                                        <p:attrNameLst>
                                          <p:attrName>ppt_y</p:attrName>
                                        </p:attrNameLst>
                                      </p:cBhvr>
                                      <p:tavLst>
                                        <p:tav tm="0" fmla="#ppt_y+(sin(-2*pi*(1-$))*-#ppt_x+cos(-2*pi*(1-$))*(1-#ppt_y))*(1-$)">
                                          <p:val>
                                            <p:fltVal val="0"/>
                                          </p:val>
                                        </p:tav>
                                        <p:tav tm="100000">
                                          <p:val>
                                            <p:fltVal val="1"/>
                                          </p:val>
                                        </p:tav>
                                      </p:tavLst>
                                    </p:anim>
                                  </p:childTnLst>
                                </p:cTn>
                              </p:par>
                            </p:childTnLst>
                          </p:cTn>
                        </p:par>
                        <p:par>
                          <p:cTn id="30" fill="hold">
                            <p:stCondLst>
                              <p:cond delay="4500"/>
                            </p:stCondLst>
                            <p:childTnLst>
                              <p:par>
                                <p:cTn id="31" presetID="2" presetClass="entr" presetSubtype="8" fill="hold" grpId="0" nodeType="afterEffect">
                                  <p:stCondLst>
                                    <p:cond delay="0"/>
                                  </p:stCondLst>
                                  <p:childTnLst>
                                    <p:set>
                                      <p:cBhvr>
                                        <p:cTn id="32" dur="1" fill="hold">
                                          <p:stCondLst>
                                            <p:cond delay="0"/>
                                          </p:stCondLst>
                                        </p:cTn>
                                        <p:tgtEl>
                                          <p:spTgt spid="13322"/>
                                        </p:tgtEl>
                                        <p:attrNameLst>
                                          <p:attrName>style.visibility</p:attrName>
                                        </p:attrNameLst>
                                      </p:cBhvr>
                                      <p:to>
                                        <p:strVal val="visible"/>
                                      </p:to>
                                    </p:set>
                                    <p:anim calcmode="lin" valueType="num">
                                      <p:cBhvr additive="base">
                                        <p:cTn id="33" dur="500" fill="hold"/>
                                        <p:tgtEl>
                                          <p:spTgt spid="13322"/>
                                        </p:tgtEl>
                                        <p:attrNameLst>
                                          <p:attrName>ppt_x</p:attrName>
                                        </p:attrNameLst>
                                      </p:cBhvr>
                                      <p:tavLst>
                                        <p:tav tm="0">
                                          <p:val>
                                            <p:strVal val="0-#ppt_w/2"/>
                                          </p:val>
                                        </p:tav>
                                        <p:tav tm="100000">
                                          <p:val>
                                            <p:strVal val="#ppt_x"/>
                                          </p:val>
                                        </p:tav>
                                      </p:tavLst>
                                    </p:anim>
                                    <p:anim calcmode="lin" valueType="num">
                                      <p:cBhvr additive="base">
                                        <p:cTn id="34" dur="500" fill="hold"/>
                                        <p:tgtEl>
                                          <p:spTgt spid="13322"/>
                                        </p:tgtEl>
                                        <p:attrNameLst>
                                          <p:attrName>ppt_y</p:attrName>
                                        </p:attrNameLst>
                                      </p:cBhvr>
                                      <p:tavLst>
                                        <p:tav tm="0">
                                          <p:val>
                                            <p:strVal val="#ppt_y"/>
                                          </p:val>
                                        </p:tav>
                                        <p:tav tm="100000">
                                          <p:val>
                                            <p:strVal val="#ppt_y"/>
                                          </p:val>
                                        </p:tav>
                                      </p:tavLst>
                                    </p:anim>
                                  </p:childTnLst>
                                </p:cTn>
                              </p:par>
                              <p:par>
                                <p:cTn id="35" presetID="2" presetClass="entr" presetSubtype="8" fill="hold" grpId="0" nodeType="withEffect">
                                  <p:stCondLst>
                                    <p:cond delay="0"/>
                                  </p:stCondLst>
                                  <p:childTnLst>
                                    <p:set>
                                      <p:cBhvr>
                                        <p:cTn id="36" dur="1" fill="hold">
                                          <p:stCondLst>
                                            <p:cond delay="0"/>
                                          </p:stCondLst>
                                        </p:cTn>
                                        <p:tgtEl>
                                          <p:spTgt spid="13321"/>
                                        </p:tgtEl>
                                        <p:attrNameLst>
                                          <p:attrName>style.visibility</p:attrName>
                                        </p:attrNameLst>
                                      </p:cBhvr>
                                      <p:to>
                                        <p:strVal val="visible"/>
                                      </p:to>
                                    </p:set>
                                    <p:anim calcmode="lin" valueType="num">
                                      <p:cBhvr additive="base">
                                        <p:cTn id="37" dur="500" fill="hold"/>
                                        <p:tgtEl>
                                          <p:spTgt spid="13321"/>
                                        </p:tgtEl>
                                        <p:attrNameLst>
                                          <p:attrName>ppt_x</p:attrName>
                                        </p:attrNameLst>
                                      </p:cBhvr>
                                      <p:tavLst>
                                        <p:tav tm="0">
                                          <p:val>
                                            <p:strVal val="0-#ppt_w/2"/>
                                          </p:val>
                                        </p:tav>
                                        <p:tav tm="100000">
                                          <p:val>
                                            <p:strVal val="#ppt_x"/>
                                          </p:val>
                                        </p:tav>
                                      </p:tavLst>
                                    </p:anim>
                                    <p:anim calcmode="lin" valueType="num">
                                      <p:cBhvr additive="base">
                                        <p:cTn id="38" dur="500" fill="hold"/>
                                        <p:tgtEl>
                                          <p:spTgt spid="13321"/>
                                        </p:tgtEl>
                                        <p:attrNameLst>
                                          <p:attrName>ppt_y</p:attrName>
                                        </p:attrNameLst>
                                      </p:cBhvr>
                                      <p:tavLst>
                                        <p:tav tm="0">
                                          <p:val>
                                            <p:strVal val="#ppt_y"/>
                                          </p:val>
                                        </p:tav>
                                        <p:tav tm="100000">
                                          <p:val>
                                            <p:strVal val="#ppt_y"/>
                                          </p:val>
                                        </p:tav>
                                      </p:tavLst>
                                    </p:anim>
                                  </p:childTnLst>
                                </p:cTn>
                              </p:par>
                            </p:childTnLst>
                          </p:cTn>
                        </p:par>
                        <p:par>
                          <p:cTn id="39" fill="hold">
                            <p:stCondLst>
                              <p:cond delay="5000"/>
                            </p:stCondLst>
                            <p:childTnLst>
                              <p:par>
                                <p:cTn id="40" presetID="42" presetClass="entr" presetSubtype="0" fill="hold" grpId="0" nodeType="afterEffect">
                                  <p:stCondLst>
                                    <p:cond delay="0"/>
                                  </p:stCondLst>
                                  <p:childTnLst>
                                    <p:set>
                                      <p:cBhvr>
                                        <p:cTn id="41" dur="1" fill="hold">
                                          <p:stCondLst>
                                            <p:cond delay="0"/>
                                          </p:stCondLst>
                                        </p:cTn>
                                        <p:tgtEl>
                                          <p:spTgt spid="13323"/>
                                        </p:tgtEl>
                                        <p:attrNameLst>
                                          <p:attrName>style.visibility</p:attrName>
                                        </p:attrNameLst>
                                      </p:cBhvr>
                                      <p:to>
                                        <p:strVal val="visible"/>
                                      </p:to>
                                    </p:set>
                                    <p:animEffect transition="in" filter="fade">
                                      <p:cBhvr>
                                        <p:cTn id="42" dur="1000"/>
                                        <p:tgtEl>
                                          <p:spTgt spid="13323"/>
                                        </p:tgtEl>
                                      </p:cBhvr>
                                    </p:animEffect>
                                    <p:anim calcmode="lin" valueType="num">
                                      <p:cBhvr>
                                        <p:cTn id="43" dur="1000" fill="hold"/>
                                        <p:tgtEl>
                                          <p:spTgt spid="13323"/>
                                        </p:tgtEl>
                                        <p:attrNameLst>
                                          <p:attrName>ppt_x</p:attrName>
                                        </p:attrNameLst>
                                      </p:cBhvr>
                                      <p:tavLst>
                                        <p:tav tm="0">
                                          <p:val>
                                            <p:strVal val="#ppt_x"/>
                                          </p:val>
                                        </p:tav>
                                        <p:tav tm="100000">
                                          <p:val>
                                            <p:strVal val="#ppt_x"/>
                                          </p:val>
                                        </p:tav>
                                      </p:tavLst>
                                    </p:anim>
                                    <p:anim calcmode="lin" valueType="num">
                                      <p:cBhvr>
                                        <p:cTn id="44" dur="1000" fill="hold"/>
                                        <p:tgtEl>
                                          <p:spTgt spid="13323"/>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0"/>
                                  </p:stCondLst>
                                  <p:childTnLst>
                                    <p:set>
                                      <p:cBhvr>
                                        <p:cTn id="46" dur="1" fill="hold">
                                          <p:stCondLst>
                                            <p:cond delay="0"/>
                                          </p:stCondLst>
                                        </p:cTn>
                                        <p:tgtEl>
                                          <p:spTgt spid="13324"/>
                                        </p:tgtEl>
                                        <p:attrNameLst>
                                          <p:attrName>style.visibility</p:attrName>
                                        </p:attrNameLst>
                                      </p:cBhvr>
                                      <p:to>
                                        <p:strVal val="visible"/>
                                      </p:to>
                                    </p:set>
                                    <p:animEffect transition="in" filter="fade">
                                      <p:cBhvr>
                                        <p:cTn id="47" dur="1000"/>
                                        <p:tgtEl>
                                          <p:spTgt spid="13324"/>
                                        </p:tgtEl>
                                      </p:cBhvr>
                                    </p:animEffect>
                                    <p:anim calcmode="lin" valueType="num">
                                      <p:cBhvr>
                                        <p:cTn id="48" dur="1000" fill="hold"/>
                                        <p:tgtEl>
                                          <p:spTgt spid="13324"/>
                                        </p:tgtEl>
                                        <p:attrNameLst>
                                          <p:attrName>ppt_x</p:attrName>
                                        </p:attrNameLst>
                                      </p:cBhvr>
                                      <p:tavLst>
                                        <p:tav tm="0">
                                          <p:val>
                                            <p:strVal val="#ppt_x"/>
                                          </p:val>
                                        </p:tav>
                                        <p:tav tm="100000">
                                          <p:val>
                                            <p:strVal val="#ppt_x"/>
                                          </p:val>
                                        </p:tav>
                                      </p:tavLst>
                                    </p:anim>
                                    <p:anim calcmode="lin" valueType="num">
                                      <p:cBhvr>
                                        <p:cTn id="49" dur="1000" fill="hold"/>
                                        <p:tgtEl>
                                          <p:spTgt spid="13324"/>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0"/>
                                  </p:stCondLst>
                                  <p:childTnLst>
                                    <p:set>
                                      <p:cBhvr>
                                        <p:cTn id="51" dur="1" fill="hold">
                                          <p:stCondLst>
                                            <p:cond delay="0"/>
                                          </p:stCondLst>
                                        </p:cTn>
                                        <p:tgtEl>
                                          <p:spTgt spid="13325"/>
                                        </p:tgtEl>
                                        <p:attrNameLst>
                                          <p:attrName>style.visibility</p:attrName>
                                        </p:attrNameLst>
                                      </p:cBhvr>
                                      <p:to>
                                        <p:strVal val="visible"/>
                                      </p:to>
                                    </p:set>
                                    <p:animEffect transition="in" filter="fade">
                                      <p:cBhvr>
                                        <p:cTn id="52" dur="1000"/>
                                        <p:tgtEl>
                                          <p:spTgt spid="13325"/>
                                        </p:tgtEl>
                                      </p:cBhvr>
                                    </p:animEffect>
                                    <p:anim calcmode="lin" valueType="num">
                                      <p:cBhvr>
                                        <p:cTn id="53" dur="1000" fill="hold"/>
                                        <p:tgtEl>
                                          <p:spTgt spid="13325"/>
                                        </p:tgtEl>
                                        <p:attrNameLst>
                                          <p:attrName>ppt_x</p:attrName>
                                        </p:attrNameLst>
                                      </p:cBhvr>
                                      <p:tavLst>
                                        <p:tav tm="0">
                                          <p:val>
                                            <p:strVal val="#ppt_x"/>
                                          </p:val>
                                        </p:tav>
                                        <p:tav tm="100000">
                                          <p:val>
                                            <p:strVal val="#ppt_x"/>
                                          </p:val>
                                        </p:tav>
                                      </p:tavLst>
                                    </p:anim>
                                    <p:anim calcmode="lin" valueType="num">
                                      <p:cBhvr>
                                        <p:cTn id="54" dur="1000" fill="hold"/>
                                        <p:tgtEl>
                                          <p:spTgt spid="13325"/>
                                        </p:tgtEl>
                                        <p:attrNameLst>
                                          <p:attrName>ppt_y</p:attrName>
                                        </p:attrNameLst>
                                      </p:cBhvr>
                                      <p:tavLst>
                                        <p:tav tm="0">
                                          <p:val>
                                            <p:strVal val="#ppt_y+.1"/>
                                          </p:val>
                                        </p:tav>
                                        <p:tav tm="100000">
                                          <p:val>
                                            <p:strVal val="#ppt_y"/>
                                          </p:val>
                                        </p:tav>
                                      </p:tavLst>
                                    </p:anim>
                                  </p:childTnLst>
                                </p:cTn>
                              </p:par>
                              <p:par>
                                <p:cTn id="55" presetID="42" presetClass="entr" presetSubtype="0" fill="hold" grpId="0" nodeType="withEffect">
                                  <p:stCondLst>
                                    <p:cond delay="0"/>
                                  </p:stCondLst>
                                  <p:childTnLst>
                                    <p:set>
                                      <p:cBhvr>
                                        <p:cTn id="56" dur="1" fill="hold">
                                          <p:stCondLst>
                                            <p:cond delay="0"/>
                                          </p:stCondLst>
                                        </p:cTn>
                                        <p:tgtEl>
                                          <p:spTgt spid="13326"/>
                                        </p:tgtEl>
                                        <p:attrNameLst>
                                          <p:attrName>style.visibility</p:attrName>
                                        </p:attrNameLst>
                                      </p:cBhvr>
                                      <p:to>
                                        <p:strVal val="visible"/>
                                      </p:to>
                                    </p:set>
                                    <p:animEffect transition="in" filter="fade">
                                      <p:cBhvr>
                                        <p:cTn id="57" dur="1000"/>
                                        <p:tgtEl>
                                          <p:spTgt spid="13326"/>
                                        </p:tgtEl>
                                      </p:cBhvr>
                                    </p:animEffect>
                                    <p:anim calcmode="lin" valueType="num">
                                      <p:cBhvr>
                                        <p:cTn id="58" dur="1000" fill="hold"/>
                                        <p:tgtEl>
                                          <p:spTgt spid="13326"/>
                                        </p:tgtEl>
                                        <p:attrNameLst>
                                          <p:attrName>ppt_x</p:attrName>
                                        </p:attrNameLst>
                                      </p:cBhvr>
                                      <p:tavLst>
                                        <p:tav tm="0">
                                          <p:val>
                                            <p:strVal val="#ppt_x"/>
                                          </p:val>
                                        </p:tav>
                                        <p:tav tm="100000">
                                          <p:val>
                                            <p:strVal val="#ppt_x"/>
                                          </p:val>
                                        </p:tav>
                                      </p:tavLst>
                                    </p:anim>
                                    <p:anim calcmode="lin" valueType="num">
                                      <p:cBhvr>
                                        <p:cTn id="59" dur="1000" fill="hold"/>
                                        <p:tgtEl>
                                          <p:spTgt spid="13326"/>
                                        </p:tgtEl>
                                        <p:attrNameLst>
                                          <p:attrName>ppt_y</p:attrName>
                                        </p:attrNameLst>
                                      </p:cBhvr>
                                      <p:tavLst>
                                        <p:tav tm="0">
                                          <p:val>
                                            <p:strVal val="#ppt_y+.1"/>
                                          </p:val>
                                        </p:tav>
                                        <p:tav tm="100000">
                                          <p:val>
                                            <p:strVal val="#ppt_y"/>
                                          </p:val>
                                        </p:tav>
                                      </p:tavLst>
                                    </p:anim>
                                  </p:childTnLst>
                                </p:cTn>
                              </p:par>
                              <p:par>
                                <p:cTn id="60" presetID="42" presetClass="entr" presetSubtype="0" fill="hold" grpId="0" nodeType="withEffect">
                                  <p:stCondLst>
                                    <p:cond delay="0"/>
                                  </p:stCondLst>
                                  <p:childTnLst>
                                    <p:set>
                                      <p:cBhvr>
                                        <p:cTn id="61" dur="1" fill="hold">
                                          <p:stCondLst>
                                            <p:cond delay="0"/>
                                          </p:stCondLst>
                                        </p:cTn>
                                        <p:tgtEl>
                                          <p:spTgt spid="13327"/>
                                        </p:tgtEl>
                                        <p:attrNameLst>
                                          <p:attrName>style.visibility</p:attrName>
                                        </p:attrNameLst>
                                      </p:cBhvr>
                                      <p:to>
                                        <p:strVal val="visible"/>
                                      </p:to>
                                    </p:set>
                                    <p:animEffect transition="in" filter="fade">
                                      <p:cBhvr>
                                        <p:cTn id="62" dur="1000"/>
                                        <p:tgtEl>
                                          <p:spTgt spid="13327"/>
                                        </p:tgtEl>
                                      </p:cBhvr>
                                    </p:animEffect>
                                    <p:anim calcmode="lin" valueType="num">
                                      <p:cBhvr>
                                        <p:cTn id="63" dur="1000" fill="hold"/>
                                        <p:tgtEl>
                                          <p:spTgt spid="13327"/>
                                        </p:tgtEl>
                                        <p:attrNameLst>
                                          <p:attrName>ppt_x</p:attrName>
                                        </p:attrNameLst>
                                      </p:cBhvr>
                                      <p:tavLst>
                                        <p:tav tm="0">
                                          <p:val>
                                            <p:strVal val="#ppt_x"/>
                                          </p:val>
                                        </p:tav>
                                        <p:tav tm="100000">
                                          <p:val>
                                            <p:strVal val="#ppt_x"/>
                                          </p:val>
                                        </p:tav>
                                      </p:tavLst>
                                    </p:anim>
                                    <p:anim calcmode="lin" valueType="num">
                                      <p:cBhvr>
                                        <p:cTn id="64" dur="1000" fill="hold"/>
                                        <p:tgtEl>
                                          <p:spTgt spid="13327"/>
                                        </p:tgtEl>
                                        <p:attrNameLst>
                                          <p:attrName>ppt_y</p:attrName>
                                        </p:attrNameLst>
                                      </p:cBhvr>
                                      <p:tavLst>
                                        <p:tav tm="0">
                                          <p:val>
                                            <p:strVal val="#ppt_y+.1"/>
                                          </p:val>
                                        </p:tav>
                                        <p:tav tm="100000">
                                          <p:val>
                                            <p:strVal val="#ppt_y"/>
                                          </p:val>
                                        </p:tav>
                                      </p:tavLst>
                                    </p:anim>
                                  </p:childTnLst>
                                </p:cTn>
                              </p:par>
                              <p:par>
                                <p:cTn id="65" presetID="42" presetClass="entr" presetSubtype="0" fill="hold" grpId="0" nodeType="withEffect">
                                  <p:stCondLst>
                                    <p:cond delay="0"/>
                                  </p:stCondLst>
                                  <p:childTnLst>
                                    <p:set>
                                      <p:cBhvr>
                                        <p:cTn id="66" dur="1" fill="hold">
                                          <p:stCondLst>
                                            <p:cond delay="0"/>
                                          </p:stCondLst>
                                        </p:cTn>
                                        <p:tgtEl>
                                          <p:spTgt spid="13328"/>
                                        </p:tgtEl>
                                        <p:attrNameLst>
                                          <p:attrName>style.visibility</p:attrName>
                                        </p:attrNameLst>
                                      </p:cBhvr>
                                      <p:to>
                                        <p:strVal val="visible"/>
                                      </p:to>
                                    </p:set>
                                    <p:animEffect transition="in" filter="fade">
                                      <p:cBhvr>
                                        <p:cTn id="67" dur="1000"/>
                                        <p:tgtEl>
                                          <p:spTgt spid="13328"/>
                                        </p:tgtEl>
                                      </p:cBhvr>
                                    </p:animEffect>
                                    <p:anim calcmode="lin" valueType="num">
                                      <p:cBhvr>
                                        <p:cTn id="68" dur="1000" fill="hold"/>
                                        <p:tgtEl>
                                          <p:spTgt spid="13328"/>
                                        </p:tgtEl>
                                        <p:attrNameLst>
                                          <p:attrName>ppt_x</p:attrName>
                                        </p:attrNameLst>
                                      </p:cBhvr>
                                      <p:tavLst>
                                        <p:tav tm="0">
                                          <p:val>
                                            <p:strVal val="#ppt_x"/>
                                          </p:val>
                                        </p:tav>
                                        <p:tav tm="100000">
                                          <p:val>
                                            <p:strVal val="#ppt_x"/>
                                          </p:val>
                                        </p:tav>
                                      </p:tavLst>
                                    </p:anim>
                                    <p:anim calcmode="lin" valueType="num">
                                      <p:cBhvr>
                                        <p:cTn id="69" dur="1000" fill="hold"/>
                                        <p:tgtEl>
                                          <p:spTgt spid="13328"/>
                                        </p:tgtEl>
                                        <p:attrNameLst>
                                          <p:attrName>ppt_y</p:attrName>
                                        </p:attrNameLst>
                                      </p:cBhvr>
                                      <p:tavLst>
                                        <p:tav tm="0">
                                          <p:val>
                                            <p:strVal val="#ppt_y+.1"/>
                                          </p:val>
                                        </p:tav>
                                        <p:tav tm="100000">
                                          <p:val>
                                            <p:strVal val="#ppt_y"/>
                                          </p:val>
                                        </p:tav>
                                      </p:tavLst>
                                    </p:anim>
                                  </p:childTnLst>
                                </p:cTn>
                              </p:par>
                              <p:par>
                                <p:cTn id="70" presetID="42" presetClass="entr" presetSubtype="0" fill="hold" grpId="0" nodeType="withEffect">
                                  <p:stCondLst>
                                    <p:cond delay="0"/>
                                  </p:stCondLst>
                                  <p:childTnLst>
                                    <p:set>
                                      <p:cBhvr>
                                        <p:cTn id="71" dur="1" fill="hold">
                                          <p:stCondLst>
                                            <p:cond delay="0"/>
                                          </p:stCondLst>
                                        </p:cTn>
                                        <p:tgtEl>
                                          <p:spTgt spid="13329"/>
                                        </p:tgtEl>
                                        <p:attrNameLst>
                                          <p:attrName>style.visibility</p:attrName>
                                        </p:attrNameLst>
                                      </p:cBhvr>
                                      <p:to>
                                        <p:strVal val="visible"/>
                                      </p:to>
                                    </p:set>
                                    <p:animEffect transition="in" filter="fade">
                                      <p:cBhvr>
                                        <p:cTn id="72" dur="1000"/>
                                        <p:tgtEl>
                                          <p:spTgt spid="13329"/>
                                        </p:tgtEl>
                                      </p:cBhvr>
                                    </p:animEffect>
                                    <p:anim calcmode="lin" valueType="num">
                                      <p:cBhvr>
                                        <p:cTn id="73" dur="1000" fill="hold"/>
                                        <p:tgtEl>
                                          <p:spTgt spid="13329"/>
                                        </p:tgtEl>
                                        <p:attrNameLst>
                                          <p:attrName>ppt_x</p:attrName>
                                        </p:attrNameLst>
                                      </p:cBhvr>
                                      <p:tavLst>
                                        <p:tav tm="0">
                                          <p:val>
                                            <p:strVal val="#ppt_x"/>
                                          </p:val>
                                        </p:tav>
                                        <p:tav tm="100000">
                                          <p:val>
                                            <p:strVal val="#ppt_x"/>
                                          </p:val>
                                        </p:tav>
                                      </p:tavLst>
                                    </p:anim>
                                    <p:anim calcmode="lin" valueType="num">
                                      <p:cBhvr>
                                        <p:cTn id="74" dur="1000" fill="hold"/>
                                        <p:tgtEl>
                                          <p:spTgt spid="13329"/>
                                        </p:tgtEl>
                                        <p:attrNameLst>
                                          <p:attrName>ppt_y</p:attrName>
                                        </p:attrNameLst>
                                      </p:cBhvr>
                                      <p:tavLst>
                                        <p:tav tm="0">
                                          <p:val>
                                            <p:strVal val="#ppt_y+.1"/>
                                          </p:val>
                                        </p:tav>
                                        <p:tav tm="100000">
                                          <p:val>
                                            <p:strVal val="#ppt_y"/>
                                          </p:val>
                                        </p:tav>
                                      </p:tavLst>
                                    </p:anim>
                                  </p:childTnLst>
                                </p:cTn>
                              </p:par>
                              <p:par>
                                <p:cTn id="75" presetID="42" presetClass="entr" presetSubtype="0" fill="hold" grpId="0" nodeType="withEffect">
                                  <p:stCondLst>
                                    <p:cond delay="0"/>
                                  </p:stCondLst>
                                  <p:childTnLst>
                                    <p:set>
                                      <p:cBhvr>
                                        <p:cTn id="76" dur="1" fill="hold">
                                          <p:stCondLst>
                                            <p:cond delay="0"/>
                                          </p:stCondLst>
                                        </p:cTn>
                                        <p:tgtEl>
                                          <p:spTgt spid="13330"/>
                                        </p:tgtEl>
                                        <p:attrNameLst>
                                          <p:attrName>style.visibility</p:attrName>
                                        </p:attrNameLst>
                                      </p:cBhvr>
                                      <p:to>
                                        <p:strVal val="visible"/>
                                      </p:to>
                                    </p:set>
                                    <p:animEffect transition="in" filter="fade">
                                      <p:cBhvr>
                                        <p:cTn id="77" dur="1000"/>
                                        <p:tgtEl>
                                          <p:spTgt spid="13330"/>
                                        </p:tgtEl>
                                      </p:cBhvr>
                                    </p:animEffect>
                                    <p:anim calcmode="lin" valueType="num">
                                      <p:cBhvr>
                                        <p:cTn id="78" dur="1000" fill="hold"/>
                                        <p:tgtEl>
                                          <p:spTgt spid="13330"/>
                                        </p:tgtEl>
                                        <p:attrNameLst>
                                          <p:attrName>ppt_x</p:attrName>
                                        </p:attrNameLst>
                                      </p:cBhvr>
                                      <p:tavLst>
                                        <p:tav tm="0">
                                          <p:val>
                                            <p:strVal val="#ppt_x"/>
                                          </p:val>
                                        </p:tav>
                                        <p:tav tm="100000">
                                          <p:val>
                                            <p:strVal val="#ppt_x"/>
                                          </p:val>
                                        </p:tav>
                                      </p:tavLst>
                                    </p:anim>
                                    <p:anim calcmode="lin" valueType="num">
                                      <p:cBhvr>
                                        <p:cTn id="79" dur="1000" fill="hold"/>
                                        <p:tgtEl>
                                          <p:spTgt spid="13330"/>
                                        </p:tgtEl>
                                        <p:attrNameLst>
                                          <p:attrName>ppt_y</p:attrName>
                                        </p:attrNameLst>
                                      </p:cBhvr>
                                      <p:tavLst>
                                        <p:tav tm="0">
                                          <p:val>
                                            <p:strVal val="#ppt_y+.1"/>
                                          </p:val>
                                        </p:tav>
                                        <p:tav tm="100000">
                                          <p:val>
                                            <p:strVal val="#ppt_y"/>
                                          </p:val>
                                        </p:tav>
                                      </p:tavLst>
                                    </p:anim>
                                  </p:childTnLst>
                                </p:cTn>
                              </p:par>
                              <p:par>
                                <p:cTn id="80" presetID="42" presetClass="entr" presetSubtype="0" fill="hold" grpId="0" nodeType="withEffect">
                                  <p:stCondLst>
                                    <p:cond delay="0"/>
                                  </p:stCondLst>
                                  <p:childTnLst>
                                    <p:set>
                                      <p:cBhvr>
                                        <p:cTn id="81" dur="1" fill="hold">
                                          <p:stCondLst>
                                            <p:cond delay="0"/>
                                          </p:stCondLst>
                                        </p:cTn>
                                        <p:tgtEl>
                                          <p:spTgt spid="13331"/>
                                        </p:tgtEl>
                                        <p:attrNameLst>
                                          <p:attrName>style.visibility</p:attrName>
                                        </p:attrNameLst>
                                      </p:cBhvr>
                                      <p:to>
                                        <p:strVal val="visible"/>
                                      </p:to>
                                    </p:set>
                                    <p:animEffect transition="in" filter="fade">
                                      <p:cBhvr>
                                        <p:cTn id="82" dur="1000"/>
                                        <p:tgtEl>
                                          <p:spTgt spid="13331"/>
                                        </p:tgtEl>
                                      </p:cBhvr>
                                    </p:animEffect>
                                    <p:anim calcmode="lin" valueType="num">
                                      <p:cBhvr>
                                        <p:cTn id="83" dur="1000" fill="hold"/>
                                        <p:tgtEl>
                                          <p:spTgt spid="13331"/>
                                        </p:tgtEl>
                                        <p:attrNameLst>
                                          <p:attrName>ppt_x</p:attrName>
                                        </p:attrNameLst>
                                      </p:cBhvr>
                                      <p:tavLst>
                                        <p:tav tm="0">
                                          <p:val>
                                            <p:strVal val="#ppt_x"/>
                                          </p:val>
                                        </p:tav>
                                        <p:tav tm="100000">
                                          <p:val>
                                            <p:strVal val="#ppt_x"/>
                                          </p:val>
                                        </p:tav>
                                      </p:tavLst>
                                    </p:anim>
                                    <p:anim calcmode="lin" valueType="num">
                                      <p:cBhvr>
                                        <p:cTn id="84" dur="1000" fill="hold"/>
                                        <p:tgtEl>
                                          <p:spTgt spid="13331"/>
                                        </p:tgtEl>
                                        <p:attrNameLst>
                                          <p:attrName>ppt_y</p:attrName>
                                        </p:attrNameLst>
                                      </p:cBhvr>
                                      <p:tavLst>
                                        <p:tav tm="0">
                                          <p:val>
                                            <p:strVal val="#ppt_y+.1"/>
                                          </p:val>
                                        </p:tav>
                                        <p:tav tm="100000">
                                          <p:val>
                                            <p:strVal val="#ppt_y"/>
                                          </p:val>
                                        </p:tav>
                                      </p:tavLst>
                                    </p:anim>
                                  </p:childTnLst>
                                </p:cTn>
                              </p:par>
                              <p:par>
                                <p:cTn id="85" presetID="42" presetClass="entr" presetSubtype="0" fill="hold" grpId="0" nodeType="withEffect">
                                  <p:stCondLst>
                                    <p:cond delay="0"/>
                                  </p:stCondLst>
                                  <p:childTnLst>
                                    <p:set>
                                      <p:cBhvr>
                                        <p:cTn id="86" dur="1" fill="hold">
                                          <p:stCondLst>
                                            <p:cond delay="0"/>
                                          </p:stCondLst>
                                        </p:cTn>
                                        <p:tgtEl>
                                          <p:spTgt spid="13332"/>
                                        </p:tgtEl>
                                        <p:attrNameLst>
                                          <p:attrName>style.visibility</p:attrName>
                                        </p:attrNameLst>
                                      </p:cBhvr>
                                      <p:to>
                                        <p:strVal val="visible"/>
                                      </p:to>
                                    </p:set>
                                    <p:animEffect transition="in" filter="fade">
                                      <p:cBhvr>
                                        <p:cTn id="87" dur="1000"/>
                                        <p:tgtEl>
                                          <p:spTgt spid="13332"/>
                                        </p:tgtEl>
                                      </p:cBhvr>
                                    </p:animEffect>
                                    <p:anim calcmode="lin" valueType="num">
                                      <p:cBhvr>
                                        <p:cTn id="88" dur="1000" fill="hold"/>
                                        <p:tgtEl>
                                          <p:spTgt spid="13332"/>
                                        </p:tgtEl>
                                        <p:attrNameLst>
                                          <p:attrName>ppt_x</p:attrName>
                                        </p:attrNameLst>
                                      </p:cBhvr>
                                      <p:tavLst>
                                        <p:tav tm="0">
                                          <p:val>
                                            <p:strVal val="#ppt_x"/>
                                          </p:val>
                                        </p:tav>
                                        <p:tav tm="100000">
                                          <p:val>
                                            <p:strVal val="#ppt_x"/>
                                          </p:val>
                                        </p:tav>
                                      </p:tavLst>
                                    </p:anim>
                                    <p:anim calcmode="lin" valueType="num">
                                      <p:cBhvr>
                                        <p:cTn id="89" dur="1000" fill="hold"/>
                                        <p:tgtEl>
                                          <p:spTgt spid="13332"/>
                                        </p:tgtEl>
                                        <p:attrNameLst>
                                          <p:attrName>ppt_y</p:attrName>
                                        </p:attrNameLst>
                                      </p:cBhvr>
                                      <p:tavLst>
                                        <p:tav tm="0">
                                          <p:val>
                                            <p:strVal val="#ppt_y+.1"/>
                                          </p:val>
                                        </p:tav>
                                        <p:tav tm="100000">
                                          <p:val>
                                            <p:strVal val="#ppt_y"/>
                                          </p:val>
                                        </p:tav>
                                      </p:tavLst>
                                    </p:anim>
                                  </p:childTnLst>
                                </p:cTn>
                              </p:par>
                              <p:par>
                                <p:cTn id="90" presetID="42" presetClass="entr" presetSubtype="0" fill="hold" grpId="0" nodeType="withEffect">
                                  <p:stCondLst>
                                    <p:cond delay="0"/>
                                  </p:stCondLst>
                                  <p:childTnLst>
                                    <p:set>
                                      <p:cBhvr>
                                        <p:cTn id="91" dur="1" fill="hold">
                                          <p:stCondLst>
                                            <p:cond delay="0"/>
                                          </p:stCondLst>
                                        </p:cTn>
                                        <p:tgtEl>
                                          <p:spTgt spid="13333"/>
                                        </p:tgtEl>
                                        <p:attrNameLst>
                                          <p:attrName>style.visibility</p:attrName>
                                        </p:attrNameLst>
                                      </p:cBhvr>
                                      <p:to>
                                        <p:strVal val="visible"/>
                                      </p:to>
                                    </p:set>
                                    <p:animEffect transition="in" filter="fade">
                                      <p:cBhvr>
                                        <p:cTn id="92" dur="1000"/>
                                        <p:tgtEl>
                                          <p:spTgt spid="13333"/>
                                        </p:tgtEl>
                                      </p:cBhvr>
                                    </p:animEffect>
                                    <p:anim calcmode="lin" valueType="num">
                                      <p:cBhvr>
                                        <p:cTn id="93" dur="1000" fill="hold"/>
                                        <p:tgtEl>
                                          <p:spTgt spid="13333"/>
                                        </p:tgtEl>
                                        <p:attrNameLst>
                                          <p:attrName>ppt_x</p:attrName>
                                        </p:attrNameLst>
                                      </p:cBhvr>
                                      <p:tavLst>
                                        <p:tav tm="0">
                                          <p:val>
                                            <p:strVal val="#ppt_x"/>
                                          </p:val>
                                        </p:tav>
                                        <p:tav tm="100000">
                                          <p:val>
                                            <p:strVal val="#ppt_x"/>
                                          </p:val>
                                        </p:tav>
                                      </p:tavLst>
                                    </p:anim>
                                    <p:anim calcmode="lin" valueType="num">
                                      <p:cBhvr>
                                        <p:cTn id="94" dur="1000" fill="hold"/>
                                        <p:tgtEl>
                                          <p:spTgt spid="13333"/>
                                        </p:tgtEl>
                                        <p:attrNameLst>
                                          <p:attrName>ppt_y</p:attrName>
                                        </p:attrNameLst>
                                      </p:cBhvr>
                                      <p:tavLst>
                                        <p:tav tm="0">
                                          <p:val>
                                            <p:strVal val="#ppt_y+.1"/>
                                          </p:val>
                                        </p:tav>
                                        <p:tav tm="100000">
                                          <p:val>
                                            <p:strVal val="#ppt_y"/>
                                          </p:val>
                                        </p:tav>
                                      </p:tavLst>
                                    </p:anim>
                                  </p:childTnLst>
                                </p:cTn>
                              </p:par>
                              <p:par>
                                <p:cTn id="95" presetID="42" presetClass="entr" presetSubtype="0" fill="hold" grpId="0" nodeType="withEffect">
                                  <p:stCondLst>
                                    <p:cond delay="0"/>
                                  </p:stCondLst>
                                  <p:childTnLst>
                                    <p:set>
                                      <p:cBhvr>
                                        <p:cTn id="96" dur="1" fill="hold">
                                          <p:stCondLst>
                                            <p:cond delay="0"/>
                                          </p:stCondLst>
                                        </p:cTn>
                                        <p:tgtEl>
                                          <p:spTgt spid="13334"/>
                                        </p:tgtEl>
                                        <p:attrNameLst>
                                          <p:attrName>style.visibility</p:attrName>
                                        </p:attrNameLst>
                                      </p:cBhvr>
                                      <p:to>
                                        <p:strVal val="visible"/>
                                      </p:to>
                                    </p:set>
                                    <p:animEffect transition="in" filter="fade">
                                      <p:cBhvr>
                                        <p:cTn id="97" dur="1000"/>
                                        <p:tgtEl>
                                          <p:spTgt spid="13334"/>
                                        </p:tgtEl>
                                      </p:cBhvr>
                                    </p:animEffect>
                                    <p:anim calcmode="lin" valueType="num">
                                      <p:cBhvr>
                                        <p:cTn id="98" dur="1000" fill="hold"/>
                                        <p:tgtEl>
                                          <p:spTgt spid="13334"/>
                                        </p:tgtEl>
                                        <p:attrNameLst>
                                          <p:attrName>ppt_x</p:attrName>
                                        </p:attrNameLst>
                                      </p:cBhvr>
                                      <p:tavLst>
                                        <p:tav tm="0">
                                          <p:val>
                                            <p:strVal val="#ppt_x"/>
                                          </p:val>
                                        </p:tav>
                                        <p:tav tm="100000">
                                          <p:val>
                                            <p:strVal val="#ppt_x"/>
                                          </p:val>
                                        </p:tav>
                                      </p:tavLst>
                                    </p:anim>
                                    <p:anim calcmode="lin" valueType="num">
                                      <p:cBhvr>
                                        <p:cTn id="99" dur="1000" fill="hold"/>
                                        <p:tgtEl>
                                          <p:spTgt spid="13334"/>
                                        </p:tgtEl>
                                        <p:attrNameLst>
                                          <p:attrName>ppt_y</p:attrName>
                                        </p:attrNameLst>
                                      </p:cBhvr>
                                      <p:tavLst>
                                        <p:tav tm="0">
                                          <p:val>
                                            <p:strVal val="#ppt_y+.1"/>
                                          </p:val>
                                        </p:tav>
                                        <p:tav tm="100000">
                                          <p:val>
                                            <p:strVal val="#ppt_y"/>
                                          </p:val>
                                        </p:tav>
                                      </p:tavLst>
                                    </p:anim>
                                  </p:childTnLst>
                                </p:cTn>
                              </p:par>
                            </p:childTnLst>
                          </p:cTn>
                        </p:par>
                        <p:par>
                          <p:cTn id="100" fill="hold">
                            <p:stCondLst>
                              <p:cond delay="6000"/>
                            </p:stCondLst>
                            <p:childTnLst>
                              <p:par>
                                <p:cTn id="101" presetID="21" presetClass="entr" presetSubtype="1" fill="hold" grpId="0" nodeType="afterEffect">
                                  <p:stCondLst>
                                    <p:cond delay="0"/>
                                  </p:stCondLst>
                                  <p:childTnLst>
                                    <p:set>
                                      <p:cBhvr>
                                        <p:cTn id="102" dur="1" fill="hold">
                                          <p:stCondLst>
                                            <p:cond delay="0"/>
                                          </p:stCondLst>
                                        </p:cTn>
                                        <p:tgtEl>
                                          <p:spTgt spid="2"/>
                                        </p:tgtEl>
                                        <p:attrNameLst>
                                          <p:attrName>style.visibility</p:attrName>
                                        </p:attrNameLst>
                                      </p:cBhvr>
                                      <p:to>
                                        <p:strVal val="visible"/>
                                      </p:to>
                                    </p:set>
                                    <p:animEffect transition="in" filter="wheel(1)">
                                      <p:cBhvr>
                                        <p:cTn id="103" dur="2000"/>
                                        <p:tgtEl>
                                          <p:spTgt spid="2"/>
                                        </p:tgtEl>
                                      </p:cBhvr>
                                    </p:animEffect>
                                  </p:childTnLst>
                                </p:cTn>
                              </p:par>
                            </p:childTnLst>
                          </p:cTn>
                        </p:par>
                        <p:par>
                          <p:cTn id="104" fill="hold">
                            <p:stCondLst>
                              <p:cond delay="8000"/>
                            </p:stCondLst>
                            <p:childTnLst>
                              <p:par>
                                <p:cTn id="105" presetID="15" presetClass="entr" presetSubtype="0" fill="hold" nodeType="afterEffect">
                                  <p:stCondLst>
                                    <p:cond delay="0"/>
                                  </p:stCondLst>
                                  <p:childTnLst>
                                    <p:set>
                                      <p:cBhvr>
                                        <p:cTn id="106" dur="1" fill="hold">
                                          <p:stCondLst>
                                            <p:cond delay="0"/>
                                          </p:stCondLst>
                                        </p:cTn>
                                        <p:tgtEl>
                                          <p:spTgt spid="13388"/>
                                        </p:tgtEl>
                                        <p:attrNameLst>
                                          <p:attrName>style.visibility</p:attrName>
                                        </p:attrNameLst>
                                      </p:cBhvr>
                                      <p:to>
                                        <p:strVal val="visible"/>
                                      </p:to>
                                    </p:set>
                                    <p:anim calcmode="lin" valueType="num">
                                      <p:cBhvr>
                                        <p:cTn id="107" dur="1000" fill="hold"/>
                                        <p:tgtEl>
                                          <p:spTgt spid="13388"/>
                                        </p:tgtEl>
                                        <p:attrNameLst>
                                          <p:attrName>ppt_w</p:attrName>
                                        </p:attrNameLst>
                                      </p:cBhvr>
                                      <p:tavLst>
                                        <p:tav tm="0">
                                          <p:val>
                                            <p:fltVal val="0"/>
                                          </p:val>
                                        </p:tav>
                                        <p:tav tm="100000">
                                          <p:val>
                                            <p:strVal val="#ppt_w"/>
                                          </p:val>
                                        </p:tav>
                                      </p:tavLst>
                                    </p:anim>
                                    <p:anim calcmode="lin" valueType="num">
                                      <p:cBhvr>
                                        <p:cTn id="108" dur="1000" fill="hold"/>
                                        <p:tgtEl>
                                          <p:spTgt spid="13388"/>
                                        </p:tgtEl>
                                        <p:attrNameLst>
                                          <p:attrName>ppt_h</p:attrName>
                                        </p:attrNameLst>
                                      </p:cBhvr>
                                      <p:tavLst>
                                        <p:tav tm="0">
                                          <p:val>
                                            <p:fltVal val="0"/>
                                          </p:val>
                                        </p:tav>
                                        <p:tav tm="100000">
                                          <p:val>
                                            <p:strVal val="#ppt_h"/>
                                          </p:val>
                                        </p:tav>
                                      </p:tavLst>
                                    </p:anim>
                                    <p:anim calcmode="lin" valueType="num">
                                      <p:cBhvr>
                                        <p:cTn id="109" dur="1000" fill="hold"/>
                                        <p:tgtEl>
                                          <p:spTgt spid="13388"/>
                                        </p:tgtEl>
                                        <p:attrNameLst>
                                          <p:attrName>ppt_x</p:attrName>
                                        </p:attrNameLst>
                                      </p:cBhvr>
                                      <p:tavLst>
                                        <p:tav tm="0" fmla="#ppt_x+(cos(-2*pi*(1-$))*-#ppt_x-sin(-2*pi*(1-$))*(1-#ppt_y))*(1-$)">
                                          <p:val>
                                            <p:fltVal val="0"/>
                                          </p:val>
                                        </p:tav>
                                        <p:tav tm="100000">
                                          <p:val>
                                            <p:fltVal val="1"/>
                                          </p:val>
                                        </p:tav>
                                      </p:tavLst>
                                    </p:anim>
                                    <p:anim calcmode="lin" valueType="num">
                                      <p:cBhvr>
                                        <p:cTn id="110" dur="1000" fill="hold"/>
                                        <p:tgtEl>
                                          <p:spTgt spid="13388"/>
                                        </p:tgtEl>
                                        <p:attrNameLst>
                                          <p:attrName>ppt_y</p:attrName>
                                        </p:attrNameLst>
                                      </p:cBhvr>
                                      <p:tavLst>
                                        <p:tav tm="0" fmla="#ppt_y+(sin(-2*pi*(1-$))*-#ppt_x+cos(-2*pi*(1-$))*(1-#ppt_y))*(1-$)">
                                          <p:val>
                                            <p:fltVal val="0"/>
                                          </p:val>
                                        </p:tav>
                                        <p:tav tm="100000">
                                          <p:val>
                                            <p:fltVal val="1"/>
                                          </p:val>
                                        </p:tav>
                                      </p:tavLst>
                                    </p:anim>
                                  </p:childTnLst>
                                </p:cTn>
                              </p:par>
                            </p:childTnLst>
                          </p:cTn>
                        </p:par>
                        <p:par>
                          <p:cTn id="111" fill="hold">
                            <p:stCondLst>
                              <p:cond delay="9000"/>
                            </p:stCondLst>
                            <p:childTnLst>
                              <p:par>
                                <p:cTn id="112" presetID="2" presetClass="entr" presetSubtype="8" fill="hold" grpId="0" nodeType="afterEffect">
                                  <p:stCondLst>
                                    <p:cond delay="0"/>
                                  </p:stCondLst>
                                  <p:childTnLst>
                                    <p:set>
                                      <p:cBhvr>
                                        <p:cTn id="113" dur="1" fill="hold">
                                          <p:stCondLst>
                                            <p:cond delay="0"/>
                                          </p:stCondLst>
                                        </p:cTn>
                                        <p:tgtEl>
                                          <p:spTgt spid="13338"/>
                                        </p:tgtEl>
                                        <p:attrNameLst>
                                          <p:attrName>style.visibility</p:attrName>
                                        </p:attrNameLst>
                                      </p:cBhvr>
                                      <p:to>
                                        <p:strVal val="visible"/>
                                      </p:to>
                                    </p:set>
                                    <p:anim calcmode="lin" valueType="num">
                                      <p:cBhvr additive="base">
                                        <p:cTn id="114" dur="500" fill="hold"/>
                                        <p:tgtEl>
                                          <p:spTgt spid="13338"/>
                                        </p:tgtEl>
                                        <p:attrNameLst>
                                          <p:attrName>ppt_x</p:attrName>
                                        </p:attrNameLst>
                                      </p:cBhvr>
                                      <p:tavLst>
                                        <p:tav tm="0">
                                          <p:val>
                                            <p:strVal val="0-#ppt_w/2"/>
                                          </p:val>
                                        </p:tav>
                                        <p:tav tm="100000">
                                          <p:val>
                                            <p:strVal val="#ppt_x"/>
                                          </p:val>
                                        </p:tav>
                                      </p:tavLst>
                                    </p:anim>
                                    <p:anim calcmode="lin" valueType="num">
                                      <p:cBhvr additive="base">
                                        <p:cTn id="115" dur="500" fill="hold"/>
                                        <p:tgtEl>
                                          <p:spTgt spid="13338"/>
                                        </p:tgtEl>
                                        <p:attrNameLst>
                                          <p:attrName>ppt_y</p:attrName>
                                        </p:attrNameLst>
                                      </p:cBhvr>
                                      <p:tavLst>
                                        <p:tav tm="0">
                                          <p:val>
                                            <p:strVal val="#ppt_y"/>
                                          </p:val>
                                        </p:tav>
                                        <p:tav tm="100000">
                                          <p:val>
                                            <p:strVal val="#ppt_y"/>
                                          </p:val>
                                        </p:tav>
                                      </p:tavLst>
                                    </p:anim>
                                  </p:childTnLst>
                                </p:cTn>
                              </p:par>
                              <p:par>
                                <p:cTn id="116" presetID="2" presetClass="entr" presetSubtype="8" fill="hold" grpId="0" nodeType="withEffect">
                                  <p:stCondLst>
                                    <p:cond delay="0"/>
                                  </p:stCondLst>
                                  <p:childTnLst>
                                    <p:set>
                                      <p:cBhvr>
                                        <p:cTn id="117" dur="1" fill="hold">
                                          <p:stCondLst>
                                            <p:cond delay="0"/>
                                          </p:stCondLst>
                                        </p:cTn>
                                        <p:tgtEl>
                                          <p:spTgt spid="13339"/>
                                        </p:tgtEl>
                                        <p:attrNameLst>
                                          <p:attrName>style.visibility</p:attrName>
                                        </p:attrNameLst>
                                      </p:cBhvr>
                                      <p:to>
                                        <p:strVal val="visible"/>
                                      </p:to>
                                    </p:set>
                                    <p:anim calcmode="lin" valueType="num">
                                      <p:cBhvr additive="base">
                                        <p:cTn id="118" dur="500" fill="hold"/>
                                        <p:tgtEl>
                                          <p:spTgt spid="13339"/>
                                        </p:tgtEl>
                                        <p:attrNameLst>
                                          <p:attrName>ppt_x</p:attrName>
                                        </p:attrNameLst>
                                      </p:cBhvr>
                                      <p:tavLst>
                                        <p:tav tm="0">
                                          <p:val>
                                            <p:strVal val="0-#ppt_w/2"/>
                                          </p:val>
                                        </p:tav>
                                        <p:tav tm="100000">
                                          <p:val>
                                            <p:strVal val="#ppt_x"/>
                                          </p:val>
                                        </p:tav>
                                      </p:tavLst>
                                    </p:anim>
                                    <p:anim calcmode="lin" valueType="num">
                                      <p:cBhvr additive="base">
                                        <p:cTn id="119" dur="500" fill="hold"/>
                                        <p:tgtEl>
                                          <p:spTgt spid="13339"/>
                                        </p:tgtEl>
                                        <p:attrNameLst>
                                          <p:attrName>ppt_y</p:attrName>
                                        </p:attrNameLst>
                                      </p:cBhvr>
                                      <p:tavLst>
                                        <p:tav tm="0">
                                          <p:val>
                                            <p:strVal val="#ppt_y"/>
                                          </p:val>
                                        </p:tav>
                                        <p:tav tm="100000">
                                          <p:val>
                                            <p:strVal val="#ppt_y"/>
                                          </p:val>
                                        </p:tav>
                                      </p:tavLst>
                                    </p:anim>
                                  </p:childTnLst>
                                </p:cTn>
                              </p:par>
                            </p:childTnLst>
                          </p:cTn>
                        </p:par>
                        <p:par>
                          <p:cTn id="120" fill="hold">
                            <p:stCondLst>
                              <p:cond delay="9500"/>
                            </p:stCondLst>
                            <p:childTnLst>
                              <p:par>
                                <p:cTn id="121" presetID="42" presetClass="entr" presetSubtype="0" fill="hold" grpId="0" nodeType="afterEffect">
                                  <p:stCondLst>
                                    <p:cond delay="0"/>
                                  </p:stCondLst>
                                  <p:childTnLst>
                                    <p:set>
                                      <p:cBhvr>
                                        <p:cTn id="122" dur="1" fill="hold">
                                          <p:stCondLst>
                                            <p:cond delay="0"/>
                                          </p:stCondLst>
                                        </p:cTn>
                                        <p:tgtEl>
                                          <p:spTgt spid="13340"/>
                                        </p:tgtEl>
                                        <p:attrNameLst>
                                          <p:attrName>style.visibility</p:attrName>
                                        </p:attrNameLst>
                                      </p:cBhvr>
                                      <p:to>
                                        <p:strVal val="visible"/>
                                      </p:to>
                                    </p:set>
                                    <p:animEffect transition="in" filter="fade">
                                      <p:cBhvr>
                                        <p:cTn id="123" dur="1000"/>
                                        <p:tgtEl>
                                          <p:spTgt spid="13340"/>
                                        </p:tgtEl>
                                      </p:cBhvr>
                                    </p:animEffect>
                                    <p:anim calcmode="lin" valueType="num">
                                      <p:cBhvr>
                                        <p:cTn id="124" dur="1000" fill="hold"/>
                                        <p:tgtEl>
                                          <p:spTgt spid="13340"/>
                                        </p:tgtEl>
                                        <p:attrNameLst>
                                          <p:attrName>ppt_x</p:attrName>
                                        </p:attrNameLst>
                                      </p:cBhvr>
                                      <p:tavLst>
                                        <p:tav tm="0">
                                          <p:val>
                                            <p:strVal val="#ppt_x"/>
                                          </p:val>
                                        </p:tav>
                                        <p:tav tm="100000">
                                          <p:val>
                                            <p:strVal val="#ppt_x"/>
                                          </p:val>
                                        </p:tav>
                                      </p:tavLst>
                                    </p:anim>
                                    <p:anim calcmode="lin" valueType="num">
                                      <p:cBhvr>
                                        <p:cTn id="125" dur="1000" fill="hold"/>
                                        <p:tgtEl>
                                          <p:spTgt spid="13340"/>
                                        </p:tgtEl>
                                        <p:attrNameLst>
                                          <p:attrName>ppt_y</p:attrName>
                                        </p:attrNameLst>
                                      </p:cBhvr>
                                      <p:tavLst>
                                        <p:tav tm="0">
                                          <p:val>
                                            <p:strVal val="#ppt_y+.1"/>
                                          </p:val>
                                        </p:tav>
                                        <p:tav tm="100000">
                                          <p:val>
                                            <p:strVal val="#ppt_y"/>
                                          </p:val>
                                        </p:tav>
                                      </p:tavLst>
                                    </p:anim>
                                  </p:childTnLst>
                                </p:cTn>
                              </p:par>
                              <p:par>
                                <p:cTn id="126" presetID="42" presetClass="entr" presetSubtype="0" fill="hold" grpId="0" nodeType="withEffect">
                                  <p:stCondLst>
                                    <p:cond delay="0"/>
                                  </p:stCondLst>
                                  <p:childTnLst>
                                    <p:set>
                                      <p:cBhvr>
                                        <p:cTn id="127" dur="1" fill="hold">
                                          <p:stCondLst>
                                            <p:cond delay="0"/>
                                          </p:stCondLst>
                                        </p:cTn>
                                        <p:tgtEl>
                                          <p:spTgt spid="13341"/>
                                        </p:tgtEl>
                                        <p:attrNameLst>
                                          <p:attrName>style.visibility</p:attrName>
                                        </p:attrNameLst>
                                      </p:cBhvr>
                                      <p:to>
                                        <p:strVal val="visible"/>
                                      </p:to>
                                    </p:set>
                                    <p:animEffect transition="in" filter="fade">
                                      <p:cBhvr>
                                        <p:cTn id="128" dur="1000"/>
                                        <p:tgtEl>
                                          <p:spTgt spid="13341"/>
                                        </p:tgtEl>
                                      </p:cBhvr>
                                    </p:animEffect>
                                    <p:anim calcmode="lin" valueType="num">
                                      <p:cBhvr>
                                        <p:cTn id="129" dur="1000" fill="hold"/>
                                        <p:tgtEl>
                                          <p:spTgt spid="13341"/>
                                        </p:tgtEl>
                                        <p:attrNameLst>
                                          <p:attrName>ppt_x</p:attrName>
                                        </p:attrNameLst>
                                      </p:cBhvr>
                                      <p:tavLst>
                                        <p:tav tm="0">
                                          <p:val>
                                            <p:strVal val="#ppt_x"/>
                                          </p:val>
                                        </p:tav>
                                        <p:tav tm="100000">
                                          <p:val>
                                            <p:strVal val="#ppt_x"/>
                                          </p:val>
                                        </p:tav>
                                      </p:tavLst>
                                    </p:anim>
                                    <p:anim calcmode="lin" valueType="num">
                                      <p:cBhvr>
                                        <p:cTn id="130" dur="1000" fill="hold"/>
                                        <p:tgtEl>
                                          <p:spTgt spid="13341"/>
                                        </p:tgtEl>
                                        <p:attrNameLst>
                                          <p:attrName>ppt_y</p:attrName>
                                        </p:attrNameLst>
                                      </p:cBhvr>
                                      <p:tavLst>
                                        <p:tav tm="0">
                                          <p:val>
                                            <p:strVal val="#ppt_y+.1"/>
                                          </p:val>
                                        </p:tav>
                                        <p:tav tm="100000">
                                          <p:val>
                                            <p:strVal val="#ppt_y"/>
                                          </p:val>
                                        </p:tav>
                                      </p:tavLst>
                                    </p:anim>
                                  </p:childTnLst>
                                </p:cTn>
                              </p:par>
                              <p:par>
                                <p:cTn id="131" presetID="42" presetClass="entr" presetSubtype="0" fill="hold" grpId="0" nodeType="withEffect">
                                  <p:stCondLst>
                                    <p:cond delay="0"/>
                                  </p:stCondLst>
                                  <p:childTnLst>
                                    <p:set>
                                      <p:cBhvr>
                                        <p:cTn id="132" dur="1" fill="hold">
                                          <p:stCondLst>
                                            <p:cond delay="0"/>
                                          </p:stCondLst>
                                        </p:cTn>
                                        <p:tgtEl>
                                          <p:spTgt spid="13342"/>
                                        </p:tgtEl>
                                        <p:attrNameLst>
                                          <p:attrName>style.visibility</p:attrName>
                                        </p:attrNameLst>
                                      </p:cBhvr>
                                      <p:to>
                                        <p:strVal val="visible"/>
                                      </p:to>
                                    </p:set>
                                    <p:animEffect transition="in" filter="fade">
                                      <p:cBhvr>
                                        <p:cTn id="133" dur="1000"/>
                                        <p:tgtEl>
                                          <p:spTgt spid="13342"/>
                                        </p:tgtEl>
                                      </p:cBhvr>
                                    </p:animEffect>
                                    <p:anim calcmode="lin" valueType="num">
                                      <p:cBhvr>
                                        <p:cTn id="134" dur="1000" fill="hold"/>
                                        <p:tgtEl>
                                          <p:spTgt spid="13342"/>
                                        </p:tgtEl>
                                        <p:attrNameLst>
                                          <p:attrName>ppt_x</p:attrName>
                                        </p:attrNameLst>
                                      </p:cBhvr>
                                      <p:tavLst>
                                        <p:tav tm="0">
                                          <p:val>
                                            <p:strVal val="#ppt_x"/>
                                          </p:val>
                                        </p:tav>
                                        <p:tav tm="100000">
                                          <p:val>
                                            <p:strVal val="#ppt_x"/>
                                          </p:val>
                                        </p:tav>
                                      </p:tavLst>
                                    </p:anim>
                                    <p:anim calcmode="lin" valueType="num">
                                      <p:cBhvr>
                                        <p:cTn id="135" dur="1000" fill="hold"/>
                                        <p:tgtEl>
                                          <p:spTgt spid="13342"/>
                                        </p:tgtEl>
                                        <p:attrNameLst>
                                          <p:attrName>ppt_y</p:attrName>
                                        </p:attrNameLst>
                                      </p:cBhvr>
                                      <p:tavLst>
                                        <p:tav tm="0">
                                          <p:val>
                                            <p:strVal val="#ppt_y+.1"/>
                                          </p:val>
                                        </p:tav>
                                        <p:tav tm="100000">
                                          <p:val>
                                            <p:strVal val="#ppt_y"/>
                                          </p:val>
                                        </p:tav>
                                      </p:tavLst>
                                    </p:anim>
                                  </p:childTnLst>
                                </p:cTn>
                              </p:par>
                              <p:par>
                                <p:cTn id="136" presetID="42" presetClass="entr" presetSubtype="0" fill="hold" grpId="0" nodeType="withEffect">
                                  <p:stCondLst>
                                    <p:cond delay="0"/>
                                  </p:stCondLst>
                                  <p:childTnLst>
                                    <p:set>
                                      <p:cBhvr>
                                        <p:cTn id="137" dur="1" fill="hold">
                                          <p:stCondLst>
                                            <p:cond delay="0"/>
                                          </p:stCondLst>
                                        </p:cTn>
                                        <p:tgtEl>
                                          <p:spTgt spid="13343"/>
                                        </p:tgtEl>
                                        <p:attrNameLst>
                                          <p:attrName>style.visibility</p:attrName>
                                        </p:attrNameLst>
                                      </p:cBhvr>
                                      <p:to>
                                        <p:strVal val="visible"/>
                                      </p:to>
                                    </p:set>
                                    <p:animEffect transition="in" filter="fade">
                                      <p:cBhvr>
                                        <p:cTn id="138" dur="1000"/>
                                        <p:tgtEl>
                                          <p:spTgt spid="13343"/>
                                        </p:tgtEl>
                                      </p:cBhvr>
                                    </p:animEffect>
                                    <p:anim calcmode="lin" valueType="num">
                                      <p:cBhvr>
                                        <p:cTn id="139" dur="1000" fill="hold"/>
                                        <p:tgtEl>
                                          <p:spTgt spid="13343"/>
                                        </p:tgtEl>
                                        <p:attrNameLst>
                                          <p:attrName>ppt_x</p:attrName>
                                        </p:attrNameLst>
                                      </p:cBhvr>
                                      <p:tavLst>
                                        <p:tav tm="0">
                                          <p:val>
                                            <p:strVal val="#ppt_x"/>
                                          </p:val>
                                        </p:tav>
                                        <p:tav tm="100000">
                                          <p:val>
                                            <p:strVal val="#ppt_x"/>
                                          </p:val>
                                        </p:tav>
                                      </p:tavLst>
                                    </p:anim>
                                    <p:anim calcmode="lin" valueType="num">
                                      <p:cBhvr>
                                        <p:cTn id="140" dur="1000" fill="hold"/>
                                        <p:tgtEl>
                                          <p:spTgt spid="13343"/>
                                        </p:tgtEl>
                                        <p:attrNameLst>
                                          <p:attrName>ppt_y</p:attrName>
                                        </p:attrNameLst>
                                      </p:cBhvr>
                                      <p:tavLst>
                                        <p:tav tm="0">
                                          <p:val>
                                            <p:strVal val="#ppt_y+.1"/>
                                          </p:val>
                                        </p:tav>
                                        <p:tav tm="100000">
                                          <p:val>
                                            <p:strVal val="#ppt_y"/>
                                          </p:val>
                                        </p:tav>
                                      </p:tavLst>
                                    </p:anim>
                                  </p:childTnLst>
                                </p:cTn>
                              </p:par>
                              <p:par>
                                <p:cTn id="141" presetID="42" presetClass="entr" presetSubtype="0" fill="hold" grpId="0" nodeType="withEffect">
                                  <p:stCondLst>
                                    <p:cond delay="0"/>
                                  </p:stCondLst>
                                  <p:childTnLst>
                                    <p:set>
                                      <p:cBhvr>
                                        <p:cTn id="142" dur="1" fill="hold">
                                          <p:stCondLst>
                                            <p:cond delay="0"/>
                                          </p:stCondLst>
                                        </p:cTn>
                                        <p:tgtEl>
                                          <p:spTgt spid="13344"/>
                                        </p:tgtEl>
                                        <p:attrNameLst>
                                          <p:attrName>style.visibility</p:attrName>
                                        </p:attrNameLst>
                                      </p:cBhvr>
                                      <p:to>
                                        <p:strVal val="visible"/>
                                      </p:to>
                                    </p:set>
                                    <p:animEffect transition="in" filter="fade">
                                      <p:cBhvr>
                                        <p:cTn id="143" dur="1000"/>
                                        <p:tgtEl>
                                          <p:spTgt spid="13344"/>
                                        </p:tgtEl>
                                      </p:cBhvr>
                                    </p:animEffect>
                                    <p:anim calcmode="lin" valueType="num">
                                      <p:cBhvr>
                                        <p:cTn id="144" dur="1000" fill="hold"/>
                                        <p:tgtEl>
                                          <p:spTgt spid="13344"/>
                                        </p:tgtEl>
                                        <p:attrNameLst>
                                          <p:attrName>ppt_x</p:attrName>
                                        </p:attrNameLst>
                                      </p:cBhvr>
                                      <p:tavLst>
                                        <p:tav tm="0">
                                          <p:val>
                                            <p:strVal val="#ppt_x"/>
                                          </p:val>
                                        </p:tav>
                                        <p:tav tm="100000">
                                          <p:val>
                                            <p:strVal val="#ppt_x"/>
                                          </p:val>
                                        </p:tav>
                                      </p:tavLst>
                                    </p:anim>
                                    <p:anim calcmode="lin" valueType="num">
                                      <p:cBhvr>
                                        <p:cTn id="145" dur="1000" fill="hold"/>
                                        <p:tgtEl>
                                          <p:spTgt spid="13344"/>
                                        </p:tgtEl>
                                        <p:attrNameLst>
                                          <p:attrName>ppt_y</p:attrName>
                                        </p:attrNameLst>
                                      </p:cBhvr>
                                      <p:tavLst>
                                        <p:tav tm="0">
                                          <p:val>
                                            <p:strVal val="#ppt_y+.1"/>
                                          </p:val>
                                        </p:tav>
                                        <p:tav tm="100000">
                                          <p:val>
                                            <p:strVal val="#ppt_y"/>
                                          </p:val>
                                        </p:tav>
                                      </p:tavLst>
                                    </p:anim>
                                  </p:childTnLst>
                                </p:cTn>
                              </p:par>
                              <p:par>
                                <p:cTn id="146" presetID="42" presetClass="entr" presetSubtype="0" fill="hold" grpId="0" nodeType="withEffect">
                                  <p:stCondLst>
                                    <p:cond delay="0"/>
                                  </p:stCondLst>
                                  <p:childTnLst>
                                    <p:set>
                                      <p:cBhvr>
                                        <p:cTn id="147" dur="1" fill="hold">
                                          <p:stCondLst>
                                            <p:cond delay="0"/>
                                          </p:stCondLst>
                                        </p:cTn>
                                        <p:tgtEl>
                                          <p:spTgt spid="13345"/>
                                        </p:tgtEl>
                                        <p:attrNameLst>
                                          <p:attrName>style.visibility</p:attrName>
                                        </p:attrNameLst>
                                      </p:cBhvr>
                                      <p:to>
                                        <p:strVal val="visible"/>
                                      </p:to>
                                    </p:set>
                                    <p:animEffect transition="in" filter="fade">
                                      <p:cBhvr>
                                        <p:cTn id="148" dur="1000"/>
                                        <p:tgtEl>
                                          <p:spTgt spid="13345"/>
                                        </p:tgtEl>
                                      </p:cBhvr>
                                    </p:animEffect>
                                    <p:anim calcmode="lin" valueType="num">
                                      <p:cBhvr>
                                        <p:cTn id="149" dur="1000" fill="hold"/>
                                        <p:tgtEl>
                                          <p:spTgt spid="13345"/>
                                        </p:tgtEl>
                                        <p:attrNameLst>
                                          <p:attrName>ppt_x</p:attrName>
                                        </p:attrNameLst>
                                      </p:cBhvr>
                                      <p:tavLst>
                                        <p:tav tm="0">
                                          <p:val>
                                            <p:strVal val="#ppt_x"/>
                                          </p:val>
                                        </p:tav>
                                        <p:tav tm="100000">
                                          <p:val>
                                            <p:strVal val="#ppt_x"/>
                                          </p:val>
                                        </p:tav>
                                      </p:tavLst>
                                    </p:anim>
                                    <p:anim calcmode="lin" valueType="num">
                                      <p:cBhvr>
                                        <p:cTn id="150" dur="1000" fill="hold"/>
                                        <p:tgtEl>
                                          <p:spTgt spid="13345"/>
                                        </p:tgtEl>
                                        <p:attrNameLst>
                                          <p:attrName>ppt_y</p:attrName>
                                        </p:attrNameLst>
                                      </p:cBhvr>
                                      <p:tavLst>
                                        <p:tav tm="0">
                                          <p:val>
                                            <p:strVal val="#ppt_y+.1"/>
                                          </p:val>
                                        </p:tav>
                                        <p:tav tm="100000">
                                          <p:val>
                                            <p:strVal val="#ppt_y"/>
                                          </p:val>
                                        </p:tav>
                                      </p:tavLst>
                                    </p:anim>
                                  </p:childTnLst>
                                </p:cTn>
                              </p:par>
                              <p:par>
                                <p:cTn id="151" presetID="42" presetClass="entr" presetSubtype="0" fill="hold" grpId="0" nodeType="withEffect">
                                  <p:stCondLst>
                                    <p:cond delay="0"/>
                                  </p:stCondLst>
                                  <p:childTnLst>
                                    <p:set>
                                      <p:cBhvr>
                                        <p:cTn id="152" dur="1" fill="hold">
                                          <p:stCondLst>
                                            <p:cond delay="0"/>
                                          </p:stCondLst>
                                        </p:cTn>
                                        <p:tgtEl>
                                          <p:spTgt spid="13346"/>
                                        </p:tgtEl>
                                        <p:attrNameLst>
                                          <p:attrName>style.visibility</p:attrName>
                                        </p:attrNameLst>
                                      </p:cBhvr>
                                      <p:to>
                                        <p:strVal val="visible"/>
                                      </p:to>
                                    </p:set>
                                    <p:animEffect transition="in" filter="fade">
                                      <p:cBhvr>
                                        <p:cTn id="153" dur="1000"/>
                                        <p:tgtEl>
                                          <p:spTgt spid="13346"/>
                                        </p:tgtEl>
                                      </p:cBhvr>
                                    </p:animEffect>
                                    <p:anim calcmode="lin" valueType="num">
                                      <p:cBhvr>
                                        <p:cTn id="154" dur="1000" fill="hold"/>
                                        <p:tgtEl>
                                          <p:spTgt spid="13346"/>
                                        </p:tgtEl>
                                        <p:attrNameLst>
                                          <p:attrName>ppt_x</p:attrName>
                                        </p:attrNameLst>
                                      </p:cBhvr>
                                      <p:tavLst>
                                        <p:tav tm="0">
                                          <p:val>
                                            <p:strVal val="#ppt_x"/>
                                          </p:val>
                                        </p:tav>
                                        <p:tav tm="100000">
                                          <p:val>
                                            <p:strVal val="#ppt_x"/>
                                          </p:val>
                                        </p:tav>
                                      </p:tavLst>
                                    </p:anim>
                                    <p:anim calcmode="lin" valueType="num">
                                      <p:cBhvr>
                                        <p:cTn id="155" dur="1000" fill="hold"/>
                                        <p:tgtEl>
                                          <p:spTgt spid="13346"/>
                                        </p:tgtEl>
                                        <p:attrNameLst>
                                          <p:attrName>ppt_y</p:attrName>
                                        </p:attrNameLst>
                                      </p:cBhvr>
                                      <p:tavLst>
                                        <p:tav tm="0">
                                          <p:val>
                                            <p:strVal val="#ppt_y+.1"/>
                                          </p:val>
                                        </p:tav>
                                        <p:tav tm="100000">
                                          <p:val>
                                            <p:strVal val="#ppt_y"/>
                                          </p:val>
                                        </p:tav>
                                      </p:tavLst>
                                    </p:anim>
                                  </p:childTnLst>
                                </p:cTn>
                              </p:par>
                              <p:par>
                                <p:cTn id="156" presetID="42" presetClass="entr" presetSubtype="0" fill="hold" grpId="0" nodeType="withEffect">
                                  <p:stCondLst>
                                    <p:cond delay="0"/>
                                  </p:stCondLst>
                                  <p:childTnLst>
                                    <p:set>
                                      <p:cBhvr>
                                        <p:cTn id="157" dur="1" fill="hold">
                                          <p:stCondLst>
                                            <p:cond delay="0"/>
                                          </p:stCondLst>
                                        </p:cTn>
                                        <p:tgtEl>
                                          <p:spTgt spid="13347"/>
                                        </p:tgtEl>
                                        <p:attrNameLst>
                                          <p:attrName>style.visibility</p:attrName>
                                        </p:attrNameLst>
                                      </p:cBhvr>
                                      <p:to>
                                        <p:strVal val="visible"/>
                                      </p:to>
                                    </p:set>
                                    <p:animEffect transition="in" filter="fade">
                                      <p:cBhvr>
                                        <p:cTn id="158" dur="1000"/>
                                        <p:tgtEl>
                                          <p:spTgt spid="13347"/>
                                        </p:tgtEl>
                                      </p:cBhvr>
                                    </p:animEffect>
                                    <p:anim calcmode="lin" valueType="num">
                                      <p:cBhvr>
                                        <p:cTn id="159" dur="1000" fill="hold"/>
                                        <p:tgtEl>
                                          <p:spTgt spid="13347"/>
                                        </p:tgtEl>
                                        <p:attrNameLst>
                                          <p:attrName>ppt_x</p:attrName>
                                        </p:attrNameLst>
                                      </p:cBhvr>
                                      <p:tavLst>
                                        <p:tav tm="0">
                                          <p:val>
                                            <p:strVal val="#ppt_x"/>
                                          </p:val>
                                        </p:tav>
                                        <p:tav tm="100000">
                                          <p:val>
                                            <p:strVal val="#ppt_x"/>
                                          </p:val>
                                        </p:tav>
                                      </p:tavLst>
                                    </p:anim>
                                    <p:anim calcmode="lin" valueType="num">
                                      <p:cBhvr>
                                        <p:cTn id="160" dur="1000" fill="hold"/>
                                        <p:tgtEl>
                                          <p:spTgt spid="13347"/>
                                        </p:tgtEl>
                                        <p:attrNameLst>
                                          <p:attrName>ppt_y</p:attrName>
                                        </p:attrNameLst>
                                      </p:cBhvr>
                                      <p:tavLst>
                                        <p:tav tm="0">
                                          <p:val>
                                            <p:strVal val="#ppt_y+.1"/>
                                          </p:val>
                                        </p:tav>
                                        <p:tav tm="100000">
                                          <p:val>
                                            <p:strVal val="#ppt_y"/>
                                          </p:val>
                                        </p:tav>
                                      </p:tavLst>
                                    </p:anim>
                                  </p:childTnLst>
                                </p:cTn>
                              </p:par>
                              <p:par>
                                <p:cTn id="161" presetID="42" presetClass="entr" presetSubtype="0" fill="hold" grpId="0" nodeType="withEffect">
                                  <p:stCondLst>
                                    <p:cond delay="0"/>
                                  </p:stCondLst>
                                  <p:childTnLst>
                                    <p:set>
                                      <p:cBhvr>
                                        <p:cTn id="162" dur="1" fill="hold">
                                          <p:stCondLst>
                                            <p:cond delay="0"/>
                                          </p:stCondLst>
                                        </p:cTn>
                                        <p:tgtEl>
                                          <p:spTgt spid="13348"/>
                                        </p:tgtEl>
                                        <p:attrNameLst>
                                          <p:attrName>style.visibility</p:attrName>
                                        </p:attrNameLst>
                                      </p:cBhvr>
                                      <p:to>
                                        <p:strVal val="visible"/>
                                      </p:to>
                                    </p:set>
                                    <p:animEffect transition="in" filter="fade">
                                      <p:cBhvr>
                                        <p:cTn id="163" dur="1000"/>
                                        <p:tgtEl>
                                          <p:spTgt spid="13348"/>
                                        </p:tgtEl>
                                      </p:cBhvr>
                                    </p:animEffect>
                                    <p:anim calcmode="lin" valueType="num">
                                      <p:cBhvr>
                                        <p:cTn id="164" dur="1000" fill="hold"/>
                                        <p:tgtEl>
                                          <p:spTgt spid="13348"/>
                                        </p:tgtEl>
                                        <p:attrNameLst>
                                          <p:attrName>ppt_x</p:attrName>
                                        </p:attrNameLst>
                                      </p:cBhvr>
                                      <p:tavLst>
                                        <p:tav tm="0">
                                          <p:val>
                                            <p:strVal val="#ppt_x"/>
                                          </p:val>
                                        </p:tav>
                                        <p:tav tm="100000">
                                          <p:val>
                                            <p:strVal val="#ppt_x"/>
                                          </p:val>
                                        </p:tav>
                                      </p:tavLst>
                                    </p:anim>
                                    <p:anim calcmode="lin" valueType="num">
                                      <p:cBhvr>
                                        <p:cTn id="165" dur="1000" fill="hold"/>
                                        <p:tgtEl>
                                          <p:spTgt spid="13348"/>
                                        </p:tgtEl>
                                        <p:attrNameLst>
                                          <p:attrName>ppt_y</p:attrName>
                                        </p:attrNameLst>
                                      </p:cBhvr>
                                      <p:tavLst>
                                        <p:tav tm="0">
                                          <p:val>
                                            <p:strVal val="#ppt_y+.1"/>
                                          </p:val>
                                        </p:tav>
                                        <p:tav tm="100000">
                                          <p:val>
                                            <p:strVal val="#ppt_y"/>
                                          </p:val>
                                        </p:tav>
                                      </p:tavLst>
                                    </p:anim>
                                  </p:childTnLst>
                                </p:cTn>
                              </p:par>
                              <p:par>
                                <p:cTn id="166" presetID="42" presetClass="entr" presetSubtype="0" fill="hold" grpId="0" nodeType="withEffect">
                                  <p:stCondLst>
                                    <p:cond delay="0"/>
                                  </p:stCondLst>
                                  <p:childTnLst>
                                    <p:set>
                                      <p:cBhvr>
                                        <p:cTn id="167" dur="1" fill="hold">
                                          <p:stCondLst>
                                            <p:cond delay="0"/>
                                          </p:stCondLst>
                                        </p:cTn>
                                        <p:tgtEl>
                                          <p:spTgt spid="13349"/>
                                        </p:tgtEl>
                                        <p:attrNameLst>
                                          <p:attrName>style.visibility</p:attrName>
                                        </p:attrNameLst>
                                      </p:cBhvr>
                                      <p:to>
                                        <p:strVal val="visible"/>
                                      </p:to>
                                    </p:set>
                                    <p:animEffect transition="in" filter="fade">
                                      <p:cBhvr>
                                        <p:cTn id="168" dur="1000"/>
                                        <p:tgtEl>
                                          <p:spTgt spid="13349"/>
                                        </p:tgtEl>
                                      </p:cBhvr>
                                    </p:animEffect>
                                    <p:anim calcmode="lin" valueType="num">
                                      <p:cBhvr>
                                        <p:cTn id="169" dur="1000" fill="hold"/>
                                        <p:tgtEl>
                                          <p:spTgt spid="13349"/>
                                        </p:tgtEl>
                                        <p:attrNameLst>
                                          <p:attrName>ppt_x</p:attrName>
                                        </p:attrNameLst>
                                      </p:cBhvr>
                                      <p:tavLst>
                                        <p:tav tm="0">
                                          <p:val>
                                            <p:strVal val="#ppt_x"/>
                                          </p:val>
                                        </p:tav>
                                        <p:tav tm="100000">
                                          <p:val>
                                            <p:strVal val="#ppt_x"/>
                                          </p:val>
                                        </p:tav>
                                      </p:tavLst>
                                    </p:anim>
                                    <p:anim calcmode="lin" valueType="num">
                                      <p:cBhvr>
                                        <p:cTn id="170" dur="1000" fill="hold"/>
                                        <p:tgtEl>
                                          <p:spTgt spid="13349"/>
                                        </p:tgtEl>
                                        <p:attrNameLst>
                                          <p:attrName>ppt_y</p:attrName>
                                        </p:attrNameLst>
                                      </p:cBhvr>
                                      <p:tavLst>
                                        <p:tav tm="0">
                                          <p:val>
                                            <p:strVal val="#ppt_y+.1"/>
                                          </p:val>
                                        </p:tav>
                                        <p:tav tm="100000">
                                          <p:val>
                                            <p:strVal val="#ppt_y"/>
                                          </p:val>
                                        </p:tav>
                                      </p:tavLst>
                                    </p:anim>
                                  </p:childTnLst>
                                </p:cTn>
                              </p:par>
                              <p:par>
                                <p:cTn id="171" presetID="42" presetClass="entr" presetSubtype="0" fill="hold" grpId="0" nodeType="withEffect">
                                  <p:stCondLst>
                                    <p:cond delay="0"/>
                                  </p:stCondLst>
                                  <p:childTnLst>
                                    <p:set>
                                      <p:cBhvr>
                                        <p:cTn id="172" dur="1" fill="hold">
                                          <p:stCondLst>
                                            <p:cond delay="0"/>
                                          </p:stCondLst>
                                        </p:cTn>
                                        <p:tgtEl>
                                          <p:spTgt spid="13350"/>
                                        </p:tgtEl>
                                        <p:attrNameLst>
                                          <p:attrName>style.visibility</p:attrName>
                                        </p:attrNameLst>
                                      </p:cBhvr>
                                      <p:to>
                                        <p:strVal val="visible"/>
                                      </p:to>
                                    </p:set>
                                    <p:animEffect transition="in" filter="fade">
                                      <p:cBhvr>
                                        <p:cTn id="173" dur="1000"/>
                                        <p:tgtEl>
                                          <p:spTgt spid="13350"/>
                                        </p:tgtEl>
                                      </p:cBhvr>
                                    </p:animEffect>
                                    <p:anim calcmode="lin" valueType="num">
                                      <p:cBhvr>
                                        <p:cTn id="174" dur="1000" fill="hold"/>
                                        <p:tgtEl>
                                          <p:spTgt spid="13350"/>
                                        </p:tgtEl>
                                        <p:attrNameLst>
                                          <p:attrName>ppt_x</p:attrName>
                                        </p:attrNameLst>
                                      </p:cBhvr>
                                      <p:tavLst>
                                        <p:tav tm="0">
                                          <p:val>
                                            <p:strVal val="#ppt_x"/>
                                          </p:val>
                                        </p:tav>
                                        <p:tav tm="100000">
                                          <p:val>
                                            <p:strVal val="#ppt_x"/>
                                          </p:val>
                                        </p:tav>
                                      </p:tavLst>
                                    </p:anim>
                                    <p:anim calcmode="lin" valueType="num">
                                      <p:cBhvr>
                                        <p:cTn id="175" dur="1000" fill="hold"/>
                                        <p:tgtEl>
                                          <p:spTgt spid="13350"/>
                                        </p:tgtEl>
                                        <p:attrNameLst>
                                          <p:attrName>ppt_y</p:attrName>
                                        </p:attrNameLst>
                                      </p:cBhvr>
                                      <p:tavLst>
                                        <p:tav tm="0">
                                          <p:val>
                                            <p:strVal val="#ppt_y+.1"/>
                                          </p:val>
                                        </p:tav>
                                        <p:tav tm="100000">
                                          <p:val>
                                            <p:strVal val="#ppt_y"/>
                                          </p:val>
                                        </p:tav>
                                      </p:tavLst>
                                    </p:anim>
                                  </p:childTnLst>
                                </p:cTn>
                              </p:par>
                              <p:par>
                                <p:cTn id="176" presetID="42" presetClass="entr" presetSubtype="0" fill="hold" grpId="0" nodeType="withEffect">
                                  <p:stCondLst>
                                    <p:cond delay="0"/>
                                  </p:stCondLst>
                                  <p:childTnLst>
                                    <p:set>
                                      <p:cBhvr>
                                        <p:cTn id="177" dur="1" fill="hold">
                                          <p:stCondLst>
                                            <p:cond delay="0"/>
                                          </p:stCondLst>
                                        </p:cTn>
                                        <p:tgtEl>
                                          <p:spTgt spid="13351"/>
                                        </p:tgtEl>
                                        <p:attrNameLst>
                                          <p:attrName>style.visibility</p:attrName>
                                        </p:attrNameLst>
                                      </p:cBhvr>
                                      <p:to>
                                        <p:strVal val="visible"/>
                                      </p:to>
                                    </p:set>
                                    <p:animEffect transition="in" filter="fade">
                                      <p:cBhvr>
                                        <p:cTn id="178" dur="1000"/>
                                        <p:tgtEl>
                                          <p:spTgt spid="13351"/>
                                        </p:tgtEl>
                                      </p:cBhvr>
                                    </p:animEffect>
                                    <p:anim calcmode="lin" valueType="num">
                                      <p:cBhvr>
                                        <p:cTn id="179" dur="1000" fill="hold"/>
                                        <p:tgtEl>
                                          <p:spTgt spid="13351"/>
                                        </p:tgtEl>
                                        <p:attrNameLst>
                                          <p:attrName>ppt_x</p:attrName>
                                        </p:attrNameLst>
                                      </p:cBhvr>
                                      <p:tavLst>
                                        <p:tav tm="0">
                                          <p:val>
                                            <p:strVal val="#ppt_x"/>
                                          </p:val>
                                        </p:tav>
                                        <p:tav tm="100000">
                                          <p:val>
                                            <p:strVal val="#ppt_x"/>
                                          </p:val>
                                        </p:tav>
                                      </p:tavLst>
                                    </p:anim>
                                    <p:anim calcmode="lin" valueType="num">
                                      <p:cBhvr>
                                        <p:cTn id="180" dur="1000" fill="hold"/>
                                        <p:tgtEl>
                                          <p:spTgt spid="13351"/>
                                        </p:tgtEl>
                                        <p:attrNameLst>
                                          <p:attrName>ppt_y</p:attrName>
                                        </p:attrNameLst>
                                      </p:cBhvr>
                                      <p:tavLst>
                                        <p:tav tm="0">
                                          <p:val>
                                            <p:strVal val="#ppt_y+.1"/>
                                          </p:val>
                                        </p:tav>
                                        <p:tav tm="100000">
                                          <p:val>
                                            <p:strVal val="#ppt_y"/>
                                          </p:val>
                                        </p:tav>
                                      </p:tavLst>
                                    </p:anim>
                                  </p:childTnLst>
                                </p:cTn>
                              </p:par>
                            </p:childTnLst>
                          </p:cTn>
                        </p:par>
                        <p:par>
                          <p:cTn id="181" fill="hold">
                            <p:stCondLst>
                              <p:cond delay="10500"/>
                            </p:stCondLst>
                            <p:childTnLst>
                              <p:par>
                                <p:cTn id="182" presetID="21" presetClass="entr" presetSubtype="1" fill="hold" grpId="0" nodeType="afterEffect">
                                  <p:stCondLst>
                                    <p:cond delay="0"/>
                                  </p:stCondLst>
                                  <p:childTnLst>
                                    <p:set>
                                      <p:cBhvr>
                                        <p:cTn id="183" dur="1" fill="hold">
                                          <p:stCondLst>
                                            <p:cond delay="0"/>
                                          </p:stCondLst>
                                        </p:cTn>
                                        <p:tgtEl>
                                          <p:spTgt spid="3"/>
                                        </p:tgtEl>
                                        <p:attrNameLst>
                                          <p:attrName>style.visibility</p:attrName>
                                        </p:attrNameLst>
                                      </p:cBhvr>
                                      <p:to>
                                        <p:strVal val="visible"/>
                                      </p:to>
                                    </p:set>
                                    <p:animEffect transition="in" filter="wheel(1)">
                                      <p:cBhvr>
                                        <p:cTn id="184" dur="2000"/>
                                        <p:tgtEl>
                                          <p:spTgt spid="3"/>
                                        </p:tgtEl>
                                      </p:cBhvr>
                                    </p:animEffect>
                                  </p:childTnLst>
                                </p:cTn>
                              </p:par>
                            </p:childTnLst>
                          </p:cTn>
                        </p:par>
                        <p:par>
                          <p:cTn id="185" fill="hold">
                            <p:stCondLst>
                              <p:cond delay="12500"/>
                            </p:stCondLst>
                            <p:childTnLst>
                              <p:par>
                                <p:cTn id="186" presetID="15" presetClass="entr" presetSubtype="0" fill="hold" nodeType="afterEffect">
                                  <p:stCondLst>
                                    <p:cond delay="0"/>
                                  </p:stCondLst>
                                  <p:childTnLst>
                                    <p:set>
                                      <p:cBhvr>
                                        <p:cTn id="187" dur="1" fill="hold">
                                          <p:stCondLst>
                                            <p:cond delay="0"/>
                                          </p:stCondLst>
                                        </p:cTn>
                                        <p:tgtEl>
                                          <p:spTgt spid="13389"/>
                                        </p:tgtEl>
                                        <p:attrNameLst>
                                          <p:attrName>style.visibility</p:attrName>
                                        </p:attrNameLst>
                                      </p:cBhvr>
                                      <p:to>
                                        <p:strVal val="visible"/>
                                      </p:to>
                                    </p:set>
                                    <p:anim calcmode="lin" valueType="num">
                                      <p:cBhvr>
                                        <p:cTn id="188" dur="1000" fill="hold"/>
                                        <p:tgtEl>
                                          <p:spTgt spid="13389"/>
                                        </p:tgtEl>
                                        <p:attrNameLst>
                                          <p:attrName>ppt_w</p:attrName>
                                        </p:attrNameLst>
                                      </p:cBhvr>
                                      <p:tavLst>
                                        <p:tav tm="0">
                                          <p:val>
                                            <p:fltVal val="0"/>
                                          </p:val>
                                        </p:tav>
                                        <p:tav tm="100000">
                                          <p:val>
                                            <p:strVal val="#ppt_w"/>
                                          </p:val>
                                        </p:tav>
                                      </p:tavLst>
                                    </p:anim>
                                    <p:anim calcmode="lin" valueType="num">
                                      <p:cBhvr>
                                        <p:cTn id="189" dur="1000" fill="hold"/>
                                        <p:tgtEl>
                                          <p:spTgt spid="13389"/>
                                        </p:tgtEl>
                                        <p:attrNameLst>
                                          <p:attrName>ppt_h</p:attrName>
                                        </p:attrNameLst>
                                      </p:cBhvr>
                                      <p:tavLst>
                                        <p:tav tm="0">
                                          <p:val>
                                            <p:fltVal val="0"/>
                                          </p:val>
                                        </p:tav>
                                        <p:tav tm="100000">
                                          <p:val>
                                            <p:strVal val="#ppt_h"/>
                                          </p:val>
                                        </p:tav>
                                      </p:tavLst>
                                    </p:anim>
                                    <p:anim calcmode="lin" valueType="num">
                                      <p:cBhvr>
                                        <p:cTn id="190" dur="1000" fill="hold"/>
                                        <p:tgtEl>
                                          <p:spTgt spid="13389"/>
                                        </p:tgtEl>
                                        <p:attrNameLst>
                                          <p:attrName>ppt_x</p:attrName>
                                        </p:attrNameLst>
                                      </p:cBhvr>
                                      <p:tavLst>
                                        <p:tav tm="0" fmla="#ppt_x+(cos(-2*pi*(1-$))*-#ppt_x-sin(-2*pi*(1-$))*(1-#ppt_y))*(1-$)">
                                          <p:val>
                                            <p:fltVal val="0"/>
                                          </p:val>
                                        </p:tav>
                                        <p:tav tm="100000">
                                          <p:val>
                                            <p:fltVal val="1"/>
                                          </p:val>
                                        </p:tav>
                                      </p:tavLst>
                                    </p:anim>
                                    <p:anim calcmode="lin" valueType="num">
                                      <p:cBhvr>
                                        <p:cTn id="191" dur="1000" fill="hold"/>
                                        <p:tgtEl>
                                          <p:spTgt spid="13389"/>
                                        </p:tgtEl>
                                        <p:attrNameLst>
                                          <p:attrName>ppt_y</p:attrName>
                                        </p:attrNameLst>
                                      </p:cBhvr>
                                      <p:tavLst>
                                        <p:tav tm="0" fmla="#ppt_y+(sin(-2*pi*(1-$))*-#ppt_x+cos(-2*pi*(1-$))*(1-#ppt_y))*(1-$)">
                                          <p:val>
                                            <p:fltVal val="0"/>
                                          </p:val>
                                        </p:tav>
                                        <p:tav tm="100000">
                                          <p:val>
                                            <p:fltVal val="1"/>
                                          </p:val>
                                        </p:tav>
                                      </p:tavLst>
                                    </p:anim>
                                  </p:childTnLst>
                                </p:cTn>
                              </p:par>
                            </p:childTnLst>
                          </p:cTn>
                        </p:par>
                        <p:par>
                          <p:cTn id="192" fill="hold">
                            <p:stCondLst>
                              <p:cond delay="13500"/>
                            </p:stCondLst>
                            <p:childTnLst>
                              <p:par>
                                <p:cTn id="193" presetID="2" presetClass="entr" presetSubtype="8" fill="hold" grpId="0" nodeType="afterEffect">
                                  <p:stCondLst>
                                    <p:cond delay="0"/>
                                  </p:stCondLst>
                                  <p:childTnLst>
                                    <p:set>
                                      <p:cBhvr>
                                        <p:cTn id="194" dur="1" fill="hold">
                                          <p:stCondLst>
                                            <p:cond delay="0"/>
                                          </p:stCondLst>
                                        </p:cTn>
                                        <p:tgtEl>
                                          <p:spTgt spid="13355"/>
                                        </p:tgtEl>
                                        <p:attrNameLst>
                                          <p:attrName>style.visibility</p:attrName>
                                        </p:attrNameLst>
                                      </p:cBhvr>
                                      <p:to>
                                        <p:strVal val="visible"/>
                                      </p:to>
                                    </p:set>
                                    <p:anim calcmode="lin" valueType="num">
                                      <p:cBhvr additive="base">
                                        <p:cTn id="195" dur="500" fill="hold"/>
                                        <p:tgtEl>
                                          <p:spTgt spid="13355"/>
                                        </p:tgtEl>
                                        <p:attrNameLst>
                                          <p:attrName>ppt_x</p:attrName>
                                        </p:attrNameLst>
                                      </p:cBhvr>
                                      <p:tavLst>
                                        <p:tav tm="0">
                                          <p:val>
                                            <p:strVal val="0-#ppt_w/2"/>
                                          </p:val>
                                        </p:tav>
                                        <p:tav tm="100000">
                                          <p:val>
                                            <p:strVal val="#ppt_x"/>
                                          </p:val>
                                        </p:tav>
                                      </p:tavLst>
                                    </p:anim>
                                    <p:anim calcmode="lin" valueType="num">
                                      <p:cBhvr additive="base">
                                        <p:cTn id="196" dur="500" fill="hold"/>
                                        <p:tgtEl>
                                          <p:spTgt spid="13355"/>
                                        </p:tgtEl>
                                        <p:attrNameLst>
                                          <p:attrName>ppt_y</p:attrName>
                                        </p:attrNameLst>
                                      </p:cBhvr>
                                      <p:tavLst>
                                        <p:tav tm="0">
                                          <p:val>
                                            <p:strVal val="#ppt_y"/>
                                          </p:val>
                                        </p:tav>
                                        <p:tav tm="100000">
                                          <p:val>
                                            <p:strVal val="#ppt_y"/>
                                          </p:val>
                                        </p:tav>
                                      </p:tavLst>
                                    </p:anim>
                                  </p:childTnLst>
                                </p:cTn>
                              </p:par>
                              <p:par>
                                <p:cTn id="197" presetID="2" presetClass="entr" presetSubtype="8" fill="hold" grpId="0" nodeType="withEffect">
                                  <p:stCondLst>
                                    <p:cond delay="0"/>
                                  </p:stCondLst>
                                  <p:childTnLst>
                                    <p:set>
                                      <p:cBhvr>
                                        <p:cTn id="198" dur="1" fill="hold">
                                          <p:stCondLst>
                                            <p:cond delay="0"/>
                                          </p:stCondLst>
                                        </p:cTn>
                                        <p:tgtEl>
                                          <p:spTgt spid="13356"/>
                                        </p:tgtEl>
                                        <p:attrNameLst>
                                          <p:attrName>style.visibility</p:attrName>
                                        </p:attrNameLst>
                                      </p:cBhvr>
                                      <p:to>
                                        <p:strVal val="visible"/>
                                      </p:to>
                                    </p:set>
                                    <p:anim calcmode="lin" valueType="num">
                                      <p:cBhvr additive="base">
                                        <p:cTn id="199" dur="500" fill="hold"/>
                                        <p:tgtEl>
                                          <p:spTgt spid="13356"/>
                                        </p:tgtEl>
                                        <p:attrNameLst>
                                          <p:attrName>ppt_x</p:attrName>
                                        </p:attrNameLst>
                                      </p:cBhvr>
                                      <p:tavLst>
                                        <p:tav tm="0">
                                          <p:val>
                                            <p:strVal val="0-#ppt_w/2"/>
                                          </p:val>
                                        </p:tav>
                                        <p:tav tm="100000">
                                          <p:val>
                                            <p:strVal val="#ppt_x"/>
                                          </p:val>
                                        </p:tav>
                                      </p:tavLst>
                                    </p:anim>
                                    <p:anim calcmode="lin" valueType="num">
                                      <p:cBhvr additive="base">
                                        <p:cTn id="200" dur="500" fill="hold"/>
                                        <p:tgtEl>
                                          <p:spTgt spid="13356"/>
                                        </p:tgtEl>
                                        <p:attrNameLst>
                                          <p:attrName>ppt_y</p:attrName>
                                        </p:attrNameLst>
                                      </p:cBhvr>
                                      <p:tavLst>
                                        <p:tav tm="0">
                                          <p:val>
                                            <p:strVal val="#ppt_y"/>
                                          </p:val>
                                        </p:tav>
                                        <p:tav tm="100000">
                                          <p:val>
                                            <p:strVal val="#ppt_y"/>
                                          </p:val>
                                        </p:tav>
                                      </p:tavLst>
                                    </p:anim>
                                  </p:childTnLst>
                                </p:cTn>
                              </p:par>
                            </p:childTnLst>
                          </p:cTn>
                        </p:par>
                        <p:par>
                          <p:cTn id="201" fill="hold">
                            <p:stCondLst>
                              <p:cond delay="14000"/>
                            </p:stCondLst>
                            <p:childTnLst>
                              <p:par>
                                <p:cTn id="202" presetID="42" presetClass="entr" presetSubtype="0" fill="hold" grpId="0" nodeType="afterEffect">
                                  <p:stCondLst>
                                    <p:cond delay="0"/>
                                  </p:stCondLst>
                                  <p:childTnLst>
                                    <p:set>
                                      <p:cBhvr>
                                        <p:cTn id="203" dur="1" fill="hold">
                                          <p:stCondLst>
                                            <p:cond delay="0"/>
                                          </p:stCondLst>
                                        </p:cTn>
                                        <p:tgtEl>
                                          <p:spTgt spid="13357"/>
                                        </p:tgtEl>
                                        <p:attrNameLst>
                                          <p:attrName>style.visibility</p:attrName>
                                        </p:attrNameLst>
                                      </p:cBhvr>
                                      <p:to>
                                        <p:strVal val="visible"/>
                                      </p:to>
                                    </p:set>
                                    <p:animEffect transition="in" filter="fade">
                                      <p:cBhvr>
                                        <p:cTn id="204" dur="1000"/>
                                        <p:tgtEl>
                                          <p:spTgt spid="13357"/>
                                        </p:tgtEl>
                                      </p:cBhvr>
                                    </p:animEffect>
                                    <p:anim calcmode="lin" valueType="num">
                                      <p:cBhvr>
                                        <p:cTn id="205" dur="1000" fill="hold"/>
                                        <p:tgtEl>
                                          <p:spTgt spid="13357"/>
                                        </p:tgtEl>
                                        <p:attrNameLst>
                                          <p:attrName>ppt_x</p:attrName>
                                        </p:attrNameLst>
                                      </p:cBhvr>
                                      <p:tavLst>
                                        <p:tav tm="0">
                                          <p:val>
                                            <p:strVal val="#ppt_x"/>
                                          </p:val>
                                        </p:tav>
                                        <p:tav tm="100000">
                                          <p:val>
                                            <p:strVal val="#ppt_x"/>
                                          </p:val>
                                        </p:tav>
                                      </p:tavLst>
                                    </p:anim>
                                    <p:anim calcmode="lin" valueType="num">
                                      <p:cBhvr>
                                        <p:cTn id="206" dur="1000" fill="hold"/>
                                        <p:tgtEl>
                                          <p:spTgt spid="13357"/>
                                        </p:tgtEl>
                                        <p:attrNameLst>
                                          <p:attrName>ppt_y</p:attrName>
                                        </p:attrNameLst>
                                      </p:cBhvr>
                                      <p:tavLst>
                                        <p:tav tm="0">
                                          <p:val>
                                            <p:strVal val="#ppt_y+.1"/>
                                          </p:val>
                                        </p:tav>
                                        <p:tav tm="100000">
                                          <p:val>
                                            <p:strVal val="#ppt_y"/>
                                          </p:val>
                                        </p:tav>
                                      </p:tavLst>
                                    </p:anim>
                                  </p:childTnLst>
                                </p:cTn>
                              </p:par>
                              <p:par>
                                <p:cTn id="207" presetID="42" presetClass="entr" presetSubtype="0" fill="hold" grpId="0" nodeType="withEffect">
                                  <p:stCondLst>
                                    <p:cond delay="0"/>
                                  </p:stCondLst>
                                  <p:childTnLst>
                                    <p:set>
                                      <p:cBhvr>
                                        <p:cTn id="208" dur="1" fill="hold">
                                          <p:stCondLst>
                                            <p:cond delay="0"/>
                                          </p:stCondLst>
                                        </p:cTn>
                                        <p:tgtEl>
                                          <p:spTgt spid="13358"/>
                                        </p:tgtEl>
                                        <p:attrNameLst>
                                          <p:attrName>style.visibility</p:attrName>
                                        </p:attrNameLst>
                                      </p:cBhvr>
                                      <p:to>
                                        <p:strVal val="visible"/>
                                      </p:to>
                                    </p:set>
                                    <p:animEffect transition="in" filter="fade">
                                      <p:cBhvr>
                                        <p:cTn id="209" dur="1000"/>
                                        <p:tgtEl>
                                          <p:spTgt spid="13358"/>
                                        </p:tgtEl>
                                      </p:cBhvr>
                                    </p:animEffect>
                                    <p:anim calcmode="lin" valueType="num">
                                      <p:cBhvr>
                                        <p:cTn id="210" dur="1000" fill="hold"/>
                                        <p:tgtEl>
                                          <p:spTgt spid="13358"/>
                                        </p:tgtEl>
                                        <p:attrNameLst>
                                          <p:attrName>ppt_x</p:attrName>
                                        </p:attrNameLst>
                                      </p:cBhvr>
                                      <p:tavLst>
                                        <p:tav tm="0">
                                          <p:val>
                                            <p:strVal val="#ppt_x"/>
                                          </p:val>
                                        </p:tav>
                                        <p:tav tm="100000">
                                          <p:val>
                                            <p:strVal val="#ppt_x"/>
                                          </p:val>
                                        </p:tav>
                                      </p:tavLst>
                                    </p:anim>
                                    <p:anim calcmode="lin" valueType="num">
                                      <p:cBhvr>
                                        <p:cTn id="211" dur="1000" fill="hold"/>
                                        <p:tgtEl>
                                          <p:spTgt spid="13358"/>
                                        </p:tgtEl>
                                        <p:attrNameLst>
                                          <p:attrName>ppt_y</p:attrName>
                                        </p:attrNameLst>
                                      </p:cBhvr>
                                      <p:tavLst>
                                        <p:tav tm="0">
                                          <p:val>
                                            <p:strVal val="#ppt_y+.1"/>
                                          </p:val>
                                        </p:tav>
                                        <p:tav tm="100000">
                                          <p:val>
                                            <p:strVal val="#ppt_y"/>
                                          </p:val>
                                        </p:tav>
                                      </p:tavLst>
                                    </p:anim>
                                  </p:childTnLst>
                                </p:cTn>
                              </p:par>
                              <p:par>
                                <p:cTn id="212" presetID="42" presetClass="entr" presetSubtype="0" fill="hold" grpId="0" nodeType="withEffect">
                                  <p:stCondLst>
                                    <p:cond delay="0"/>
                                  </p:stCondLst>
                                  <p:childTnLst>
                                    <p:set>
                                      <p:cBhvr>
                                        <p:cTn id="213" dur="1" fill="hold">
                                          <p:stCondLst>
                                            <p:cond delay="0"/>
                                          </p:stCondLst>
                                        </p:cTn>
                                        <p:tgtEl>
                                          <p:spTgt spid="13359"/>
                                        </p:tgtEl>
                                        <p:attrNameLst>
                                          <p:attrName>style.visibility</p:attrName>
                                        </p:attrNameLst>
                                      </p:cBhvr>
                                      <p:to>
                                        <p:strVal val="visible"/>
                                      </p:to>
                                    </p:set>
                                    <p:animEffect transition="in" filter="fade">
                                      <p:cBhvr>
                                        <p:cTn id="214" dur="1000"/>
                                        <p:tgtEl>
                                          <p:spTgt spid="13359"/>
                                        </p:tgtEl>
                                      </p:cBhvr>
                                    </p:animEffect>
                                    <p:anim calcmode="lin" valueType="num">
                                      <p:cBhvr>
                                        <p:cTn id="215" dur="1000" fill="hold"/>
                                        <p:tgtEl>
                                          <p:spTgt spid="13359"/>
                                        </p:tgtEl>
                                        <p:attrNameLst>
                                          <p:attrName>ppt_x</p:attrName>
                                        </p:attrNameLst>
                                      </p:cBhvr>
                                      <p:tavLst>
                                        <p:tav tm="0">
                                          <p:val>
                                            <p:strVal val="#ppt_x"/>
                                          </p:val>
                                        </p:tav>
                                        <p:tav tm="100000">
                                          <p:val>
                                            <p:strVal val="#ppt_x"/>
                                          </p:val>
                                        </p:tav>
                                      </p:tavLst>
                                    </p:anim>
                                    <p:anim calcmode="lin" valueType="num">
                                      <p:cBhvr>
                                        <p:cTn id="216" dur="1000" fill="hold"/>
                                        <p:tgtEl>
                                          <p:spTgt spid="13359"/>
                                        </p:tgtEl>
                                        <p:attrNameLst>
                                          <p:attrName>ppt_y</p:attrName>
                                        </p:attrNameLst>
                                      </p:cBhvr>
                                      <p:tavLst>
                                        <p:tav tm="0">
                                          <p:val>
                                            <p:strVal val="#ppt_y+.1"/>
                                          </p:val>
                                        </p:tav>
                                        <p:tav tm="100000">
                                          <p:val>
                                            <p:strVal val="#ppt_y"/>
                                          </p:val>
                                        </p:tav>
                                      </p:tavLst>
                                    </p:anim>
                                  </p:childTnLst>
                                </p:cTn>
                              </p:par>
                              <p:par>
                                <p:cTn id="217" presetID="42" presetClass="entr" presetSubtype="0" fill="hold" grpId="0" nodeType="withEffect">
                                  <p:stCondLst>
                                    <p:cond delay="0"/>
                                  </p:stCondLst>
                                  <p:childTnLst>
                                    <p:set>
                                      <p:cBhvr>
                                        <p:cTn id="218" dur="1" fill="hold">
                                          <p:stCondLst>
                                            <p:cond delay="0"/>
                                          </p:stCondLst>
                                        </p:cTn>
                                        <p:tgtEl>
                                          <p:spTgt spid="13360"/>
                                        </p:tgtEl>
                                        <p:attrNameLst>
                                          <p:attrName>style.visibility</p:attrName>
                                        </p:attrNameLst>
                                      </p:cBhvr>
                                      <p:to>
                                        <p:strVal val="visible"/>
                                      </p:to>
                                    </p:set>
                                    <p:animEffect transition="in" filter="fade">
                                      <p:cBhvr>
                                        <p:cTn id="219" dur="1000"/>
                                        <p:tgtEl>
                                          <p:spTgt spid="13360"/>
                                        </p:tgtEl>
                                      </p:cBhvr>
                                    </p:animEffect>
                                    <p:anim calcmode="lin" valueType="num">
                                      <p:cBhvr>
                                        <p:cTn id="220" dur="1000" fill="hold"/>
                                        <p:tgtEl>
                                          <p:spTgt spid="13360"/>
                                        </p:tgtEl>
                                        <p:attrNameLst>
                                          <p:attrName>ppt_x</p:attrName>
                                        </p:attrNameLst>
                                      </p:cBhvr>
                                      <p:tavLst>
                                        <p:tav tm="0">
                                          <p:val>
                                            <p:strVal val="#ppt_x"/>
                                          </p:val>
                                        </p:tav>
                                        <p:tav tm="100000">
                                          <p:val>
                                            <p:strVal val="#ppt_x"/>
                                          </p:val>
                                        </p:tav>
                                      </p:tavLst>
                                    </p:anim>
                                    <p:anim calcmode="lin" valueType="num">
                                      <p:cBhvr>
                                        <p:cTn id="221" dur="1000" fill="hold"/>
                                        <p:tgtEl>
                                          <p:spTgt spid="13360"/>
                                        </p:tgtEl>
                                        <p:attrNameLst>
                                          <p:attrName>ppt_y</p:attrName>
                                        </p:attrNameLst>
                                      </p:cBhvr>
                                      <p:tavLst>
                                        <p:tav tm="0">
                                          <p:val>
                                            <p:strVal val="#ppt_y+.1"/>
                                          </p:val>
                                        </p:tav>
                                        <p:tav tm="100000">
                                          <p:val>
                                            <p:strVal val="#ppt_y"/>
                                          </p:val>
                                        </p:tav>
                                      </p:tavLst>
                                    </p:anim>
                                  </p:childTnLst>
                                </p:cTn>
                              </p:par>
                              <p:par>
                                <p:cTn id="222" presetID="42" presetClass="entr" presetSubtype="0" fill="hold" grpId="0" nodeType="withEffect">
                                  <p:stCondLst>
                                    <p:cond delay="0"/>
                                  </p:stCondLst>
                                  <p:childTnLst>
                                    <p:set>
                                      <p:cBhvr>
                                        <p:cTn id="223" dur="1" fill="hold">
                                          <p:stCondLst>
                                            <p:cond delay="0"/>
                                          </p:stCondLst>
                                        </p:cTn>
                                        <p:tgtEl>
                                          <p:spTgt spid="13361"/>
                                        </p:tgtEl>
                                        <p:attrNameLst>
                                          <p:attrName>style.visibility</p:attrName>
                                        </p:attrNameLst>
                                      </p:cBhvr>
                                      <p:to>
                                        <p:strVal val="visible"/>
                                      </p:to>
                                    </p:set>
                                    <p:animEffect transition="in" filter="fade">
                                      <p:cBhvr>
                                        <p:cTn id="224" dur="1000"/>
                                        <p:tgtEl>
                                          <p:spTgt spid="13361"/>
                                        </p:tgtEl>
                                      </p:cBhvr>
                                    </p:animEffect>
                                    <p:anim calcmode="lin" valueType="num">
                                      <p:cBhvr>
                                        <p:cTn id="225" dur="1000" fill="hold"/>
                                        <p:tgtEl>
                                          <p:spTgt spid="13361"/>
                                        </p:tgtEl>
                                        <p:attrNameLst>
                                          <p:attrName>ppt_x</p:attrName>
                                        </p:attrNameLst>
                                      </p:cBhvr>
                                      <p:tavLst>
                                        <p:tav tm="0">
                                          <p:val>
                                            <p:strVal val="#ppt_x"/>
                                          </p:val>
                                        </p:tav>
                                        <p:tav tm="100000">
                                          <p:val>
                                            <p:strVal val="#ppt_x"/>
                                          </p:val>
                                        </p:tav>
                                      </p:tavLst>
                                    </p:anim>
                                    <p:anim calcmode="lin" valueType="num">
                                      <p:cBhvr>
                                        <p:cTn id="226" dur="1000" fill="hold"/>
                                        <p:tgtEl>
                                          <p:spTgt spid="13361"/>
                                        </p:tgtEl>
                                        <p:attrNameLst>
                                          <p:attrName>ppt_y</p:attrName>
                                        </p:attrNameLst>
                                      </p:cBhvr>
                                      <p:tavLst>
                                        <p:tav tm="0">
                                          <p:val>
                                            <p:strVal val="#ppt_y+.1"/>
                                          </p:val>
                                        </p:tav>
                                        <p:tav tm="100000">
                                          <p:val>
                                            <p:strVal val="#ppt_y"/>
                                          </p:val>
                                        </p:tav>
                                      </p:tavLst>
                                    </p:anim>
                                  </p:childTnLst>
                                </p:cTn>
                              </p:par>
                              <p:par>
                                <p:cTn id="227" presetID="42" presetClass="entr" presetSubtype="0" fill="hold" grpId="0" nodeType="withEffect">
                                  <p:stCondLst>
                                    <p:cond delay="0"/>
                                  </p:stCondLst>
                                  <p:childTnLst>
                                    <p:set>
                                      <p:cBhvr>
                                        <p:cTn id="228" dur="1" fill="hold">
                                          <p:stCondLst>
                                            <p:cond delay="0"/>
                                          </p:stCondLst>
                                        </p:cTn>
                                        <p:tgtEl>
                                          <p:spTgt spid="13362"/>
                                        </p:tgtEl>
                                        <p:attrNameLst>
                                          <p:attrName>style.visibility</p:attrName>
                                        </p:attrNameLst>
                                      </p:cBhvr>
                                      <p:to>
                                        <p:strVal val="visible"/>
                                      </p:to>
                                    </p:set>
                                    <p:animEffect transition="in" filter="fade">
                                      <p:cBhvr>
                                        <p:cTn id="229" dur="1000"/>
                                        <p:tgtEl>
                                          <p:spTgt spid="13362"/>
                                        </p:tgtEl>
                                      </p:cBhvr>
                                    </p:animEffect>
                                    <p:anim calcmode="lin" valueType="num">
                                      <p:cBhvr>
                                        <p:cTn id="230" dur="1000" fill="hold"/>
                                        <p:tgtEl>
                                          <p:spTgt spid="13362"/>
                                        </p:tgtEl>
                                        <p:attrNameLst>
                                          <p:attrName>ppt_x</p:attrName>
                                        </p:attrNameLst>
                                      </p:cBhvr>
                                      <p:tavLst>
                                        <p:tav tm="0">
                                          <p:val>
                                            <p:strVal val="#ppt_x"/>
                                          </p:val>
                                        </p:tav>
                                        <p:tav tm="100000">
                                          <p:val>
                                            <p:strVal val="#ppt_x"/>
                                          </p:val>
                                        </p:tav>
                                      </p:tavLst>
                                    </p:anim>
                                    <p:anim calcmode="lin" valueType="num">
                                      <p:cBhvr>
                                        <p:cTn id="231" dur="1000" fill="hold"/>
                                        <p:tgtEl>
                                          <p:spTgt spid="13362"/>
                                        </p:tgtEl>
                                        <p:attrNameLst>
                                          <p:attrName>ppt_y</p:attrName>
                                        </p:attrNameLst>
                                      </p:cBhvr>
                                      <p:tavLst>
                                        <p:tav tm="0">
                                          <p:val>
                                            <p:strVal val="#ppt_y+.1"/>
                                          </p:val>
                                        </p:tav>
                                        <p:tav tm="100000">
                                          <p:val>
                                            <p:strVal val="#ppt_y"/>
                                          </p:val>
                                        </p:tav>
                                      </p:tavLst>
                                    </p:anim>
                                  </p:childTnLst>
                                </p:cTn>
                              </p:par>
                              <p:par>
                                <p:cTn id="232" presetID="42" presetClass="entr" presetSubtype="0" fill="hold" grpId="0" nodeType="withEffect">
                                  <p:stCondLst>
                                    <p:cond delay="0"/>
                                  </p:stCondLst>
                                  <p:childTnLst>
                                    <p:set>
                                      <p:cBhvr>
                                        <p:cTn id="233" dur="1" fill="hold">
                                          <p:stCondLst>
                                            <p:cond delay="0"/>
                                          </p:stCondLst>
                                        </p:cTn>
                                        <p:tgtEl>
                                          <p:spTgt spid="13363"/>
                                        </p:tgtEl>
                                        <p:attrNameLst>
                                          <p:attrName>style.visibility</p:attrName>
                                        </p:attrNameLst>
                                      </p:cBhvr>
                                      <p:to>
                                        <p:strVal val="visible"/>
                                      </p:to>
                                    </p:set>
                                    <p:animEffect transition="in" filter="fade">
                                      <p:cBhvr>
                                        <p:cTn id="234" dur="1000"/>
                                        <p:tgtEl>
                                          <p:spTgt spid="13363"/>
                                        </p:tgtEl>
                                      </p:cBhvr>
                                    </p:animEffect>
                                    <p:anim calcmode="lin" valueType="num">
                                      <p:cBhvr>
                                        <p:cTn id="235" dur="1000" fill="hold"/>
                                        <p:tgtEl>
                                          <p:spTgt spid="13363"/>
                                        </p:tgtEl>
                                        <p:attrNameLst>
                                          <p:attrName>ppt_x</p:attrName>
                                        </p:attrNameLst>
                                      </p:cBhvr>
                                      <p:tavLst>
                                        <p:tav tm="0">
                                          <p:val>
                                            <p:strVal val="#ppt_x"/>
                                          </p:val>
                                        </p:tav>
                                        <p:tav tm="100000">
                                          <p:val>
                                            <p:strVal val="#ppt_x"/>
                                          </p:val>
                                        </p:tav>
                                      </p:tavLst>
                                    </p:anim>
                                    <p:anim calcmode="lin" valueType="num">
                                      <p:cBhvr>
                                        <p:cTn id="236" dur="1000" fill="hold"/>
                                        <p:tgtEl>
                                          <p:spTgt spid="13363"/>
                                        </p:tgtEl>
                                        <p:attrNameLst>
                                          <p:attrName>ppt_y</p:attrName>
                                        </p:attrNameLst>
                                      </p:cBhvr>
                                      <p:tavLst>
                                        <p:tav tm="0">
                                          <p:val>
                                            <p:strVal val="#ppt_y+.1"/>
                                          </p:val>
                                        </p:tav>
                                        <p:tav tm="100000">
                                          <p:val>
                                            <p:strVal val="#ppt_y"/>
                                          </p:val>
                                        </p:tav>
                                      </p:tavLst>
                                    </p:anim>
                                  </p:childTnLst>
                                </p:cTn>
                              </p:par>
                              <p:par>
                                <p:cTn id="237" presetID="42" presetClass="entr" presetSubtype="0" fill="hold" grpId="0" nodeType="withEffect">
                                  <p:stCondLst>
                                    <p:cond delay="0"/>
                                  </p:stCondLst>
                                  <p:childTnLst>
                                    <p:set>
                                      <p:cBhvr>
                                        <p:cTn id="238" dur="1" fill="hold">
                                          <p:stCondLst>
                                            <p:cond delay="0"/>
                                          </p:stCondLst>
                                        </p:cTn>
                                        <p:tgtEl>
                                          <p:spTgt spid="13364"/>
                                        </p:tgtEl>
                                        <p:attrNameLst>
                                          <p:attrName>style.visibility</p:attrName>
                                        </p:attrNameLst>
                                      </p:cBhvr>
                                      <p:to>
                                        <p:strVal val="visible"/>
                                      </p:to>
                                    </p:set>
                                    <p:animEffect transition="in" filter="fade">
                                      <p:cBhvr>
                                        <p:cTn id="239" dur="1000"/>
                                        <p:tgtEl>
                                          <p:spTgt spid="13364"/>
                                        </p:tgtEl>
                                      </p:cBhvr>
                                    </p:animEffect>
                                    <p:anim calcmode="lin" valueType="num">
                                      <p:cBhvr>
                                        <p:cTn id="240" dur="1000" fill="hold"/>
                                        <p:tgtEl>
                                          <p:spTgt spid="13364"/>
                                        </p:tgtEl>
                                        <p:attrNameLst>
                                          <p:attrName>ppt_x</p:attrName>
                                        </p:attrNameLst>
                                      </p:cBhvr>
                                      <p:tavLst>
                                        <p:tav tm="0">
                                          <p:val>
                                            <p:strVal val="#ppt_x"/>
                                          </p:val>
                                        </p:tav>
                                        <p:tav tm="100000">
                                          <p:val>
                                            <p:strVal val="#ppt_x"/>
                                          </p:val>
                                        </p:tav>
                                      </p:tavLst>
                                    </p:anim>
                                    <p:anim calcmode="lin" valueType="num">
                                      <p:cBhvr>
                                        <p:cTn id="241" dur="1000" fill="hold"/>
                                        <p:tgtEl>
                                          <p:spTgt spid="13364"/>
                                        </p:tgtEl>
                                        <p:attrNameLst>
                                          <p:attrName>ppt_y</p:attrName>
                                        </p:attrNameLst>
                                      </p:cBhvr>
                                      <p:tavLst>
                                        <p:tav tm="0">
                                          <p:val>
                                            <p:strVal val="#ppt_y+.1"/>
                                          </p:val>
                                        </p:tav>
                                        <p:tav tm="100000">
                                          <p:val>
                                            <p:strVal val="#ppt_y"/>
                                          </p:val>
                                        </p:tav>
                                      </p:tavLst>
                                    </p:anim>
                                  </p:childTnLst>
                                </p:cTn>
                              </p:par>
                              <p:par>
                                <p:cTn id="242" presetID="42" presetClass="entr" presetSubtype="0" fill="hold" grpId="0" nodeType="withEffect">
                                  <p:stCondLst>
                                    <p:cond delay="0"/>
                                  </p:stCondLst>
                                  <p:childTnLst>
                                    <p:set>
                                      <p:cBhvr>
                                        <p:cTn id="243" dur="1" fill="hold">
                                          <p:stCondLst>
                                            <p:cond delay="0"/>
                                          </p:stCondLst>
                                        </p:cTn>
                                        <p:tgtEl>
                                          <p:spTgt spid="13365"/>
                                        </p:tgtEl>
                                        <p:attrNameLst>
                                          <p:attrName>style.visibility</p:attrName>
                                        </p:attrNameLst>
                                      </p:cBhvr>
                                      <p:to>
                                        <p:strVal val="visible"/>
                                      </p:to>
                                    </p:set>
                                    <p:animEffect transition="in" filter="fade">
                                      <p:cBhvr>
                                        <p:cTn id="244" dur="1000"/>
                                        <p:tgtEl>
                                          <p:spTgt spid="13365"/>
                                        </p:tgtEl>
                                      </p:cBhvr>
                                    </p:animEffect>
                                    <p:anim calcmode="lin" valueType="num">
                                      <p:cBhvr>
                                        <p:cTn id="245" dur="1000" fill="hold"/>
                                        <p:tgtEl>
                                          <p:spTgt spid="13365"/>
                                        </p:tgtEl>
                                        <p:attrNameLst>
                                          <p:attrName>ppt_x</p:attrName>
                                        </p:attrNameLst>
                                      </p:cBhvr>
                                      <p:tavLst>
                                        <p:tav tm="0">
                                          <p:val>
                                            <p:strVal val="#ppt_x"/>
                                          </p:val>
                                        </p:tav>
                                        <p:tav tm="100000">
                                          <p:val>
                                            <p:strVal val="#ppt_x"/>
                                          </p:val>
                                        </p:tav>
                                      </p:tavLst>
                                    </p:anim>
                                    <p:anim calcmode="lin" valueType="num">
                                      <p:cBhvr>
                                        <p:cTn id="246" dur="1000" fill="hold"/>
                                        <p:tgtEl>
                                          <p:spTgt spid="13365"/>
                                        </p:tgtEl>
                                        <p:attrNameLst>
                                          <p:attrName>ppt_y</p:attrName>
                                        </p:attrNameLst>
                                      </p:cBhvr>
                                      <p:tavLst>
                                        <p:tav tm="0">
                                          <p:val>
                                            <p:strVal val="#ppt_y+.1"/>
                                          </p:val>
                                        </p:tav>
                                        <p:tav tm="100000">
                                          <p:val>
                                            <p:strVal val="#ppt_y"/>
                                          </p:val>
                                        </p:tav>
                                      </p:tavLst>
                                    </p:anim>
                                  </p:childTnLst>
                                </p:cTn>
                              </p:par>
                              <p:par>
                                <p:cTn id="247" presetID="42" presetClass="entr" presetSubtype="0" fill="hold" grpId="0" nodeType="withEffect">
                                  <p:stCondLst>
                                    <p:cond delay="0"/>
                                  </p:stCondLst>
                                  <p:childTnLst>
                                    <p:set>
                                      <p:cBhvr>
                                        <p:cTn id="248" dur="1" fill="hold">
                                          <p:stCondLst>
                                            <p:cond delay="0"/>
                                          </p:stCondLst>
                                        </p:cTn>
                                        <p:tgtEl>
                                          <p:spTgt spid="13366"/>
                                        </p:tgtEl>
                                        <p:attrNameLst>
                                          <p:attrName>style.visibility</p:attrName>
                                        </p:attrNameLst>
                                      </p:cBhvr>
                                      <p:to>
                                        <p:strVal val="visible"/>
                                      </p:to>
                                    </p:set>
                                    <p:animEffect transition="in" filter="fade">
                                      <p:cBhvr>
                                        <p:cTn id="249" dur="1000"/>
                                        <p:tgtEl>
                                          <p:spTgt spid="13366"/>
                                        </p:tgtEl>
                                      </p:cBhvr>
                                    </p:animEffect>
                                    <p:anim calcmode="lin" valueType="num">
                                      <p:cBhvr>
                                        <p:cTn id="250" dur="1000" fill="hold"/>
                                        <p:tgtEl>
                                          <p:spTgt spid="13366"/>
                                        </p:tgtEl>
                                        <p:attrNameLst>
                                          <p:attrName>ppt_x</p:attrName>
                                        </p:attrNameLst>
                                      </p:cBhvr>
                                      <p:tavLst>
                                        <p:tav tm="0">
                                          <p:val>
                                            <p:strVal val="#ppt_x"/>
                                          </p:val>
                                        </p:tav>
                                        <p:tav tm="100000">
                                          <p:val>
                                            <p:strVal val="#ppt_x"/>
                                          </p:val>
                                        </p:tav>
                                      </p:tavLst>
                                    </p:anim>
                                    <p:anim calcmode="lin" valueType="num">
                                      <p:cBhvr>
                                        <p:cTn id="251" dur="1000" fill="hold"/>
                                        <p:tgtEl>
                                          <p:spTgt spid="13366"/>
                                        </p:tgtEl>
                                        <p:attrNameLst>
                                          <p:attrName>ppt_y</p:attrName>
                                        </p:attrNameLst>
                                      </p:cBhvr>
                                      <p:tavLst>
                                        <p:tav tm="0">
                                          <p:val>
                                            <p:strVal val="#ppt_y+.1"/>
                                          </p:val>
                                        </p:tav>
                                        <p:tav tm="100000">
                                          <p:val>
                                            <p:strVal val="#ppt_y"/>
                                          </p:val>
                                        </p:tav>
                                      </p:tavLst>
                                    </p:anim>
                                  </p:childTnLst>
                                </p:cTn>
                              </p:par>
                              <p:par>
                                <p:cTn id="252" presetID="42" presetClass="entr" presetSubtype="0" fill="hold" grpId="0" nodeType="withEffect">
                                  <p:stCondLst>
                                    <p:cond delay="0"/>
                                  </p:stCondLst>
                                  <p:childTnLst>
                                    <p:set>
                                      <p:cBhvr>
                                        <p:cTn id="253" dur="1" fill="hold">
                                          <p:stCondLst>
                                            <p:cond delay="0"/>
                                          </p:stCondLst>
                                        </p:cTn>
                                        <p:tgtEl>
                                          <p:spTgt spid="13367"/>
                                        </p:tgtEl>
                                        <p:attrNameLst>
                                          <p:attrName>style.visibility</p:attrName>
                                        </p:attrNameLst>
                                      </p:cBhvr>
                                      <p:to>
                                        <p:strVal val="visible"/>
                                      </p:to>
                                    </p:set>
                                    <p:animEffect transition="in" filter="fade">
                                      <p:cBhvr>
                                        <p:cTn id="254" dur="1000"/>
                                        <p:tgtEl>
                                          <p:spTgt spid="13367"/>
                                        </p:tgtEl>
                                      </p:cBhvr>
                                    </p:animEffect>
                                    <p:anim calcmode="lin" valueType="num">
                                      <p:cBhvr>
                                        <p:cTn id="255" dur="1000" fill="hold"/>
                                        <p:tgtEl>
                                          <p:spTgt spid="13367"/>
                                        </p:tgtEl>
                                        <p:attrNameLst>
                                          <p:attrName>ppt_x</p:attrName>
                                        </p:attrNameLst>
                                      </p:cBhvr>
                                      <p:tavLst>
                                        <p:tav tm="0">
                                          <p:val>
                                            <p:strVal val="#ppt_x"/>
                                          </p:val>
                                        </p:tav>
                                        <p:tav tm="100000">
                                          <p:val>
                                            <p:strVal val="#ppt_x"/>
                                          </p:val>
                                        </p:tav>
                                      </p:tavLst>
                                    </p:anim>
                                    <p:anim calcmode="lin" valueType="num">
                                      <p:cBhvr>
                                        <p:cTn id="256" dur="1000" fill="hold"/>
                                        <p:tgtEl>
                                          <p:spTgt spid="13367"/>
                                        </p:tgtEl>
                                        <p:attrNameLst>
                                          <p:attrName>ppt_y</p:attrName>
                                        </p:attrNameLst>
                                      </p:cBhvr>
                                      <p:tavLst>
                                        <p:tav tm="0">
                                          <p:val>
                                            <p:strVal val="#ppt_y+.1"/>
                                          </p:val>
                                        </p:tav>
                                        <p:tav tm="100000">
                                          <p:val>
                                            <p:strVal val="#ppt_y"/>
                                          </p:val>
                                        </p:tav>
                                      </p:tavLst>
                                    </p:anim>
                                  </p:childTnLst>
                                </p:cTn>
                              </p:par>
                              <p:par>
                                <p:cTn id="257" presetID="42" presetClass="entr" presetSubtype="0" fill="hold" grpId="0" nodeType="withEffect">
                                  <p:stCondLst>
                                    <p:cond delay="0"/>
                                  </p:stCondLst>
                                  <p:childTnLst>
                                    <p:set>
                                      <p:cBhvr>
                                        <p:cTn id="258" dur="1" fill="hold">
                                          <p:stCondLst>
                                            <p:cond delay="0"/>
                                          </p:stCondLst>
                                        </p:cTn>
                                        <p:tgtEl>
                                          <p:spTgt spid="13368"/>
                                        </p:tgtEl>
                                        <p:attrNameLst>
                                          <p:attrName>style.visibility</p:attrName>
                                        </p:attrNameLst>
                                      </p:cBhvr>
                                      <p:to>
                                        <p:strVal val="visible"/>
                                      </p:to>
                                    </p:set>
                                    <p:animEffect transition="in" filter="fade">
                                      <p:cBhvr>
                                        <p:cTn id="259" dur="1000"/>
                                        <p:tgtEl>
                                          <p:spTgt spid="13368"/>
                                        </p:tgtEl>
                                      </p:cBhvr>
                                    </p:animEffect>
                                    <p:anim calcmode="lin" valueType="num">
                                      <p:cBhvr>
                                        <p:cTn id="260" dur="1000" fill="hold"/>
                                        <p:tgtEl>
                                          <p:spTgt spid="13368"/>
                                        </p:tgtEl>
                                        <p:attrNameLst>
                                          <p:attrName>ppt_x</p:attrName>
                                        </p:attrNameLst>
                                      </p:cBhvr>
                                      <p:tavLst>
                                        <p:tav tm="0">
                                          <p:val>
                                            <p:strVal val="#ppt_x"/>
                                          </p:val>
                                        </p:tav>
                                        <p:tav tm="100000">
                                          <p:val>
                                            <p:strVal val="#ppt_x"/>
                                          </p:val>
                                        </p:tav>
                                      </p:tavLst>
                                    </p:anim>
                                    <p:anim calcmode="lin" valueType="num">
                                      <p:cBhvr>
                                        <p:cTn id="261" dur="1000" fill="hold"/>
                                        <p:tgtEl>
                                          <p:spTgt spid="13368"/>
                                        </p:tgtEl>
                                        <p:attrNameLst>
                                          <p:attrName>ppt_y</p:attrName>
                                        </p:attrNameLst>
                                      </p:cBhvr>
                                      <p:tavLst>
                                        <p:tav tm="0">
                                          <p:val>
                                            <p:strVal val="#ppt_y+.1"/>
                                          </p:val>
                                        </p:tav>
                                        <p:tav tm="100000">
                                          <p:val>
                                            <p:strVal val="#ppt_y"/>
                                          </p:val>
                                        </p:tav>
                                      </p:tavLst>
                                    </p:anim>
                                  </p:childTnLst>
                                </p:cTn>
                              </p:par>
                            </p:childTnLst>
                          </p:cTn>
                        </p:par>
                        <p:par>
                          <p:cTn id="262" fill="hold">
                            <p:stCondLst>
                              <p:cond delay="15000"/>
                            </p:stCondLst>
                            <p:childTnLst>
                              <p:par>
                                <p:cTn id="263" presetID="21" presetClass="entr" presetSubtype="1" fill="hold" grpId="0" nodeType="afterEffect">
                                  <p:stCondLst>
                                    <p:cond delay="0"/>
                                  </p:stCondLst>
                                  <p:childTnLst>
                                    <p:set>
                                      <p:cBhvr>
                                        <p:cTn id="264" dur="1" fill="hold">
                                          <p:stCondLst>
                                            <p:cond delay="0"/>
                                          </p:stCondLst>
                                        </p:cTn>
                                        <p:tgtEl>
                                          <p:spTgt spid="4"/>
                                        </p:tgtEl>
                                        <p:attrNameLst>
                                          <p:attrName>style.visibility</p:attrName>
                                        </p:attrNameLst>
                                      </p:cBhvr>
                                      <p:to>
                                        <p:strVal val="visible"/>
                                      </p:to>
                                    </p:set>
                                    <p:animEffect transition="in" filter="wheel(1)">
                                      <p:cBhvr>
                                        <p:cTn id="265" dur="2000"/>
                                        <p:tgtEl>
                                          <p:spTgt spid="4"/>
                                        </p:tgtEl>
                                      </p:cBhvr>
                                    </p:animEffect>
                                  </p:childTnLst>
                                </p:cTn>
                              </p:par>
                            </p:childTnLst>
                          </p:cTn>
                        </p:par>
                        <p:par>
                          <p:cTn id="266" fill="hold">
                            <p:stCondLst>
                              <p:cond delay="17000"/>
                            </p:stCondLst>
                            <p:childTnLst>
                              <p:par>
                                <p:cTn id="267" presetID="15" presetClass="entr" presetSubtype="0" fill="hold" nodeType="afterEffect">
                                  <p:stCondLst>
                                    <p:cond delay="0"/>
                                  </p:stCondLst>
                                  <p:childTnLst>
                                    <p:set>
                                      <p:cBhvr>
                                        <p:cTn id="268" dur="1" fill="hold">
                                          <p:stCondLst>
                                            <p:cond delay="0"/>
                                          </p:stCondLst>
                                        </p:cTn>
                                        <p:tgtEl>
                                          <p:spTgt spid="13387"/>
                                        </p:tgtEl>
                                        <p:attrNameLst>
                                          <p:attrName>style.visibility</p:attrName>
                                        </p:attrNameLst>
                                      </p:cBhvr>
                                      <p:to>
                                        <p:strVal val="visible"/>
                                      </p:to>
                                    </p:set>
                                    <p:anim calcmode="lin" valueType="num">
                                      <p:cBhvr>
                                        <p:cTn id="269" dur="1000" fill="hold"/>
                                        <p:tgtEl>
                                          <p:spTgt spid="13387"/>
                                        </p:tgtEl>
                                        <p:attrNameLst>
                                          <p:attrName>ppt_w</p:attrName>
                                        </p:attrNameLst>
                                      </p:cBhvr>
                                      <p:tavLst>
                                        <p:tav tm="0">
                                          <p:val>
                                            <p:fltVal val="0"/>
                                          </p:val>
                                        </p:tav>
                                        <p:tav tm="100000">
                                          <p:val>
                                            <p:strVal val="#ppt_w"/>
                                          </p:val>
                                        </p:tav>
                                      </p:tavLst>
                                    </p:anim>
                                    <p:anim calcmode="lin" valueType="num">
                                      <p:cBhvr>
                                        <p:cTn id="270" dur="1000" fill="hold"/>
                                        <p:tgtEl>
                                          <p:spTgt spid="13387"/>
                                        </p:tgtEl>
                                        <p:attrNameLst>
                                          <p:attrName>ppt_h</p:attrName>
                                        </p:attrNameLst>
                                      </p:cBhvr>
                                      <p:tavLst>
                                        <p:tav tm="0">
                                          <p:val>
                                            <p:fltVal val="0"/>
                                          </p:val>
                                        </p:tav>
                                        <p:tav tm="100000">
                                          <p:val>
                                            <p:strVal val="#ppt_h"/>
                                          </p:val>
                                        </p:tav>
                                      </p:tavLst>
                                    </p:anim>
                                    <p:anim calcmode="lin" valueType="num">
                                      <p:cBhvr>
                                        <p:cTn id="271" dur="1000" fill="hold"/>
                                        <p:tgtEl>
                                          <p:spTgt spid="13387"/>
                                        </p:tgtEl>
                                        <p:attrNameLst>
                                          <p:attrName>ppt_x</p:attrName>
                                        </p:attrNameLst>
                                      </p:cBhvr>
                                      <p:tavLst>
                                        <p:tav tm="0" fmla="#ppt_x+(cos(-2*pi*(1-$))*-#ppt_x-sin(-2*pi*(1-$))*(1-#ppt_y))*(1-$)">
                                          <p:val>
                                            <p:fltVal val="0"/>
                                          </p:val>
                                        </p:tav>
                                        <p:tav tm="100000">
                                          <p:val>
                                            <p:fltVal val="1"/>
                                          </p:val>
                                        </p:tav>
                                      </p:tavLst>
                                    </p:anim>
                                    <p:anim calcmode="lin" valueType="num">
                                      <p:cBhvr>
                                        <p:cTn id="272" dur="1000" fill="hold"/>
                                        <p:tgtEl>
                                          <p:spTgt spid="13387"/>
                                        </p:tgtEl>
                                        <p:attrNameLst>
                                          <p:attrName>ppt_y</p:attrName>
                                        </p:attrNameLst>
                                      </p:cBhvr>
                                      <p:tavLst>
                                        <p:tav tm="0" fmla="#ppt_y+(sin(-2*pi*(1-$))*-#ppt_x+cos(-2*pi*(1-$))*(1-#ppt_y))*(1-$)">
                                          <p:val>
                                            <p:fltVal val="0"/>
                                          </p:val>
                                        </p:tav>
                                        <p:tav tm="100000">
                                          <p:val>
                                            <p:fltVal val="1"/>
                                          </p:val>
                                        </p:tav>
                                      </p:tavLst>
                                    </p:anim>
                                  </p:childTnLst>
                                </p:cTn>
                              </p:par>
                            </p:childTnLst>
                          </p:cTn>
                        </p:par>
                        <p:par>
                          <p:cTn id="273" fill="hold">
                            <p:stCondLst>
                              <p:cond delay="18000"/>
                            </p:stCondLst>
                            <p:childTnLst>
                              <p:par>
                                <p:cTn id="274" presetID="2" presetClass="entr" presetSubtype="8" fill="hold" grpId="0" nodeType="afterEffect">
                                  <p:stCondLst>
                                    <p:cond delay="0"/>
                                  </p:stCondLst>
                                  <p:childTnLst>
                                    <p:set>
                                      <p:cBhvr>
                                        <p:cTn id="275" dur="1" fill="hold">
                                          <p:stCondLst>
                                            <p:cond delay="0"/>
                                          </p:stCondLst>
                                        </p:cTn>
                                        <p:tgtEl>
                                          <p:spTgt spid="13372"/>
                                        </p:tgtEl>
                                        <p:attrNameLst>
                                          <p:attrName>style.visibility</p:attrName>
                                        </p:attrNameLst>
                                      </p:cBhvr>
                                      <p:to>
                                        <p:strVal val="visible"/>
                                      </p:to>
                                    </p:set>
                                    <p:anim calcmode="lin" valueType="num">
                                      <p:cBhvr additive="base">
                                        <p:cTn id="276" dur="500" fill="hold"/>
                                        <p:tgtEl>
                                          <p:spTgt spid="13372"/>
                                        </p:tgtEl>
                                        <p:attrNameLst>
                                          <p:attrName>ppt_x</p:attrName>
                                        </p:attrNameLst>
                                      </p:cBhvr>
                                      <p:tavLst>
                                        <p:tav tm="0">
                                          <p:val>
                                            <p:strVal val="0-#ppt_w/2"/>
                                          </p:val>
                                        </p:tav>
                                        <p:tav tm="100000">
                                          <p:val>
                                            <p:strVal val="#ppt_x"/>
                                          </p:val>
                                        </p:tav>
                                      </p:tavLst>
                                    </p:anim>
                                    <p:anim calcmode="lin" valueType="num">
                                      <p:cBhvr additive="base">
                                        <p:cTn id="277" dur="500" fill="hold"/>
                                        <p:tgtEl>
                                          <p:spTgt spid="13372"/>
                                        </p:tgtEl>
                                        <p:attrNameLst>
                                          <p:attrName>ppt_y</p:attrName>
                                        </p:attrNameLst>
                                      </p:cBhvr>
                                      <p:tavLst>
                                        <p:tav tm="0">
                                          <p:val>
                                            <p:strVal val="#ppt_y"/>
                                          </p:val>
                                        </p:tav>
                                        <p:tav tm="100000">
                                          <p:val>
                                            <p:strVal val="#ppt_y"/>
                                          </p:val>
                                        </p:tav>
                                      </p:tavLst>
                                    </p:anim>
                                  </p:childTnLst>
                                </p:cTn>
                              </p:par>
                              <p:par>
                                <p:cTn id="278" presetID="2" presetClass="entr" presetSubtype="8" fill="hold" grpId="0" nodeType="withEffect">
                                  <p:stCondLst>
                                    <p:cond delay="0"/>
                                  </p:stCondLst>
                                  <p:childTnLst>
                                    <p:set>
                                      <p:cBhvr>
                                        <p:cTn id="279" dur="1" fill="hold">
                                          <p:stCondLst>
                                            <p:cond delay="0"/>
                                          </p:stCondLst>
                                        </p:cTn>
                                        <p:tgtEl>
                                          <p:spTgt spid="13373"/>
                                        </p:tgtEl>
                                        <p:attrNameLst>
                                          <p:attrName>style.visibility</p:attrName>
                                        </p:attrNameLst>
                                      </p:cBhvr>
                                      <p:to>
                                        <p:strVal val="visible"/>
                                      </p:to>
                                    </p:set>
                                    <p:anim calcmode="lin" valueType="num">
                                      <p:cBhvr additive="base">
                                        <p:cTn id="280" dur="500" fill="hold"/>
                                        <p:tgtEl>
                                          <p:spTgt spid="13373"/>
                                        </p:tgtEl>
                                        <p:attrNameLst>
                                          <p:attrName>ppt_x</p:attrName>
                                        </p:attrNameLst>
                                      </p:cBhvr>
                                      <p:tavLst>
                                        <p:tav tm="0">
                                          <p:val>
                                            <p:strVal val="0-#ppt_w/2"/>
                                          </p:val>
                                        </p:tav>
                                        <p:tav tm="100000">
                                          <p:val>
                                            <p:strVal val="#ppt_x"/>
                                          </p:val>
                                        </p:tav>
                                      </p:tavLst>
                                    </p:anim>
                                    <p:anim calcmode="lin" valueType="num">
                                      <p:cBhvr additive="base">
                                        <p:cTn id="281" dur="500" fill="hold"/>
                                        <p:tgtEl>
                                          <p:spTgt spid="13373"/>
                                        </p:tgtEl>
                                        <p:attrNameLst>
                                          <p:attrName>ppt_y</p:attrName>
                                        </p:attrNameLst>
                                      </p:cBhvr>
                                      <p:tavLst>
                                        <p:tav tm="0">
                                          <p:val>
                                            <p:strVal val="#ppt_y"/>
                                          </p:val>
                                        </p:tav>
                                        <p:tav tm="100000">
                                          <p:val>
                                            <p:strVal val="#ppt_y"/>
                                          </p:val>
                                        </p:tav>
                                      </p:tavLst>
                                    </p:anim>
                                  </p:childTnLst>
                                </p:cTn>
                              </p:par>
                            </p:childTnLst>
                          </p:cTn>
                        </p:par>
                        <p:par>
                          <p:cTn id="282" fill="hold">
                            <p:stCondLst>
                              <p:cond delay="18500"/>
                            </p:stCondLst>
                            <p:childTnLst>
                              <p:par>
                                <p:cTn id="283" presetID="42" presetClass="entr" presetSubtype="0" fill="hold" grpId="0" nodeType="afterEffect">
                                  <p:stCondLst>
                                    <p:cond delay="0"/>
                                  </p:stCondLst>
                                  <p:childTnLst>
                                    <p:set>
                                      <p:cBhvr>
                                        <p:cTn id="284" dur="1" fill="hold">
                                          <p:stCondLst>
                                            <p:cond delay="0"/>
                                          </p:stCondLst>
                                        </p:cTn>
                                        <p:tgtEl>
                                          <p:spTgt spid="13374"/>
                                        </p:tgtEl>
                                        <p:attrNameLst>
                                          <p:attrName>style.visibility</p:attrName>
                                        </p:attrNameLst>
                                      </p:cBhvr>
                                      <p:to>
                                        <p:strVal val="visible"/>
                                      </p:to>
                                    </p:set>
                                    <p:animEffect transition="in" filter="fade">
                                      <p:cBhvr>
                                        <p:cTn id="285" dur="1000"/>
                                        <p:tgtEl>
                                          <p:spTgt spid="13374"/>
                                        </p:tgtEl>
                                      </p:cBhvr>
                                    </p:animEffect>
                                    <p:anim calcmode="lin" valueType="num">
                                      <p:cBhvr>
                                        <p:cTn id="286" dur="1000" fill="hold"/>
                                        <p:tgtEl>
                                          <p:spTgt spid="13374"/>
                                        </p:tgtEl>
                                        <p:attrNameLst>
                                          <p:attrName>ppt_x</p:attrName>
                                        </p:attrNameLst>
                                      </p:cBhvr>
                                      <p:tavLst>
                                        <p:tav tm="0">
                                          <p:val>
                                            <p:strVal val="#ppt_x"/>
                                          </p:val>
                                        </p:tav>
                                        <p:tav tm="100000">
                                          <p:val>
                                            <p:strVal val="#ppt_x"/>
                                          </p:val>
                                        </p:tav>
                                      </p:tavLst>
                                    </p:anim>
                                    <p:anim calcmode="lin" valueType="num">
                                      <p:cBhvr>
                                        <p:cTn id="287" dur="1000" fill="hold"/>
                                        <p:tgtEl>
                                          <p:spTgt spid="13374"/>
                                        </p:tgtEl>
                                        <p:attrNameLst>
                                          <p:attrName>ppt_y</p:attrName>
                                        </p:attrNameLst>
                                      </p:cBhvr>
                                      <p:tavLst>
                                        <p:tav tm="0">
                                          <p:val>
                                            <p:strVal val="#ppt_y+.1"/>
                                          </p:val>
                                        </p:tav>
                                        <p:tav tm="100000">
                                          <p:val>
                                            <p:strVal val="#ppt_y"/>
                                          </p:val>
                                        </p:tav>
                                      </p:tavLst>
                                    </p:anim>
                                  </p:childTnLst>
                                </p:cTn>
                              </p:par>
                              <p:par>
                                <p:cTn id="288" presetID="42" presetClass="entr" presetSubtype="0" fill="hold" grpId="0" nodeType="withEffect">
                                  <p:stCondLst>
                                    <p:cond delay="0"/>
                                  </p:stCondLst>
                                  <p:childTnLst>
                                    <p:set>
                                      <p:cBhvr>
                                        <p:cTn id="289" dur="1" fill="hold">
                                          <p:stCondLst>
                                            <p:cond delay="0"/>
                                          </p:stCondLst>
                                        </p:cTn>
                                        <p:tgtEl>
                                          <p:spTgt spid="13375"/>
                                        </p:tgtEl>
                                        <p:attrNameLst>
                                          <p:attrName>style.visibility</p:attrName>
                                        </p:attrNameLst>
                                      </p:cBhvr>
                                      <p:to>
                                        <p:strVal val="visible"/>
                                      </p:to>
                                    </p:set>
                                    <p:animEffect transition="in" filter="fade">
                                      <p:cBhvr>
                                        <p:cTn id="290" dur="1000"/>
                                        <p:tgtEl>
                                          <p:spTgt spid="13375"/>
                                        </p:tgtEl>
                                      </p:cBhvr>
                                    </p:animEffect>
                                    <p:anim calcmode="lin" valueType="num">
                                      <p:cBhvr>
                                        <p:cTn id="291" dur="1000" fill="hold"/>
                                        <p:tgtEl>
                                          <p:spTgt spid="13375"/>
                                        </p:tgtEl>
                                        <p:attrNameLst>
                                          <p:attrName>ppt_x</p:attrName>
                                        </p:attrNameLst>
                                      </p:cBhvr>
                                      <p:tavLst>
                                        <p:tav tm="0">
                                          <p:val>
                                            <p:strVal val="#ppt_x"/>
                                          </p:val>
                                        </p:tav>
                                        <p:tav tm="100000">
                                          <p:val>
                                            <p:strVal val="#ppt_x"/>
                                          </p:val>
                                        </p:tav>
                                      </p:tavLst>
                                    </p:anim>
                                    <p:anim calcmode="lin" valueType="num">
                                      <p:cBhvr>
                                        <p:cTn id="292" dur="1000" fill="hold"/>
                                        <p:tgtEl>
                                          <p:spTgt spid="13375"/>
                                        </p:tgtEl>
                                        <p:attrNameLst>
                                          <p:attrName>ppt_y</p:attrName>
                                        </p:attrNameLst>
                                      </p:cBhvr>
                                      <p:tavLst>
                                        <p:tav tm="0">
                                          <p:val>
                                            <p:strVal val="#ppt_y+.1"/>
                                          </p:val>
                                        </p:tav>
                                        <p:tav tm="100000">
                                          <p:val>
                                            <p:strVal val="#ppt_y"/>
                                          </p:val>
                                        </p:tav>
                                      </p:tavLst>
                                    </p:anim>
                                  </p:childTnLst>
                                </p:cTn>
                              </p:par>
                              <p:par>
                                <p:cTn id="293" presetID="42" presetClass="entr" presetSubtype="0" fill="hold" grpId="0" nodeType="withEffect">
                                  <p:stCondLst>
                                    <p:cond delay="0"/>
                                  </p:stCondLst>
                                  <p:childTnLst>
                                    <p:set>
                                      <p:cBhvr>
                                        <p:cTn id="294" dur="1" fill="hold">
                                          <p:stCondLst>
                                            <p:cond delay="0"/>
                                          </p:stCondLst>
                                        </p:cTn>
                                        <p:tgtEl>
                                          <p:spTgt spid="13376"/>
                                        </p:tgtEl>
                                        <p:attrNameLst>
                                          <p:attrName>style.visibility</p:attrName>
                                        </p:attrNameLst>
                                      </p:cBhvr>
                                      <p:to>
                                        <p:strVal val="visible"/>
                                      </p:to>
                                    </p:set>
                                    <p:animEffect transition="in" filter="fade">
                                      <p:cBhvr>
                                        <p:cTn id="295" dur="1000"/>
                                        <p:tgtEl>
                                          <p:spTgt spid="13376"/>
                                        </p:tgtEl>
                                      </p:cBhvr>
                                    </p:animEffect>
                                    <p:anim calcmode="lin" valueType="num">
                                      <p:cBhvr>
                                        <p:cTn id="296" dur="1000" fill="hold"/>
                                        <p:tgtEl>
                                          <p:spTgt spid="13376"/>
                                        </p:tgtEl>
                                        <p:attrNameLst>
                                          <p:attrName>ppt_x</p:attrName>
                                        </p:attrNameLst>
                                      </p:cBhvr>
                                      <p:tavLst>
                                        <p:tav tm="0">
                                          <p:val>
                                            <p:strVal val="#ppt_x"/>
                                          </p:val>
                                        </p:tav>
                                        <p:tav tm="100000">
                                          <p:val>
                                            <p:strVal val="#ppt_x"/>
                                          </p:val>
                                        </p:tav>
                                      </p:tavLst>
                                    </p:anim>
                                    <p:anim calcmode="lin" valueType="num">
                                      <p:cBhvr>
                                        <p:cTn id="297" dur="1000" fill="hold"/>
                                        <p:tgtEl>
                                          <p:spTgt spid="13376"/>
                                        </p:tgtEl>
                                        <p:attrNameLst>
                                          <p:attrName>ppt_y</p:attrName>
                                        </p:attrNameLst>
                                      </p:cBhvr>
                                      <p:tavLst>
                                        <p:tav tm="0">
                                          <p:val>
                                            <p:strVal val="#ppt_y+.1"/>
                                          </p:val>
                                        </p:tav>
                                        <p:tav tm="100000">
                                          <p:val>
                                            <p:strVal val="#ppt_y"/>
                                          </p:val>
                                        </p:tav>
                                      </p:tavLst>
                                    </p:anim>
                                  </p:childTnLst>
                                </p:cTn>
                              </p:par>
                              <p:par>
                                <p:cTn id="298" presetID="42" presetClass="entr" presetSubtype="0" fill="hold" grpId="0" nodeType="withEffect">
                                  <p:stCondLst>
                                    <p:cond delay="0"/>
                                  </p:stCondLst>
                                  <p:childTnLst>
                                    <p:set>
                                      <p:cBhvr>
                                        <p:cTn id="299" dur="1" fill="hold">
                                          <p:stCondLst>
                                            <p:cond delay="0"/>
                                          </p:stCondLst>
                                        </p:cTn>
                                        <p:tgtEl>
                                          <p:spTgt spid="13377"/>
                                        </p:tgtEl>
                                        <p:attrNameLst>
                                          <p:attrName>style.visibility</p:attrName>
                                        </p:attrNameLst>
                                      </p:cBhvr>
                                      <p:to>
                                        <p:strVal val="visible"/>
                                      </p:to>
                                    </p:set>
                                    <p:animEffect transition="in" filter="fade">
                                      <p:cBhvr>
                                        <p:cTn id="300" dur="1000"/>
                                        <p:tgtEl>
                                          <p:spTgt spid="13377"/>
                                        </p:tgtEl>
                                      </p:cBhvr>
                                    </p:animEffect>
                                    <p:anim calcmode="lin" valueType="num">
                                      <p:cBhvr>
                                        <p:cTn id="301" dur="1000" fill="hold"/>
                                        <p:tgtEl>
                                          <p:spTgt spid="13377"/>
                                        </p:tgtEl>
                                        <p:attrNameLst>
                                          <p:attrName>ppt_x</p:attrName>
                                        </p:attrNameLst>
                                      </p:cBhvr>
                                      <p:tavLst>
                                        <p:tav tm="0">
                                          <p:val>
                                            <p:strVal val="#ppt_x"/>
                                          </p:val>
                                        </p:tav>
                                        <p:tav tm="100000">
                                          <p:val>
                                            <p:strVal val="#ppt_x"/>
                                          </p:val>
                                        </p:tav>
                                      </p:tavLst>
                                    </p:anim>
                                    <p:anim calcmode="lin" valueType="num">
                                      <p:cBhvr>
                                        <p:cTn id="302" dur="1000" fill="hold"/>
                                        <p:tgtEl>
                                          <p:spTgt spid="13377"/>
                                        </p:tgtEl>
                                        <p:attrNameLst>
                                          <p:attrName>ppt_y</p:attrName>
                                        </p:attrNameLst>
                                      </p:cBhvr>
                                      <p:tavLst>
                                        <p:tav tm="0">
                                          <p:val>
                                            <p:strVal val="#ppt_y+.1"/>
                                          </p:val>
                                        </p:tav>
                                        <p:tav tm="100000">
                                          <p:val>
                                            <p:strVal val="#ppt_y"/>
                                          </p:val>
                                        </p:tav>
                                      </p:tavLst>
                                    </p:anim>
                                  </p:childTnLst>
                                </p:cTn>
                              </p:par>
                              <p:par>
                                <p:cTn id="303" presetID="42" presetClass="entr" presetSubtype="0" fill="hold" grpId="0" nodeType="withEffect">
                                  <p:stCondLst>
                                    <p:cond delay="0"/>
                                  </p:stCondLst>
                                  <p:childTnLst>
                                    <p:set>
                                      <p:cBhvr>
                                        <p:cTn id="304" dur="1" fill="hold">
                                          <p:stCondLst>
                                            <p:cond delay="0"/>
                                          </p:stCondLst>
                                        </p:cTn>
                                        <p:tgtEl>
                                          <p:spTgt spid="13378"/>
                                        </p:tgtEl>
                                        <p:attrNameLst>
                                          <p:attrName>style.visibility</p:attrName>
                                        </p:attrNameLst>
                                      </p:cBhvr>
                                      <p:to>
                                        <p:strVal val="visible"/>
                                      </p:to>
                                    </p:set>
                                    <p:animEffect transition="in" filter="fade">
                                      <p:cBhvr>
                                        <p:cTn id="305" dur="1000"/>
                                        <p:tgtEl>
                                          <p:spTgt spid="13378"/>
                                        </p:tgtEl>
                                      </p:cBhvr>
                                    </p:animEffect>
                                    <p:anim calcmode="lin" valueType="num">
                                      <p:cBhvr>
                                        <p:cTn id="306" dur="1000" fill="hold"/>
                                        <p:tgtEl>
                                          <p:spTgt spid="13378"/>
                                        </p:tgtEl>
                                        <p:attrNameLst>
                                          <p:attrName>ppt_x</p:attrName>
                                        </p:attrNameLst>
                                      </p:cBhvr>
                                      <p:tavLst>
                                        <p:tav tm="0">
                                          <p:val>
                                            <p:strVal val="#ppt_x"/>
                                          </p:val>
                                        </p:tav>
                                        <p:tav tm="100000">
                                          <p:val>
                                            <p:strVal val="#ppt_x"/>
                                          </p:val>
                                        </p:tav>
                                      </p:tavLst>
                                    </p:anim>
                                    <p:anim calcmode="lin" valueType="num">
                                      <p:cBhvr>
                                        <p:cTn id="307" dur="1000" fill="hold"/>
                                        <p:tgtEl>
                                          <p:spTgt spid="13378"/>
                                        </p:tgtEl>
                                        <p:attrNameLst>
                                          <p:attrName>ppt_y</p:attrName>
                                        </p:attrNameLst>
                                      </p:cBhvr>
                                      <p:tavLst>
                                        <p:tav tm="0">
                                          <p:val>
                                            <p:strVal val="#ppt_y+.1"/>
                                          </p:val>
                                        </p:tav>
                                        <p:tav tm="100000">
                                          <p:val>
                                            <p:strVal val="#ppt_y"/>
                                          </p:val>
                                        </p:tav>
                                      </p:tavLst>
                                    </p:anim>
                                  </p:childTnLst>
                                </p:cTn>
                              </p:par>
                              <p:par>
                                <p:cTn id="308" presetID="42" presetClass="entr" presetSubtype="0" fill="hold" grpId="0" nodeType="withEffect">
                                  <p:stCondLst>
                                    <p:cond delay="0"/>
                                  </p:stCondLst>
                                  <p:childTnLst>
                                    <p:set>
                                      <p:cBhvr>
                                        <p:cTn id="309" dur="1" fill="hold">
                                          <p:stCondLst>
                                            <p:cond delay="0"/>
                                          </p:stCondLst>
                                        </p:cTn>
                                        <p:tgtEl>
                                          <p:spTgt spid="13379"/>
                                        </p:tgtEl>
                                        <p:attrNameLst>
                                          <p:attrName>style.visibility</p:attrName>
                                        </p:attrNameLst>
                                      </p:cBhvr>
                                      <p:to>
                                        <p:strVal val="visible"/>
                                      </p:to>
                                    </p:set>
                                    <p:animEffect transition="in" filter="fade">
                                      <p:cBhvr>
                                        <p:cTn id="310" dur="1000"/>
                                        <p:tgtEl>
                                          <p:spTgt spid="13379"/>
                                        </p:tgtEl>
                                      </p:cBhvr>
                                    </p:animEffect>
                                    <p:anim calcmode="lin" valueType="num">
                                      <p:cBhvr>
                                        <p:cTn id="311" dur="1000" fill="hold"/>
                                        <p:tgtEl>
                                          <p:spTgt spid="13379"/>
                                        </p:tgtEl>
                                        <p:attrNameLst>
                                          <p:attrName>ppt_x</p:attrName>
                                        </p:attrNameLst>
                                      </p:cBhvr>
                                      <p:tavLst>
                                        <p:tav tm="0">
                                          <p:val>
                                            <p:strVal val="#ppt_x"/>
                                          </p:val>
                                        </p:tav>
                                        <p:tav tm="100000">
                                          <p:val>
                                            <p:strVal val="#ppt_x"/>
                                          </p:val>
                                        </p:tav>
                                      </p:tavLst>
                                    </p:anim>
                                    <p:anim calcmode="lin" valueType="num">
                                      <p:cBhvr>
                                        <p:cTn id="312" dur="1000" fill="hold"/>
                                        <p:tgtEl>
                                          <p:spTgt spid="13379"/>
                                        </p:tgtEl>
                                        <p:attrNameLst>
                                          <p:attrName>ppt_y</p:attrName>
                                        </p:attrNameLst>
                                      </p:cBhvr>
                                      <p:tavLst>
                                        <p:tav tm="0">
                                          <p:val>
                                            <p:strVal val="#ppt_y+.1"/>
                                          </p:val>
                                        </p:tav>
                                        <p:tav tm="100000">
                                          <p:val>
                                            <p:strVal val="#ppt_y"/>
                                          </p:val>
                                        </p:tav>
                                      </p:tavLst>
                                    </p:anim>
                                  </p:childTnLst>
                                </p:cTn>
                              </p:par>
                              <p:par>
                                <p:cTn id="313" presetID="42" presetClass="entr" presetSubtype="0" fill="hold" grpId="0" nodeType="withEffect">
                                  <p:stCondLst>
                                    <p:cond delay="0"/>
                                  </p:stCondLst>
                                  <p:childTnLst>
                                    <p:set>
                                      <p:cBhvr>
                                        <p:cTn id="314" dur="1" fill="hold">
                                          <p:stCondLst>
                                            <p:cond delay="0"/>
                                          </p:stCondLst>
                                        </p:cTn>
                                        <p:tgtEl>
                                          <p:spTgt spid="13380"/>
                                        </p:tgtEl>
                                        <p:attrNameLst>
                                          <p:attrName>style.visibility</p:attrName>
                                        </p:attrNameLst>
                                      </p:cBhvr>
                                      <p:to>
                                        <p:strVal val="visible"/>
                                      </p:to>
                                    </p:set>
                                    <p:animEffect transition="in" filter="fade">
                                      <p:cBhvr>
                                        <p:cTn id="315" dur="1000"/>
                                        <p:tgtEl>
                                          <p:spTgt spid="13380"/>
                                        </p:tgtEl>
                                      </p:cBhvr>
                                    </p:animEffect>
                                    <p:anim calcmode="lin" valueType="num">
                                      <p:cBhvr>
                                        <p:cTn id="316" dur="1000" fill="hold"/>
                                        <p:tgtEl>
                                          <p:spTgt spid="13380"/>
                                        </p:tgtEl>
                                        <p:attrNameLst>
                                          <p:attrName>ppt_x</p:attrName>
                                        </p:attrNameLst>
                                      </p:cBhvr>
                                      <p:tavLst>
                                        <p:tav tm="0">
                                          <p:val>
                                            <p:strVal val="#ppt_x"/>
                                          </p:val>
                                        </p:tav>
                                        <p:tav tm="100000">
                                          <p:val>
                                            <p:strVal val="#ppt_x"/>
                                          </p:val>
                                        </p:tav>
                                      </p:tavLst>
                                    </p:anim>
                                    <p:anim calcmode="lin" valueType="num">
                                      <p:cBhvr>
                                        <p:cTn id="317" dur="1000" fill="hold"/>
                                        <p:tgtEl>
                                          <p:spTgt spid="13380"/>
                                        </p:tgtEl>
                                        <p:attrNameLst>
                                          <p:attrName>ppt_y</p:attrName>
                                        </p:attrNameLst>
                                      </p:cBhvr>
                                      <p:tavLst>
                                        <p:tav tm="0">
                                          <p:val>
                                            <p:strVal val="#ppt_y+.1"/>
                                          </p:val>
                                        </p:tav>
                                        <p:tav tm="100000">
                                          <p:val>
                                            <p:strVal val="#ppt_y"/>
                                          </p:val>
                                        </p:tav>
                                      </p:tavLst>
                                    </p:anim>
                                  </p:childTnLst>
                                </p:cTn>
                              </p:par>
                              <p:par>
                                <p:cTn id="318" presetID="42" presetClass="entr" presetSubtype="0" fill="hold" grpId="0" nodeType="withEffect">
                                  <p:stCondLst>
                                    <p:cond delay="0"/>
                                  </p:stCondLst>
                                  <p:childTnLst>
                                    <p:set>
                                      <p:cBhvr>
                                        <p:cTn id="319" dur="1" fill="hold">
                                          <p:stCondLst>
                                            <p:cond delay="0"/>
                                          </p:stCondLst>
                                        </p:cTn>
                                        <p:tgtEl>
                                          <p:spTgt spid="13381"/>
                                        </p:tgtEl>
                                        <p:attrNameLst>
                                          <p:attrName>style.visibility</p:attrName>
                                        </p:attrNameLst>
                                      </p:cBhvr>
                                      <p:to>
                                        <p:strVal val="visible"/>
                                      </p:to>
                                    </p:set>
                                    <p:animEffect transition="in" filter="fade">
                                      <p:cBhvr>
                                        <p:cTn id="320" dur="1000"/>
                                        <p:tgtEl>
                                          <p:spTgt spid="13381"/>
                                        </p:tgtEl>
                                      </p:cBhvr>
                                    </p:animEffect>
                                    <p:anim calcmode="lin" valueType="num">
                                      <p:cBhvr>
                                        <p:cTn id="321" dur="1000" fill="hold"/>
                                        <p:tgtEl>
                                          <p:spTgt spid="13381"/>
                                        </p:tgtEl>
                                        <p:attrNameLst>
                                          <p:attrName>ppt_x</p:attrName>
                                        </p:attrNameLst>
                                      </p:cBhvr>
                                      <p:tavLst>
                                        <p:tav tm="0">
                                          <p:val>
                                            <p:strVal val="#ppt_x"/>
                                          </p:val>
                                        </p:tav>
                                        <p:tav tm="100000">
                                          <p:val>
                                            <p:strVal val="#ppt_x"/>
                                          </p:val>
                                        </p:tav>
                                      </p:tavLst>
                                    </p:anim>
                                    <p:anim calcmode="lin" valueType="num">
                                      <p:cBhvr>
                                        <p:cTn id="322" dur="1000" fill="hold"/>
                                        <p:tgtEl>
                                          <p:spTgt spid="13381"/>
                                        </p:tgtEl>
                                        <p:attrNameLst>
                                          <p:attrName>ppt_y</p:attrName>
                                        </p:attrNameLst>
                                      </p:cBhvr>
                                      <p:tavLst>
                                        <p:tav tm="0">
                                          <p:val>
                                            <p:strVal val="#ppt_y+.1"/>
                                          </p:val>
                                        </p:tav>
                                        <p:tav tm="100000">
                                          <p:val>
                                            <p:strVal val="#ppt_y"/>
                                          </p:val>
                                        </p:tav>
                                      </p:tavLst>
                                    </p:anim>
                                  </p:childTnLst>
                                </p:cTn>
                              </p:par>
                              <p:par>
                                <p:cTn id="323" presetID="42" presetClass="entr" presetSubtype="0" fill="hold" grpId="0" nodeType="withEffect">
                                  <p:stCondLst>
                                    <p:cond delay="0"/>
                                  </p:stCondLst>
                                  <p:childTnLst>
                                    <p:set>
                                      <p:cBhvr>
                                        <p:cTn id="324" dur="1" fill="hold">
                                          <p:stCondLst>
                                            <p:cond delay="0"/>
                                          </p:stCondLst>
                                        </p:cTn>
                                        <p:tgtEl>
                                          <p:spTgt spid="13382"/>
                                        </p:tgtEl>
                                        <p:attrNameLst>
                                          <p:attrName>style.visibility</p:attrName>
                                        </p:attrNameLst>
                                      </p:cBhvr>
                                      <p:to>
                                        <p:strVal val="visible"/>
                                      </p:to>
                                    </p:set>
                                    <p:animEffect transition="in" filter="fade">
                                      <p:cBhvr>
                                        <p:cTn id="325" dur="1000"/>
                                        <p:tgtEl>
                                          <p:spTgt spid="13382"/>
                                        </p:tgtEl>
                                      </p:cBhvr>
                                    </p:animEffect>
                                    <p:anim calcmode="lin" valueType="num">
                                      <p:cBhvr>
                                        <p:cTn id="326" dur="1000" fill="hold"/>
                                        <p:tgtEl>
                                          <p:spTgt spid="13382"/>
                                        </p:tgtEl>
                                        <p:attrNameLst>
                                          <p:attrName>ppt_x</p:attrName>
                                        </p:attrNameLst>
                                      </p:cBhvr>
                                      <p:tavLst>
                                        <p:tav tm="0">
                                          <p:val>
                                            <p:strVal val="#ppt_x"/>
                                          </p:val>
                                        </p:tav>
                                        <p:tav tm="100000">
                                          <p:val>
                                            <p:strVal val="#ppt_x"/>
                                          </p:val>
                                        </p:tav>
                                      </p:tavLst>
                                    </p:anim>
                                    <p:anim calcmode="lin" valueType="num">
                                      <p:cBhvr>
                                        <p:cTn id="327" dur="1000" fill="hold"/>
                                        <p:tgtEl>
                                          <p:spTgt spid="13382"/>
                                        </p:tgtEl>
                                        <p:attrNameLst>
                                          <p:attrName>ppt_y</p:attrName>
                                        </p:attrNameLst>
                                      </p:cBhvr>
                                      <p:tavLst>
                                        <p:tav tm="0">
                                          <p:val>
                                            <p:strVal val="#ppt_y+.1"/>
                                          </p:val>
                                        </p:tav>
                                        <p:tav tm="100000">
                                          <p:val>
                                            <p:strVal val="#ppt_y"/>
                                          </p:val>
                                        </p:tav>
                                      </p:tavLst>
                                    </p:anim>
                                  </p:childTnLst>
                                </p:cTn>
                              </p:par>
                              <p:par>
                                <p:cTn id="328" presetID="42" presetClass="entr" presetSubtype="0" fill="hold" grpId="0" nodeType="withEffect">
                                  <p:stCondLst>
                                    <p:cond delay="0"/>
                                  </p:stCondLst>
                                  <p:childTnLst>
                                    <p:set>
                                      <p:cBhvr>
                                        <p:cTn id="329" dur="1" fill="hold">
                                          <p:stCondLst>
                                            <p:cond delay="0"/>
                                          </p:stCondLst>
                                        </p:cTn>
                                        <p:tgtEl>
                                          <p:spTgt spid="13383"/>
                                        </p:tgtEl>
                                        <p:attrNameLst>
                                          <p:attrName>style.visibility</p:attrName>
                                        </p:attrNameLst>
                                      </p:cBhvr>
                                      <p:to>
                                        <p:strVal val="visible"/>
                                      </p:to>
                                    </p:set>
                                    <p:animEffect transition="in" filter="fade">
                                      <p:cBhvr>
                                        <p:cTn id="330" dur="1000"/>
                                        <p:tgtEl>
                                          <p:spTgt spid="13383"/>
                                        </p:tgtEl>
                                      </p:cBhvr>
                                    </p:animEffect>
                                    <p:anim calcmode="lin" valueType="num">
                                      <p:cBhvr>
                                        <p:cTn id="331" dur="1000" fill="hold"/>
                                        <p:tgtEl>
                                          <p:spTgt spid="13383"/>
                                        </p:tgtEl>
                                        <p:attrNameLst>
                                          <p:attrName>ppt_x</p:attrName>
                                        </p:attrNameLst>
                                      </p:cBhvr>
                                      <p:tavLst>
                                        <p:tav tm="0">
                                          <p:val>
                                            <p:strVal val="#ppt_x"/>
                                          </p:val>
                                        </p:tav>
                                        <p:tav tm="100000">
                                          <p:val>
                                            <p:strVal val="#ppt_x"/>
                                          </p:val>
                                        </p:tav>
                                      </p:tavLst>
                                    </p:anim>
                                    <p:anim calcmode="lin" valueType="num">
                                      <p:cBhvr>
                                        <p:cTn id="332" dur="1000" fill="hold"/>
                                        <p:tgtEl>
                                          <p:spTgt spid="13383"/>
                                        </p:tgtEl>
                                        <p:attrNameLst>
                                          <p:attrName>ppt_y</p:attrName>
                                        </p:attrNameLst>
                                      </p:cBhvr>
                                      <p:tavLst>
                                        <p:tav tm="0">
                                          <p:val>
                                            <p:strVal val="#ppt_y+.1"/>
                                          </p:val>
                                        </p:tav>
                                        <p:tav tm="100000">
                                          <p:val>
                                            <p:strVal val="#ppt_y"/>
                                          </p:val>
                                        </p:tav>
                                      </p:tavLst>
                                    </p:anim>
                                  </p:childTnLst>
                                </p:cTn>
                              </p:par>
                              <p:par>
                                <p:cTn id="333" presetID="42" presetClass="entr" presetSubtype="0" fill="hold" grpId="0" nodeType="withEffect">
                                  <p:stCondLst>
                                    <p:cond delay="0"/>
                                  </p:stCondLst>
                                  <p:childTnLst>
                                    <p:set>
                                      <p:cBhvr>
                                        <p:cTn id="334" dur="1" fill="hold">
                                          <p:stCondLst>
                                            <p:cond delay="0"/>
                                          </p:stCondLst>
                                        </p:cTn>
                                        <p:tgtEl>
                                          <p:spTgt spid="13384"/>
                                        </p:tgtEl>
                                        <p:attrNameLst>
                                          <p:attrName>style.visibility</p:attrName>
                                        </p:attrNameLst>
                                      </p:cBhvr>
                                      <p:to>
                                        <p:strVal val="visible"/>
                                      </p:to>
                                    </p:set>
                                    <p:animEffect transition="in" filter="fade">
                                      <p:cBhvr>
                                        <p:cTn id="335" dur="1000"/>
                                        <p:tgtEl>
                                          <p:spTgt spid="13384"/>
                                        </p:tgtEl>
                                      </p:cBhvr>
                                    </p:animEffect>
                                    <p:anim calcmode="lin" valueType="num">
                                      <p:cBhvr>
                                        <p:cTn id="336" dur="1000" fill="hold"/>
                                        <p:tgtEl>
                                          <p:spTgt spid="13384"/>
                                        </p:tgtEl>
                                        <p:attrNameLst>
                                          <p:attrName>ppt_x</p:attrName>
                                        </p:attrNameLst>
                                      </p:cBhvr>
                                      <p:tavLst>
                                        <p:tav tm="0">
                                          <p:val>
                                            <p:strVal val="#ppt_x"/>
                                          </p:val>
                                        </p:tav>
                                        <p:tav tm="100000">
                                          <p:val>
                                            <p:strVal val="#ppt_x"/>
                                          </p:val>
                                        </p:tav>
                                      </p:tavLst>
                                    </p:anim>
                                    <p:anim calcmode="lin" valueType="num">
                                      <p:cBhvr>
                                        <p:cTn id="337" dur="1000" fill="hold"/>
                                        <p:tgtEl>
                                          <p:spTgt spid="13384"/>
                                        </p:tgtEl>
                                        <p:attrNameLst>
                                          <p:attrName>ppt_y</p:attrName>
                                        </p:attrNameLst>
                                      </p:cBhvr>
                                      <p:tavLst>
                                        <p:tav tm="0">
                                          <p:val>
                                            <p:strVal val="#ppt_y+.1"/>
                                          </p:val>
                                        </p:tav>
                                        <p:tav tm="100000">
                                          <p:val>
                                            <p:strVal val="#ppt_y"/>
                                          </p:val>
                                        </p:tav>
                                      </p:tavLst>
                                    </p:anim>
                                  </p:childTnLst>
                                </p:cTn>
                              </p:par>
                              <p:par>
                                <p:cTn id="338" presetID="42" presetClass="entr" presetSubtype="0" fill="hold" grpId="0" nodeType="withEffect">
                                  <p:stCondLst>
                                    <p:cond delay="0"/>
                                  </p:stCondLst>
                                  <p:childTnLst>
                                    <p:set>
                                      <p:cBhvr>
                                        <p:cTn id="339" dur="1" fill="hold">
                                          <p:stCondLst>
                                            <p:cond delay="0"/>
                                          </p:stCondLst>
                                        </p:cTn>
                                        <p:tgtEl>
                                          <p:spTgt spid="13385"/>
                                        </p:tgtEl>
                                        <p:attrNameLst>
                                          <p:attrName>style.visibility</p:attrName>
                                        </p:attrNameLst>
                                      </p:cBhvr>
                                      <p:to>
                                        <p:strVal val="visible"/>
                                      </p:to>
                                    </p:set>
                                    <p:animEffect transition="in" filter="fade">
                                      <p:cBhvr>
                                        <p:cTn id="340" dur="1000"/>
                                        <p:tgtEl>
                                          <p:spTgt spid="13385"/>
                                        </p:tgtEl>
                                      </p:cBhvr>
                                    </p:animEffect>
                                    <p:anim calcmode="lin" valueType="num">
                                      <p:cBhvr>
                                        <p:cTn id="341" dur="1000" fill="hold"/>
                                        <p:tgtEl>
                                          <p:spTgt spid="13385"/>
                                        </p:tgtEl>
                                        <p:attrNameLst>
                                          <p:attrName>ppt_x</p:attrName>
                                        </p:attrNameLst>
                                      </p:cBhvr>
                                      <p:tavLst>
                                        <p:tav tm="0">
                                          <p:val>
                                            <p:strVal val="#ppt_x"/>
                                          </p:val>
                                        </p:tav>
                                        <p:tav tm="100000">
                                          <p:val>
                                            <p:strVal val="#ppt_x"/>
                                          </p:val>
                                        </p:tav>
                                      </p:tavLst>
                                    </p:anim>
                                    <p:anim calcmode="lin" valueType="num">
                                      <p:cBhvr>
                                        <p:cTn id="342" dur="1000" fill="hold"/>
                                        <p:tgtEl>
                                          <p:spTgt spid="1338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8" grpId="0" animBg="1"/>
      <p:bldP spid="13321" grpId="0"/>
      <p:bldP spid="13322" grpId="0"/>
      <p:bldP spid="13323" grpId="0"/>
      <p:bldP spid="13324" grpId="0"/>
      <p:bldP spid="13325" grpId="0" animBg="1"/>
      <p:bldP spid="13326" grpId="0" animBg="1"/>
      <p:bldP spid="13327" grpId="0"/>
      <p:bldP spid="13328" grpId="0"/>
      <p:bldP spid="13329" grpId="0" animBg="1"/>
      <p:bldP spid="13330" grpId="0" animBg="1"/>
      <p:bldP spid="13331" grpId="0"/>
      <p:bldP spid="13332" grpId="0"/>
      <p:bldP spid="13333" grpId="0" animBg="1"/>
      <p:bldP spid="13334" grpId="0" animBg="1"/>
      <p:bldP spid="2" grpId="0" animBg="1"/>
      <p:bldP spid="13338" grpId="0"/>
      <p:bldP spid="13339" grpId="0"/>
      <p:bldP spid="13340" grpId="0"/>
      <p:bldP spid="13341" grpId="0"/>
      <p:bldP spid="13342" grpId="0" animBg="1"/>
      <p:bldP spid="13343" grpId="0" animBg="1"/>
      <p:bldP spid="13344" grpId="0"/>
      <p:bldP spid="13345" grpId="0"/>
      <p:bldP spid="13346" grpId="0" animBg="1"/>
      <p:bldP spid="13347" grpId="0" animBg="1"/>
      <p:bldP spid="13348" grpId="0"/>
      <p:bldP spid="13349" grpId="0"/>
      <p:bldP spid="13350" grpId="0" animBg="1"/>
      <p:bldP spid="13351" grpId="0" animBg="1"/>
      <p:bldP spid="3" grpId="0" animBg="1"/>
      <p:bldP spid="13355" grpId="0"/>
      <p:bldP spid="13356" grpId="0"/>
      <p:bldP spid="13357" grpId="0"/>
      <p:bldP spid="13358" grpId="0"/>
      <p:bldP spid="13359" grpId="0" animBg="1"/>
      <p:bldP spid="13360" grpId="0" animBg="1"/>
      <p:bldP spid="13361" grpId="0"/>
      <p:bldP spid="13362" grpId="0"/>
      <p:bldP spid="13363" grpId="0" animBg="1"/>
      <p:bldP spid="13364" grpId="0" animBg="1"/>
      <p:bldP spid="13365" grpId="0"/>
      <p:bldP spid="13366" grpId="0"/>
      <p:bldP spid="13367" grpId="0" animBg="1"/>
      <p:bldP spid="13368" grpId="0" animBg="1"/>
      <p:bldP spid="4" grpId="0" animBg="1"/>
      <p:bldP spid="13372" grpId="0"/>
      <p:bldP spid="13373" grpId="0"/>
      <p:bldP spid="13374" grpId="0"/>
      <p:bldP spid="13375" grpId="0"/>
      <p:bldP spid="13376" grpId="0" animBg="1"/>
      <p:bldP spid="13377" grpId="0" animBg="1"/>
      <p:bldP spid="13378" grpId="0"/>
      <p:bldP spid="13379" grpId="0"/>
      <p:bldP spid="13380" grpId="0" animBg="1"/>
      <p:bldP spid="13381" grpId="0" animBg="1"/>
      <p:bldP spid="13382" grpId="0"/>
      <p:bldP spid="13383" grpId="0"/>
      <p:bldP spid="13384" grpId="0" animBg="1"/>
      <p:bldP spid="13385" grpId="0" animBg="1"/>
      <p:bldP spid="80" grpId="0"/>
      <p:bldP spid="81" grpId="0" animBg="1"/>
      <p:bldP spid="82"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弧形 5"/>
          <p:cNvSpPr/>
          <p:nvPr/>
        </p:nvSpPr>
        <p:spPr>
          <a:xfrm rot="4727359">
            <a:off x="6419695" y="2144414"/>
            <a:ext cx="2074862" cy="2074863"/>
          </a:xfrm>
          <a:prstGeom prst="arc">
            <a:avLst>
              <a:gd name="adj1" fmla="val 6817764"/>
              <a:gd name="adj2" fmla="val 0"/>
            </a:avLst>
          </a:prstGeom>
          <a:ln w="57150">
            <a:solidFill>
              <a:srgbClr val="0070C0"/>
            </a:solidFill>
            <a:prstDash val="sysDash"/>
          </a:ln>
        </p:spPr>
        <p:style>
          <a:lnRef idx="1">
            <a:schemeClr val="accent1"/>
          </a:lnRef>
          <a:fillRef idx="0">
            <a:schemeClr val="accent1"/>
          </a:fillRef>
          <a:effectRef idx="0">
            <a:schemeClr val="accent1"/>
          </a:effectRef>
          <a:fontRef idx="minor">
            <a:schemeClr val="tx1"/>
          </a:fontRef>
        </p:style>
        <p:txBody>
          <a:bodyPr anchor="ctr"/>
          <a:lstStyle/>
          <a:p>
            <a:pPr algn="ctr" eaLnBrk="1" fontAlgn="auto" hangingPunct="1">
              <a:spcBef>
                <a:spcPts val="0"/>
              </a:spcBef>
              <a:spcAft>
                <a:spcPts val="0"/>
              </a:spcAft>
              <a:defRPr/>
            </a:pPr>
            <a:endParaRPr lang="zh-CN" altLang="en-US">
              <a:solidFill>
                <a:schemeClr val="tx1">
                  <a:lumMod val="95000"/>
                  <a:lumOff val="5000"/>
                </a:schemeClr>
              </a:solidFill>
              <a:latin typeface="微软雅黑" panose="020B0503020204020204" charset="-122"/>
              <a:ea typeface="微软雅黑" panose="020B0503020204020204" charset="-122"/>
              <a:cs typeface="+mn-ea"/>
              <a:sym typeface="微软雅黑" panose="020B0503020204020204" charset="-122"/>
            </a:endParaRPr>
          </a:p>
        </p:txBody>
      </p:sp>
      <p:sp>
        <p:nvSpPr>
          <p:cNvPr id="7" name="弧形 6"/>
          <p:cNvSpPr/>
          <p:nvPr/>
        </p:nvSpPr>
        <p:spPr>
          <a:xfrm rot="14755400">
            <a:off x="4355945" y="1982489"/>
            <a:ext cx="2074862" cy="2074863"/>
          </a:xfrm>
          <a:prstGeom prst="arc">
            <a:avLst>
              <a:gd name="adj1" fmla="val 6817764"/>
              <a:gd name="adj2" fmla="val 0"/>
            </a:avLst>
          </a:prstGeom>
          <a:ln w="57150">
            <a:solidFill>
              <a:srgbClr val="0070C0"/>
            </a:solidFill>
            <a:prstDash val="sysDash"/>
          </a:ln>
        </p:spPr>
        <p:style>
          <a:lnRef idx="1">
            <a:schemeClr val="accent1"/>
          </a:lnRef>
          <a:fillRef idx="0">
            <a:schemeClr val="accent1"/>
          </a:fillRef>
          <a:effectRef idx="0">
            <a:schemeClr val="accent1"/>
          </a:effectRef>
          <a:fontRef idx="minor">
            <a:schemeClr val="tx1"/>
          </a:fontRef>
        </p:style>
        <p:txBody>
          <a:bodyPr anchor="ctr"/>
          <a:lstStyle/>
          <a:p>
            <a:pPr algn="ctr" eaLnBrk="1" fontAlgn="auto" hangingPunct="1">
              <a:spcBef>
                <a:spcPts val="0"/>
              </a:spcBef>
              <a:spcAft>
                <a:spcPts val="0"/>
              </a:spcAft>
              <a:defRPr/>
            </a:pPr>
            <a:endParaRPr lang="zh-CN" altLang="en-US">
              <a:solidFill>
                <a:schemeClr val="tx1">
                  <a:lumMod val="95000"/>
                  <a:lumOff val="5000"/>
                </a:schemeClr>
              </a:solidFill>
              <a:latin typeface="微软雅黑" panose="020B0503020204020204" charset="-122"/>
              <a:ea typeface="微软雅黑" panose="020B0503020204020204" charset="-122"/>
              <a:cs typeface="+mn-ea"/>
              <a:sym typeface="微软雅黑" panose="020B0503020204020204" charset="-122"/>
            </a:endParaRPr>
          </a:p>
        </p:txBody>
      </p:sp>
      <p:sp>
        <p:nvSpPr>
          <p:cNvPr id="8" name="矩形 7"/>
          <p:cNvSpPr>
            <a:spLocks noChangeArrowheads="1"/>
          </p:cNvSpPr>
          <p:nvPr/>
        </p:nvSpPr>
        <p:spPr bwMode="auto">
          <a:xfrm>
            <a:off x="4595657" y="2592090"/>
            <a:ext cx="1641475"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微软雅黑" panose="020B0503020204020204" charset="-122"/>
              </a:defRPr>
            </a:lvl1pPr>
            <a:lvl2pPr marL="742950" indent="-285750">
              <a:defRPr>
                <a:solidFill>
                  <a:schemeClr val="tx1"/>
                </a:solidFill>
                <a:latin typeface="Calibri" panose="020F0502020204030204" pitchFamily="34" charset="0"/>
                <a:ea typeface="微软雅黑" panose="020B0503020204020204" charset="-122"/>
              </a:defRPr>
            </a:lvl2pPr>
            <a:lvl3pPr marL="1143000" indent="-228600">
              <a:defRPr>
                <a:solidFill>
                  <a:schemeClr val="tx1"/>
                </a:solidFill>
                <a:latin typeface="Calibri" panose="020F0502020204030204" pitchFamily="34" charset="0"/>
                <a:ea typeface="微软雅黑" panose="020B0503020204020204" charset="-122"/>
              </a:defRPr>
            </a:lvl3pPr>
            <a:lvl4pPr marL="1600200" indent="-228600">
              <a:defRPr>
                <a:solidFill>
                  <a:schemeClr val="tx1"/>
                </a:solidFill>
                <a:latin typeface="Calibri" panose="020F0502020204030204" pitchFamily="34" charset="0"/>
                <a:ea typeface="微软雅黑" panose="020B0503020204020204" charset="-122"/>
              </a:defRPr>
            </a:lvl4pPr>
            <a:lvl5pPr marL="2057400" indent="-228600">
              <a:defRPr>
                <a:solidFill>
                  <a:schemeClr val="tx1"/>
                </a:solidFill>
                <a:latin typeface="Calibri" panose="020F0502020204030204" pitchFamily="34" charset="0"/>
                <a:ea typeface="微软雅黑" panose="020B050302020402020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charset="-122"/>
              </a:defRPr>
            </a:lvl9pPr>
          </a:lstStyle>
          <a:p>
            <a:pPr eaLnBrk="1" hangingPunct="1"/>
            <a:r>
              <a:rPr lang="zh-CN" altLang="en-US" sz="1400" dirty="0">
                <a:solidFill>
                  <a:schemeClr val="tx1">
                    <a:lumMod val="95000"/>
                    <a:lumOff val="5000"/>
                  </a:schemeClr>
                </a:solidFill>
                <a:latin typeface="微软雅黑" panose="020B0503020204020204" charset="-122"/>
                <a:ea typeface="微软雅黑" panose="020B0503020204020204" charset="-122"/>
                <a:cs typeface="+mn-ea"/>
                <a:sym typeface="微软雅黑" panose="020B0503020204020204" charset="-122"/>
              </a:rPr>
              <a:t>自觉服从组织和领导的安排，努力做好各项工作。</a:t>
            </a:r>
          </a:p>
        </p:txBody>
      </p:sp>
      <p:sp>
        <p:nvSpPr>
          <p:cNvPr id="9" name="矩形 8"/>
          <p:cNvSpPr>
            <a:spLocks noChangeArrowheads="1"/>
          </p:cNvSpPr>
          <p:nvPr/>
        </p:nvSpPr>
        <p:spPr bwMode="auto">
          <a:xfrm>
            <a:off x="4895794" y="2342852"/>
            <a:ext cx="180975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微软雅黑" panose="020B0503020204020204" charset="-122"/>
              </a:defRPr>
            </a:lvl1pPr>
            <a:lvl2pPr marL="742950" indent="-285750">
              <a:defRPr>
                <a:solidFill>
                  <a:schemeClr val="tx1"/>
                </a:solidFill>
                <a:latin typeface="Calibri" panose="020F0502020204030204" pitchFamily="34" charset="0"/>
                <a:ea typeface="微软雅黑" panose="020B0503020204020204" charset="-122"/>
              </a:defRPr>
            </a:lvl2pPr>
            <a:lvl3pPr marL="1143000" indent="-228600">
              <a:defRPr>
                <a:solidFill>
                  <a:schemeClr val="tx1"/>
                </a:solidFill>
                <a:latin typeface="Calibri" panose="020F0502020204030204" pitchFamily="34" charset="0"/>
                <a:ea typeface="微软雅黑" panose="020B0503020204020204" charset="-122"/>
              </a:defRPr>
            </a:lvl3pPr>
            <a:lvl4pPr marL="1600200" indent="-228600">
              <a:defRPr>
                <a:solidFill>
                  <a:schemeClr val="tx1"/>
                </a:solidFill>
                <a:latin typeface="Calibri" panose="020F0502020204030204" pitchFamily="34" charset="0"/>
                <a:ea typeface="微软雅黑" panose="020B0503020204020204" charset="-122"/>
              </a:defRPr>
            </a:lvl4pPr>
            <a:lvl5pPr marL="2057400" indent="-228600">
              <a:defRPr>
                <a:solidFill>
                  <a:schemeClr val="tx1"/>
                </a:solidFill>
                <a:latin typeface="Calibri" panose="020F0502020204030204" pitchFamily="34" charset="0"/>
                <a:ea typeface="微软雅黑" panose="020B050302020402020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charset="-122"/>
              </a:defRPr>
            </a:lvl9pPr>
          </a:lstStyle>
          <a:p>
            <a:pPr eaLnBrk="1" hangingPunct="1"/>
            <a:r>
              <a:rPr lang="zh-CN" altLang="en-US" sz="1600" dirty="0">
                <a:solidFill>
                  <a:schemeClr val="tx1">
                    <a:lumMod val="95000"/>
                    <a:lumOff val="5000"/>
                  </a:schemeClr>
                </a:solidFill>
                <a:latin typeface="微软雅黑" panose="020B0503020204020204" charset="-122"/>
                <a:ea typeface="微软雅黑" panose="020B0503020204020204" charset="-122"/>
                <a:cs typeface="+mn-ea"/>
                <a:sym typeface="微软雅黑" panose="020B0503020204020204" charset="-122"/>
              </a:rPr>
              <a:t>填写标题</a:t>
            </a:r>
          </a:p>
        </p:txBody>
      </p:sp>
      <p:sp>
        <p:nvSpPr>
          <p:cNvPr id="10" name="矩形 9"/>
          <p:cNvSpPr>
            <a:spLocks noChangeArrowheads="1"/>
          </p:cNvSpPr>
          <p:nvPr/>
        </p:nvSpPr>
        <p:spPr bwMode="auto">
          <a:xfrm>
            <a:off x="6554632" y="2679402"/>
            <a:ext cx="1643062"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微软雅黑" panose="020B0503020204020204" charset="-122"/>
              </a:defRPr>
            </a:lvl1pPr>
            <a:lvl2pPr marL="742950" indent="-285750">
              <a:defRPr>
                <a:solidFill>
                  <a:schemeClr val="tx1"/>
                </a:solidFill>
                <a:latin typeface="Calibri" panose="020F0502020204030204" pitchFamily="34" charset="0"/>
                <a:ea typeface="微软雅黑" panose="020B0503020204020204" charset="-122"/>
              </a:defRPr>
            </a:lvl2pPr>
            <a:lvl3pPr marL="1143000" indent="-228600">
              <a:defRPr>
                <a:solidFill>
                  <a:schemeClr val="tx1"/>
                </a:solidFill>
                <a:latin typeface="Calibri" panose="020F0502020204030204" pitchFamily="34" charset="0"/>
                <a:ea typeface="微软雅黑" panose="020B0503020204020204" charset="-122"/>
              </a:defRPr>
            </a:lvl3pPr>
            <a:lvl4pPr marL="1600200" indent="-228600">
              <a:defRPr>
                <a:solidFill>
                  <a:schemeClr val="tx1"/>
                </a:solidFill>
                <a:latin typeface="Calibri" panose="020F0502020204030204" pitchFamily="34" charset="0"/>
                <a:ea typeface="微软雅黑" panose="020B0503020204020204" charset="-122"/>
              </a:defRPr>
            </a:lvl4pPr>
            <a:lvl5pPr marL="2057400" indent="-228600">
              <a:defRPr>
                <a:solidFill>
                  <a:schemeClr val="tx1"/>
                </a:solidFill>
                <a:latin typeface="Calibri" panose="020F0502020204030204" pitchFamily="34" charset="0"/>
                <a:ea typeface="微软雅黑" panose="020B050302020402020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charset="-122"/>
              </a:defRPr>
            </a:lvl9pPr>
          </a:lstStyle>
          <a:p>
            <a:pPr algn="r" eaLnBrk="1" hangingPunct="1"/>
            <a:r>
              <a:rPr lang="zh-CN" altLang="en-US" sz="1400" dirty="0">
                <a:solidFill>
                  <a:schemeClr val="tx1">
                    <a:lumMod val="95000"/>
                    <a:lumOff val="5000"/>
                  </a:schemeClr>
                </a:solidFill>
                <a:latin typeface="微软雅黑" panose="020B0503020204020204" charset="-122"/>
                <a:ea typeface="微软雅黑" panose="020B0503020204020204" charset="-122"/>
                <a:cs typeface="+mn-ea"/>
                <a:sym typeface="微软雅黑" panose="020B0503020204020204" charset="-122"/>
              </a:rPr>
              <a:t>自觉服从组织和领导的安排，努力做好各项工作。</a:t>
            </a:r>
          </a:p>
        </p:txBody>
      </p:sp>
      <p:sp>
        <p:nvSpPr>
          <p:cNvPr id="11" name="矩形 10"/>
          <p:cNvSpPr>
            <a:spLocks noChangeArrowheads="1"/>
          </p:cNvSpPr>
          <p:nvPr/>
        </p:nvSpPr>
        <p:spPr bwMode="auto">
          <a:xfrm>
            <a:off x="6172158" y="2428577"/>
            <a:ext cx="180975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微软雅黑" panose="020B0503020204020204" charset="-122"/>
              </a:defRPr>
            </a:lvl1pPr>
            <a:lvl2pPr marL="742950" indent="-285750">
              <a:defRPr>
                <a:solidFill>
                  <a:schemeClr val="tx1"/>
                </a:solidFill>
                <a:latin typeface="Calibri" panose="020F0502020204030204" pitchFamily="34" charset="0"/>
                <a:ea typeface="微软雅黑" panose="020B0503020204020204" charset="-122"/>
              </a:defRPr>
            </a:lvl2pPr>
            <a:lvl3pPr marL="1143000" indent="-228600">
              <a:defRPr>
                <a:solidFill>
                  <a:schemeClr val="tx1"/>
                </a:solidFill>
                <a:latin typeface="Calibri" panose="020F0502020204030204" pitchFamily="34" charset="0"/>
                <a:ea typeface="微软雅黑" panose="020B0503020204020204" charset="-122"/>
              </a:defRPr>
            </a:lvl3pPr>
            <a:lvl4pPr marL="1600200" indent="-228600">
              <a:defRPr>
                <a:solidFill>
                  <a:schemeClr val="tx1"/>
                </a:solidFill>
                <a:latin typeface="Calibri" panose="020F0502020204030204" pitchFamily="34" charset="0"/>
                <a:ea typeface="微软雅黑" panose="020B0503020204020204" charset="-122"/>
              </a:defRPr>
            </a:lvl4pPr>
            <a:lvl5pPr marL="2057400" indent="-228600">
              <a:defRPr>
                <a:solidFill>
                  <a:schemeClr val="tx1"/>
                </a:solidFill>
                <a:latin typeface="Calibri" panose="020F0502020204030204" pitchFamily="34" charset="0"/>
                <a:ea typeface="微软雅黑" panose="020B050302020402020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charset="-122"/>
              </a:defRPr>
            </a:lvl9pPr>
          </a:lstStyle>
          <a:p>
            <a:pPr algn="r" eaLnBrk="1" hangingPunct="1"/>
            <a:r>
              <a:rPr lang="zh-CN" altLang="en-US" sz="1600" dirty="0">
                <a:solidFill>
                  <a:schemeClr val="tx1">
                    <a:lumMod val="95000"/>
                    <a:lumOff val="5000"/>
                  </a:schemeClr>
                </a:solidFill>
                <a:latin typeface="微软雅黑" panose="020B0503020204020204" charset="-122"/>
                <a:ea typeface="微软雅黑" panose="020B0503020204020204" charset="-122"/>
                <a:cs typeface="+mn-ea"/>
                <a:sym typeface="微软雅黑" panose="020B0503020204020204" charset="-122"/>
              </a:rPr>
              <a:t>填写标题</a:t>
            </a:r>
          </a:p>
        </p:txBody>
      </p:sp>
      <p:grpSp>
        <p:nvGrpSpPr>
          <p:cNvPr id="12" name="组合 11"/>
          <p:cNvGrpSpPr/>
          <p:nvPr/>
        </p:nvGrpSpPr>
        <p:grpSpPr>
          <a:xfrm>
            <a:off x="4936969" y="1358602"/>
            <a:ext cx="914400" cy="914400"/>
            <a:chOff x="5008976" y="1286594"/>
            <a:chExt cx="914400" cy="914400"/>
          </a:xfrm>
        </p:grpSpPr>
        <p:sp>
          <p:nvSpPr>
            <p:cNvPr id="13" name="椭圆 12"/>
            <p:cNvSpPr/>
            <p:nvPr/>
          </p:nvSpPr>
          <p:spPr>
            <a:xfrm>
              <a:off x="5008976" y="1286594"/>
              <a:ext cx="914400" cy="914400"/>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tx1">
                    <a:lumMod val="95000"/>
                    <a:lumOff val="5000"/>
                  </a:schemeClr>
                </a:solidFill>
                <a:latin typeface="微软雅黑" panose="020B0503020204020204" charset="-122"/>
                <a:ea typeface="微软雅黑" panose="020B0503020204020204" charset="-122"/>
                <a:cs typeface="+mn-ea"/>
                <a:sym typeface="微软雅黑" panose="020B0503020204020204" charset="-122"/>
              </a:endParaRPr>
            </a:p>
          </p:txBody>
        </p:sp>
        <p:sp>
          <p:nvSpPr>
            <p:cNvPr id="14" name="KSO_Shape"/>
            <p:cNvSpPr/>
            <p:nvPr/>
          </p:nvSpPr>
          <p:spPr>
            <a:xfrm>
              <a:off x="5213764" y="1554882"/>
              <a:ext cx="503237" cy="381000"/>
            </a:xfrm>
            <a:custGeom>
              <a:avLst/>
              <a:gdLst>
                <a:gd name="connsiteX0" fmla="*/ 367281 w 529316"/>
                <a:gd name="connsiteY0" fmla="*/ 196274 h 401026"/>
                <a:gd name="connsiteX1" fmla="*/ 355293 w 529316"/>
                <a:gd name="connsiteY1" fmla="*/ 208263 h 401026"/>
                <a:gd name="connsiteX2" fmla="*/ 465090 w 529316"/>
                <a:gd name="connsiteY2" fmla="*/ 318060 h 401026"/>
                <a:gd name="connsiteX3" fmla="*/ 466739 w 529316"/>
                <a:gd name="connsiteY3" fmla="*/ 320716 h 401026"/>
                <a:gd name="connsiteX4" fmla="*/ 491723 w 529316"/>
                <a:gd name="connsiteY4" fmla="*/ 320716 h 401026"/>
                <a:gd name="connsiteX5" fmla="*/ 162035 w 529316"/>
                <a:gd name="connsiteY5" fmla="*/ 196274 h 401026"/>
                <a:gd name="connsiteX6" fmla="*/ 37593 w 529316"/>
                <a:gd name="connsiteY6" fmla="*/ 320716 h 401026"/>
                <a:gd name="connsiteX7" fmla="*/ 62577 w 529316"/>
                <a:gd name="connsiteY7" fmla="*/ 320716 h 401026"/>
                <a:gd name="connsiteX8" fmla="*/ 64225 w 529316"/>
                <a:gd name="connsiteY8" fmla="*/ 318061 h 401026"/>
                <a:gd name="connsiteX9" fmla="*/ 174023 w 529316"/>
                <a:gd name="connsiteY9" fmla="*/ 208263 h 401026"/>
                <a:gd name="connsiteX10" fmla="*/ 46349 w 529316"/>
                <a:gd name="connsiteY10" fmla="*/ 80311 h 401026"/>
                <a:gd name="connsiteX11" fmla="*/ 222791 w 529316"/>
                <a:gd name="connsiteY11" fmla="*/ 256753 h 401026"/>
                <a:gd name="connsiteX12" fmla="*/ 263500 w 529316"/>
                <a:gd name="connsiteY12" fmla="*/ 273616 h 401026"/>
                <a:gd name="connsiteX13" fmla="*/ 264659 w 529316"/>
                <a:gd name="connsiteY13" fmla="*/ 273504 h 401026"/>
                <a:gd name="connsiteX14" fmla="*/ 306525 w 529316"/>
                <a:gd name="connsiteY14" fmla="*/ 256753 h 401026"/>
                <a:gd name="connsiteX15" fmla="*/ 482968 w 529316"/>
                <a:gd name="connsiteY15" fmla="*/ 80311 h 401026"/>
                <a:gd name="connsiteX16" fmla="*/ 458990 w 529316"/>
                <a:gd name="connsiteY16" fmla="*/ 80311 h 401026"/>
                <a:gd name="connsiteX17" fmla="*/ 300904 w 529316"/>
                <a:gd name="connsiteY17" fmla="*/ 238397 h 401026"/>
                <a:gd name="connsiteX18" fmla="*/ 264659 w 529316"/>
                <a:gd name="connsiteY18" fmla="*/ 252899 h 401026"/>
                <a:gd name="connsiteX19" fmla="*/ 263656 w 529316"/>
                <a:gd name="connsiteY19" fmla="*/ 252995 h 401026"/>
                <a:gd name="connsiteX20" fmla="*/ 228412 w 529316"/>
                <a:gd name="connsiteY20" fmla="*/ 238397 h 401026"/>
                <a:gd name="connsiteX21" fmla="*/ 70326 w 529316"/>
                <a:gd name="connsiteY21" fmla="*/ 80311 h 401026"/>
                <a:gd name="connsiteX22" fmla="*/ 92015 w 529316"/>
                <a:gd name="connsiteY22" fmla="*/ 0 h 401026"/>
                <a:gd name="connsiteX23" fmla="*/ 437301 w 529316"/>
                <a:gd name="connsiteY23" fmla="*/ 0 h 401026"/>
                <a:gd name="connsiteX24" fmla="*/ 529316 w 529316"/>
                <a:gd name="connsiteY24" fmla="*/ 92015 h 401026"/>
                <a:gd name="connsiteX25" fmla="*/ 529316 w 529316"/>
                <a:gd name="connsiteY25" fmla="*/ 309011 h 401026"/>
                <a:gd name="connsiteX26" fmla="*/ 437301 w 529316"/>
                <a:gd name="connsiteY26" fmla="*/ 401026 h 401026"/>
                <a:gd name="connsiteX27" fmla="*/ 92015 w 529316"/>
                <a:gd name="connsiteY27" fmla="*/ 401026 h 401026"/>
                <a:gd name="connsiteX28" fmla="*/ 0 w 529316"/>
                <a:gd name="connsiteY28" fmla="*/ 309011 h 401026"/>
                <a:gd name="connsiteX29" fmla="*/ 0 w 529316"/>
                <a:gd name="connsiteY29" fmla="*/ 92015 h 401026"/>
                <a:gd name="connsiteX30" fmla="*/ 92015 w 529316"/>
                <a:gd name="connsiteY30" fmla="*/ 0 h 4010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529316" h="401026">
                  <a:moveTo>
                    <a:pt x="367281" y="196274"/>
                  </a:moveTo>
                  <a:lnTo>
                    <a:pt x="355293" y="208263"/>
                  </a:lnTo>
                  <a:lnTo>
                    <a:pt x="465090" y="318060"/>
                  </a:lnTo>
                  <a:cubicBezTo>
                    <a:pt x="465822" y="318792"/>
                    <a:pt x="466527" y="319541"/>
                    <a:pt x="466739" y="320716"/>
                  </a:cubicBezTo>
                  <a:lnTo>
                    <a:pt x="491723" y="320716"/>
                  </a:lnTo>
                  <a:close/>
                  <a:moveTo>
                    <a:pt x="162035" y="196274"/>
                  </a:moveTo>
                  <a:lnTo>
                    <a:pt x="37593" y="320716"/>
                  </a:lnTo>
                  <a:lnTo>
                    <a:pt x="62577" y="320716"/>
                  </a:lnTo>
                  <a:lnTo>
                    <a:pt x="64225" y="318061"/>
                  </a:lnTo>
                  <a:lnTo>
                    <a:pt x="174023" y="208263"/>
                  </a:lnTo>
                  <a:close/>
                  <a:moveTo>
                    <a:pt x="46349" y="80311"/>
                  </a:moveTo>
                  <a:lnTo>
                    <a:pt x="222791" y="256753"/>
                  </a:lnTo>
                  <a:cubicBezTo>
                    <a:pt x="234032" y="267995"/>
                    <a:pt x="248767" y="273616"/>
                    <a:pt x="263500" y="273616"/>
                  </a:cubicBezTo>
                  <a:cubicBezTo>
                    <a:pt x="263887" y="273616"/>
                    <a:pt x="264274" y="273611"/>
                    <a:pt x="264659" y="273504"/>
                  </a:cubicBezTo>
                  <a:cubicBezTo>
                    <a:pt x="279774" y="273906"/>
                    <a:pt x="294989" y="268289"/>
                    <a:pt x="306525" y="256753"/>
                  </a:cubicBezTo>
                  <a:lnTo>
                    <a:pt x="482968" y="80311"/>
                  </a:lnTo>
                  <a:lnTo>
                    <a:pt x="458990" y="80311"/>
                  </a:lnTo>
                  <a:lnTo>
                    <a:pt x="300904" y="238397"/>
                  </a:lnTo>
                  <a:cubicBezTo>
                    <a:pt x="290917" y="248385"/>
                    <a:pt x="277745" y="253247"/>
                    <a:pt x="264659" y="252899"/>
                  </a:cubicBezTo>
                  <a:cubicBezTo>
                    <a:pt x="264325" y="252991"/>
                    <a:pt x="263990" y="252995"/>
                    <a:pt x="263656" y="252995"/>
                  </a:cubicBezTo>
                  <a:cubicBezTo>
                    <a:pt x="250900" y="252995"/>
                    <a:pt x="238144" y="248128"/>
                    <a:pt x="228412" y="238397"/>
                  </a:cubicBezTo>
                  <a:lnTo>
                    <a:pt x="70326" y="80311"/>
                  </a:lnTo>
                  <a:close/>
                  <a:moveTo>
                    <a:pt x="92015" y="0"/>
                  </a:moveTo>
                  <a:lnTo>
                    <a:pt x="437301" y="0"/>
                  </a:lnTo>
                  <a:cubicBezTo>
                    <a:pt x="488119" y="0"/>
                    <a:pt x="529316" y="41197"/>
                    <a:pt x="529316" y="92015"/>
                  </a:cubicBezTo>
                  <a:lnTo>
                    <a:pt x="529316" y="309011"/>
                  </a:lnTo>
                  <a:cubicBezTo>
                    <a:pt x="529316" y="359829"/>
                    <a:pt x="488119" y="401026"/>
                    <a:pt x="437301" y="401026"/>
                  </a:cubicBezTo>
                  <a:lnTo>
                    <a:pt x="92015" y="401026"/>
                  </a:lnTo>
                  <a:cubicBezTo>
                    <a:pt x="41197" y="401026"/>
                    <a:pt x="0" y="359829"/>
                    <a:pt x="0" y="309011"/>
                  </a:cubicBezTo>
                  <a:lnTo>
                    <a:pt x="0" y="92015"/>
                  </a:lnTo>
                  <a:cubicBezTo>
                    <a:pt x="0" y="41197"/>
                    <a:pt x="41197" y="0"/>
                    <a:pt x="92015"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tx1">
                    <a:lumMod val="95000"/>
                    <a:lumOff val="5000"/>
                  </a:schemeClr>
                </a:solidFill>
                <a:latin typeface="微软雅黑" panose="020B0503020204020204" charset="-122"/>
                <a:ea typeface="微软雅黑" panose="020B0503020204020204" charset="-122"/>
                <a:cs typeface="+mn-ea"/>
                <a:sym typeface="微软雅黑" panose="020B0503020204020204" charset="-122"/>
              </a:endParaRPr>
            </a:p>
          </p:txBody>
        </p:sp>
      </p:grpSp>
      <p:grpSp>
        <p:nvGrpSpPr>
          <p:cNvPr id="15" name="组合 14"/>
          <p:cNvGrpSpPr/>
          <p:nvPr/>
        </p:nvGrpSpPr>
        <p:grpSpPr>
          <a:xfrm>
            <a:off x="6694332" y="3801765"/>
            <a:ext cx="914400" cy="914400"/>
            <a:chOff x="6766339" y="3729757"/>
            <a:chExt cx="914400" cy="914400"/>
          </a:xfrm>
        </p:grpSpPr>
        <p:sp>
          <p:nvSpPr>
            <p:cNvPr id="16" name="椭圆 15"/>
            <p:cNvSpPr/>
            <p:nvPr/>
          </p:nvSpPr>
          <p:spPr>
            <a:xfrm>
              <a:off x="6766339" y="3729757"/>
              <a:ext cx="914400" cy="914400"/>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tx1">
                    <a:lumMod val="95000"/>
                    <a:lumOff val="5000"/>
                  </a:schemeClr>
                </a:solidFill>
                <a:latin typeface="微软雅黑" panose="020B0503020204020204" charset="-122"/>
                <a:ea typeface="微软雅黑" panose="020B0503020204020204" charset="-122"/>
                <a:cs typeface="+mn-ea"/>
                <a:sym typeface="微软雅黑" panose="020B0503020204020204" charset="-122"/>
              </a:endParaRPr>
            </a:p>
          </p:txBody>
        </p:sp>
        <p:sp>
          <p:nvSpPr>
            <p:cNvPr id="17" name="Freeform 9"/>
            <p:cNvSpPr>
              <a:spLocks noEditPoints="1"/>
            </p:cNvSpPr>
            <p:nvPr/>
          </p:nvSpPr>
          <p:spPr bwMode="auto">
            <a:xfrm>
              <a:off x="7029864" y="3993282"/>
              <a:ext cx="385762" cy="385762"/>
            </a:xfrm>
            <a:custGeom>
              <a:avLst/>
              <a:gdLst>
                <a:gd name="T0" fmla="*/ 2147483647 w 2073"/>
                <a:gd name="T1" fmla="*/ 2147483647 h 2073"/>
                <a:gd name="T2" fmla="*/ 2147483647 w 2073"/>
                <a:gd name="T3" fmla="*/ 2147483647 h 2073"/>
                <a:gd name="T4" fmla="*/ 2147483647 w 2073"/>
                <a:gd name="T5" fmla="*/ 1230957982 h 2073"/>
                <a:gd name="T6" fmla="*/ 2147483647 w 2073"/>
                <a:gd name="T7" fmla="*/ 644480831 h 2073"/>
                <a:gd name="T8" fmla="*/ 2147483647 w 2073"/>
                <a:gd name="T9" fmla="*/ 644480831 h 2073"/>
                <a:gd name="T10" fmla="*/ 2147483647 w 2073"/>
                <a:gd name="T11" fmla="*/ 1810994228 h 2073"/>
                <a:gd name="T12" fmla="*/ 2147483647 w 2073"/>
                <a:gd name="T13" fmla="*/ 2147483647 h 2073"/>
                <a:gd name="T14" fmla="*/ 2147483647 w 2073"/>
                <a:gd name="T15" fmla="*/ 2147483647 h 2073"/>
                <a:gd name="T16" fmla="*/ 2147483647 w 2073"/>
                <a:gd name="T17" fmla="*/ 2147483647 h 2073"/>
                <a:gd name="T18" fmla="*/ 2147483647 w 2073"/>
                <a:gd name="T19" fmla="*/ 2147483647 h 2073"/>
                <a:gd name="T20" fmla="*/ 2147483647 w 2073"/>
                <a:gd name="T21" fmla="*/ 2147483647 h 2073"/>
                <a:gd name="T22" fmla="*/ 2147483647 w 2073"/>
                <a:gd name="T23" fmla="*/ 2147483647 h 2073"/>
                <a:gd name="T24" fmla="*/ 2147483647 w 2073"/>
                <a:gd name="T25" fmla="*/ 2147483647 h 2073"/>
                <a:gd name="T26" fmla="*/ 1630542283 w 2073"/>
                <a:gd name="T27" fmla="*/ 2147483647 h 2073"/>
                <a:gd name="T28" fmla="*/ 1630542283 w 2073"/>
                <a:gd name="T29" fmla="*/ 2147483647 h 2073"/>
                <a:gd name="T30" fmla="*/ 2147483647 w 2073"/>
                <a:gd name="T31" fmla="*/ 2147483647 h 2073"/>
                <a:gd name="T32" fmla="*/ 2147483647 w 2073"/>
                <a:gd name="T33" fmla="*/ 2147483647 h 2073"/>
                <a:gd name="T34" fmla="*/ 2147483647 w 2073"/>
                <a:gd name="T35" fmla="*/ 1810994228 h 2073"/>
                <a:gd name="T36" fmla="*/ 1630542283 w 2073"/>
                <a:gd name="T37" fmla="*/ 2147483647 h 2073"/>
                <a:gd name="T38" fmla="*/ 2147483647 w 2073"/>
                <a:gd name="T39" fmla="*/ 2147483647 h 2073"/>
                <a:gd name="T40" fmla="*/ 2147483647 w 2073"/>
                <a:gd name="T41" fmla="*/ 2147483647 h 2073"/>
                <a:gd name="T42" fmla="*/ 2147483647 w 2073"/>
                <a:gd name="T43" fmla="*/ 2147483647 h 2073"/>
                <a:gd name="T44" fmla="*/ 2147483647 w 2073"/>
                <a:gd name="T45" fmla="*/ 2147483647 h 2073"/>
                <a:gd name="T46" fmla="*/ 2147483647 w 2073"/>
                <a:gd name="T47" fmla="*/ 2147483647 h 2073"/>
                <a:gd name="T48" fmla="*/ 2147483647 w 2073"/>
                <a:gd name="T49" fmla="*/ 2147483647 h 2073"/>
                <a:gd name="T50" fmla="*/ 2147483647 w 2073"/>
                <a:gd name="T51" fmla="*/ 2147483647 h 2073"/>
                <a:gd name="T52" fmla="*/ 2147483647 w 2073"/>
                <a:gd name="T53" fmla="*/ 2147483647 h 2073"/>
                <a:gd name="T54" fmla="*/ 2147483647 w 2073"/>
                <a:gd name="T55" fmla="*/ 2147483647 h 2073"/>
                <a:gd name="T56" fmla="*/ 2147483647 w 2073"/>
                <a:gd name="T57" fmla="*/ 2147483647 h 2073"/>
                <a:gd name="T58" fmla="*/ 1733633037 w 2073"/>
                <a:gd name="T59" fmla="*/ 2147483647 h 2073"/>
                <a:gd name="T60" fmla="*/ 1752990548 w 2073"/>
                <a:gd name="T61" fmla="*/ 2147483647 h 2073"/>
                <a:gd name="T62" fmla="*/ 1050506222 w 2073"/>
                <a:gd name="T63" fmla="*/ 2147483647 h 2073"/>
                <a:gd name="T64" fmla="*/ 1005384536 w 2073"/>
                <a:gd name="T65" fmla="*/ 2147483647 h 2073"/>
                <a:gd name="T66" fmla="*/ 0 w 2073"/>
                <a:gd name="T67" fmla="*/ 2147483647 h 2073"/>
                <a:gd name="T68" fmla="*/ 2147483647 w 2073"/>
                <a:gd name="T69" fmla="*/ 2147483647 h 2073"/>
                <a:gd name="T70" fmla="*/ 2147483647 w 2073"/>
                <a:gd name="T71" fmla="*/ 2147483647 h 2073"/>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2073" h="2073">
                  <a:moveTo>
                    <a:pt x="1973" y="643"/>
                  </a:moveTo>
                  <a:cubicBezTo>
                    <a:pt x="1883" y="734"/>
                    <a:pt x="1883" y="734"/>
                    <a:pt x="1883" y="734"/>
                  </a:cubicBezTo>
                  <a:cubicBezTo>
                    <a:pt x="1339" y="191"/>
                    <a:pt x="1339" y="191"/>
                    <a:pt x="1339" y="191"/>
                  </a:cubicBezTo>
                  <a:cubicBezTo>
                    <a:pt x="1430" y="100"/>
                    <a:pt x="1430" y="100"/>
                    <a:pt x="1430" y="100"/>
                  </a:cubicBezTo>
                  <a:cubicBezTo>
                    <a:pt x="1530" y="0"/>
                    <a:pt x="1692" y="0"/>
                    <a:pt x="1792" y="100"/>
                  </a:cubicBezTo>
                  <a:cubicBezTo>
                    <a:pt x="1973" y="281"/>
                    <a:pt x="1973" y="281"/>
                    <a:pt x="1973" y="281"/>
                  </a:cubicBezTo>
                  <a:cubicBezTo>
                    <a:pt x="2073" y="381"/>
                    <a:pt x="2073" y="543"/>
                    <a:pt x="1973" y="643"/>
                  </a:cubicBezTo>
                  <a:close/>
                  <a:moveTo>
                    <a:pt x="706" y="1729"/>
                  </a:moveTo>
                  <a:cubicBezTo>
                    <a:pt x="681" y="1754"/>
                    <a:pt x="681" y="1795"/>
                    <a:pt x="706" y="1820"/>
                  </a:cubicBezTo>
                  <a:cubicBezTo>
                    <a:pt x="731" y="1845"/>
                    <a:pt x="771" y="1845"/>
                    <a:pt x="796" y="1820"/>
                  </a:cubicBezTo>
                  <a:cubicBezTo>
                    <a:pt x="1792" y="824"/>
                    <a:pt x="1792" y="824"/>
                    <a:pt x="1792" y="824"/>
                  </a:cubicBezTo>
                  <a:cubicBezTo>
                    <a:pt x="1701" y="734"/>
                    <a:pt x="1701" y="734"/>
                    <a:pt x="1701" y="734"/>
                  </a:cubicBezTo>
                  <a:lnTo>
                    <a:pt x="706" y="1729"/>
                  </a:lnTo>
                  <a:close/>
                  <a:moveTo>
                    <a:pt x="253" y="1277"/>
                  </a:moveTo>
                  <a:cubicBezTo>
                    <a:pt x="228" y="1302"/>
                    <a:pt x="228" y="1342"/>
                    <a:pt x="253" y="1367"/>
                  </a:cubicBezTo>
                  <a:cubicBezTo>
                    <a:pt x="278" y="1392"/>
                    <a:pt x="319" y="1392"/>
                    <a:pt x="344" y="1367"/>
                  </a:cubicBezTo>
                  <a:cubicBezTo>
                    <a:pt x="1339" y="372"/>
                    <a:pt x="1339" y="372"/>
                    <a:pt x="1339" y="372"/>
                  </a:cubicBezTo>
                  <a:cubicBezTo>
                    <a:pt x="1249" y="281"/>
                    <a:pt x="1249" y="281"/>
                    <a:pt x="1249" y="281"/>
                  </a:cubicBezTo>
                  <a:lnTo>
                    <a:pt x="253" y="1277"/>
                  </a:lnTo>
                  <a:close/>
                  <a:moveTo>
                    <a:pt x="1430" y="462"/>
                  </a:moveTo>
                  <a:cubicBezTo>
                    <a:pt x="434" y="1458"/>
                    <a:pt x="434" y="1458"/>
                    <a:pt x="434" y="1458"/>
                  </a:cubicBezTo>
                  <a:cubicBezTo>
                    <a:pt x="384" y="1507"/>
                    <a:pt x="384" y="1589"/>
                    <a:pt x="434" y="1639"/>
                  </a:cubicBezTo>
                  <a:cubicBezTo>
                    <a:pt x="484" y="1689"/>
                    <a:pt x="565" y="1689"/>
                    <a:pt x="615" y="1638"/>
                  </a:cubicBezTo>
                  <a:cubicBezTo>
                    <a:pt x="1611" y="643"/>
                    <a:pt x="1611" y="643"/>
                    <a:pt x="1611" y="643"/>
                  </a:cubicBezTo>
                  <a:lnTo>
                    <a:pt x="1430" y="462"/>
                  </a:lnTo>
                  <a:close/>
                  <a:moveTo>
                    <a:pt x="615" y="1910"/>
                  </a:moveTo>
                  <a:cubicBezTo>
                    <a:pt x="584" y="1879"/>
                    <a:pt x="570" y="1840"/>
                    <a:pt x="564" y="1800"/>
                  </a:cubicBezTo>
                  <a:cubicBezTo>
                    <a:pt x="551" y="1802"/>
                    <a:pt x="538" y="1804"/>
                    <a:pt x="525" y="1804"/>
                  </a:cubicBezTo>
                  <a:cubicBezTo>
                    <a:pt x="456" y="1804"/>
                    <a:pt x="392" y="1777"/>
                    <a:pt x="344" y="1729"/>
                  </a:cubicBezTo>
                  <a:cubicBezTo>
                    <a:pt x="295" y="1681"/>
                    <a:pt x="269" y="1617"/>
                    <a:pt x="269" y="1548"/>
                  </a:cubicBezTo>
                  <a:cubicBezTo>
                    <a:pt x="269" y="1536"/>
                    <a:pt x="271" y="1524"/>
                    <a:pt x="272" y="1511"/>
                  </a:cubicBezTo>
                  <a:cubicBezTo>
                    <a:pt x="231" y="1506"/>
                    <a:pt x="193" y="1488"/>
                    <a:pt x="163" y="1458"/>
                  </a:cubicBezTo>
                  <a:cubicBezTo>
                    <a:pt x="160" y="1455"/>
                    <a:pt x="159" y="1451"/>
                    <a:pt x="156" y="1448"/>
                  </a:cubicBezTo>
                  <a:cubicBezTo>
                    <a:pt x="0" y="2073"/>
                    <a:pt x="0" y="2073"/>
                    <a:pt x="0" y="2073"/>
                  </a:cubicBezTo>
                  <a:cubicBezTo>
                    <a:pt x="624" y="1917"/>
                    <a:pt x="624" y="1917"/>
                    <a:pt x="624" y="1917"/>
                  </a:cubicBezTo>
                  <a:cubicBezTo>
                    <a:pt x="621" y="1914"/>
                    <a:pt x="618" y="1912"/>
                    <a:pt x="615" y="1910"/>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tx1">
                    <a:lumMod val="95000"/>
                    <a:lumOff val="5000"/>
                  </a:schemeClr>
                </a:solidFill>
                <a:latin typeface="微软雅黑" panose="020B0503020204020204" charset="-122"/>
                <a:ea typeface="微软雅黑" panose="020B0503020204020204" charset="-122"/>
                <a:cs typeface="+mn-ea"/>
                <a:sym typeface="微软雅黑" panose="020B0503020204020204" charset="-122"/>
              </a:endParaRPr>
            </a:p>
          </p:txBody>
        </p:sp>
      </p:grpSp>
      <p:sp>
        <p:nvSpPr>
          <p:cNvPr id="18" name="矩形 17"/>
          <p:cNvSpPr>
            <a:spLocks noChangeArrowheads="1"/>
          </p:cNvSpPr>
          <p:nvPr/>
        </p:nvSpPr>
        <p:spPr bwMode="auto">
          <a:xfrm>
            <a:off x="914203" y="1474207"/>
            <a:ext cx="3081734" cy="116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微软雅黑" panose="020B0503020204020204" charset="-122"/>
              </a:defRPr>
            </a:lvl1pPr>
            <a:lvl2pPr marL="742950" indent="-285750">
              <a:defRPr>
                <a:solidFill>
                  <a:schemeClr val="tx1"/>
                </a:solidFill>
                <a:latin typeface="Calibri" panose="020F0502020204030204" pitchFamily="34" charset="0"/>
                <a:ea typeface="微软雅黑" panose="020B0503020204020204" charset="-122"/>
              </a:defRPr>
            </a:lvl2pPr>
            <a:lvl3pPr marL="1143000" indent="-228600">
              <a:defRPr>
                <a:solidFill>
                  <a:schemeClr val="tx1"/>
                </a:solidFill>
                <a:latin typeface="Calibri" panose="020F0502020204030204" pitchFamily="34" charset="0"/>
                <a:ea typeface="微软雅黑" panose="020B0503020204020204" charset="-122"/>
              </a:defRPr>
            </a:lvl3pPr>
            <a:lvl4pPr marL="1600200" indent="-228600">
              <a:defRPr>
                <a:solidFill>
                  <a:schemeClr val="tx1"/>
                </a:solidFill>
                <a:latin typeface="Calibri" panose="020F0502020204030204" pitchFamily="34" charset="0"/>
                <a:ea typeface="微软雅黑" panose="020B0503020204020204" charset="-122"/>
              </a:defRPr>
            </a:lvl4pPr>
            <a:lvl5pPr marL="2057400" indent="-228600">
              <a:defRPr>
                <a:solidFill>
                  <a:schemeClr val="tx1"/>
                </a:solidFill>
                <a:latin typeface="Calibri" panose="020F0502020204030204" pitchFamily="34" charset="0"/>
                <a:ea typeface="微软雅黑" panose="020B050302020402020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charset="-122"/>
              </a:defRPr>
            </a:lvl9pPr>
          </a:lstStyle>
          <a:p>
            <a:pPr eaLnBrk="1" hangingPunct="1"/>
            <a:r>
              <a:rPr lang="zh-CN" altLang="en-US" sz="1400" dirty="0">
                <a:solidFill>
                  <a:schemeClr val="tx1">
                    <a:lumMod val="75000"/>
                    <a:lumOff val="25000"/>
                  </a:schemeClr>
                </a:solidFill>
                <a:latin typeface="微软雅黑" panose="020B0503020204020204" charset="-122"/>
                <a:ea typeface="微软雅黑" panose="020B0503020204020204" charset="-122"/>
                <a:cs typeface="+mn-ea"/>
                <a:sym typeface="微软雅黑" panose="020B0503020204020204" charset="-122"/>
              </a:rPr>
              <a:t>一年来，本人以高度的责任感和事业心，在工作过程中，不刁难同志、不拖延报账时间：对真实、合法的凭证，及时给予报销努力做好各项工作，较好地完成了各项工作任务。</a:t>
            </a:r>
          </a:p>
        </p:txBody>
      </p:sp>
      <p:sp>
        <p:nvSpPr>
          <p:cNvPr id="19" name="矩形 18"/>
          <p:cNvSpPr>
            <a:spLocks noChangeArrowheads="1"/>
          </p:cNvSpPr>
          <p:nvPr/>
        </p:nvSpPr>
        <p:spPr bwMode="auto">
          <a:xfrm>
            <a:off x="926902" y="1177453"/>
            <a:ext cx="212113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微软雅黑" panose="020B0503020204020204" charset="-122"/>
              </a:defRPr>
            </a:lvl1pPr>
            <a:lvl2pPr marL="742950" indent="-285750">
              <a:defRPr>
                <a:solidFill>
                  <a:schemeClr val="tx1"/>
                </a:solidFill>
                <a:latin typeface="Calibri" panose="020F0502020204030204" pitchFamily="34" charset="0"/>
                <a:ea typeface="微软雅黑" panose="020B0503020204020204" charset="-122"/>
              </a:defRPr>
            </a:lvl2pPr>
            <a:lvl3pPr marL="1143000" indent="-228600">
              <a:defRPr>
                <a:solidFill>
                  <a:schemeClr val="tx1"/>
                </a:solidFill>
                <a:latin typeface="Calibri" panose="020F0502020204030204" pitchFamily="34" charset="0"/>
                <a:ea typeface="微软雅黑" panose="020B0503020204020204" charset="-122"/>
              </a:defRPr>
            </a:lvl3pPr>
            <a:lvl4pPr marL="1600200" indent="-228600">
              <a:defRPr>
                <a:solidFill>
                  <a:schemeClr val="tx1"/>
                </a:solidFill>
                <a:latin typeface="Calibri" panose="020F0502020204030204" pitchFamily="34" charset="0"/>
                <a:ea typeface="微软雅黑" panose="020B0503020204020204" charset="-122"/>
              </a:defRPr>
            </a:lvl4pPr>
            <a:lvl5pPr marL="2057400" indent="-228600">
              <a:defRPr>
                <a:solidFill>
                  <a:schemeClr val="tx1"/>
                </a:solidFill>
                <a:latin typeface="Calibri" panose="020F0502020204030204" pitchFamily="34" charset="0"/>
                <a:ea typeface="微软雅黑" panose="020B050302020402020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charset="-122"/>
              </a:defRPr>
            </a:lvl9pPr>
          </a:lstStyle>
          <a:p>
            <a:pPr eaLnBrk="1" hangingPunct="1"/>
            <a:r>
              <a:rPr lang="zh-CN" altLang="en-US" dirty="0">
                <a:solidFill>
                  <a:schemeClr val="tx1">
                    <a:lumMod val="95000"/>
                    <a:lumOff val="5000"/>
                  </a:schemeClr>
                </a:solidFill>
                <a:latin typeface="微软雅黑" panose="020B0503020204020204" charset="-122"/>
                <a:ea typeface="微软雅黑" panose="020B0503020204020204" charset="-122"/>
                <a:cs typeface="+mn-ea"/>
                <a:sym typeface="微软雅黑" panose="020B0503020204020204" charset="-122"/>
              </a:rPr>
              <a:t>填写标题</a:t>
            </a:r>
          </a:p>
        </p:txBody>
      </p:sp>
      <p:sp>
        <p:nvSpPr>
          <p:cNvPr id="20" name="矩形 19"/>
          <p:cNvSpPr>
            <a:spLocks noChangeArrowheads="1"/>
          </p:cNvSpPr>
          <p:nvPr/>
        </p:nvSpPr>
        <p:spPr bwMode="auto">
          <a:xfrm>
            <a:off x="914203" y="3419003"/>
            <a:ext cx="3225750" cy="116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微软雅黑" panose="020B0503020204020204" charset="-122"/>
              </a:defRPr>
            </a:lvl1pPr>
            <a:lvl2pPr marL="742950" indent="-285750">
              <a:defRPr>
                <a:solidFill>
                  <a:schemeClr val="tx1"/>
                </a:solidFill>
                <a:latin typeface="Calibri" panose="020F0502020204030204" pitchFamily="34" charset="0"/>
                <a:ea typeface="微软雅黑" panose="020B0503020204020204" charset="-122"/>
              </a:defRPr>
            </a:lvl2pPr>
            <a:lvl3pPr marL="1143000" indent="-228600">
              <a:defRPr>
                <a:solidFill>
                  <a:schemeClr val="tx1"/>
                </a:solidFill>
                <a:latin typeface="Calibri" panose="020F0502020204030204" pitchFamily="34" charset="0"/>
                <a:ea typeface="微软雅黑" panose="020B0503020204020204" charset="-122"/>
              </a:defRPr>
            </a:lvl3pPr>
            <a:lvl4pPr marL="1600200" indent="-228600">
              <a:defRPr>
                <a:solidFill>
                  <a:schemeClr val="tx1"/>
                </a:solidFill>
                <a:latin typeface="Calibri" panose="020F0502020204030204" pitchFamily="34" charset="0"/>
                <a:ea typeface="微软雅黑" panose="020B0503020204020204" charset="-122"/>
              </a:defRPr>
            </a:lvl4pPr>
            <a:lvl5pPr marL="2057400" indent="-228600">
              <a:defRPr>
                <a:solidFill>
                  <a:schemeClr val="tx1"/>
                </a:solidFill>
                <a:latin typeface="Calibri" panose="020F0502020204030204" pitchFamily="34" charset="0"/>
                <a:ea typeface="微软雅黑" panose="020B050302020402020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charset="-122"/>
              </a:defRPr>
            </a:lvl9pPr>
          </a:lstStyle>
          <a:p>
            <a:pPr eaLnBrk="1" hangingPunct="1"/>
            <a:r>
              <a:rPr lang="zh-CN" altLang="en-US" sz="1400" dirty="0">
                <a:solidFill>
                  <a:schemeClr val="tx1">
                    <a:lumMod val="75000"/>
                    <a:lumOff val="25000"/>
                  </a:schemeClr>
                </a:solidFill>
                <a:latin typeface="微软雅黑" panose="020B0503020204020204" charset="-122"/>
                <a:ea typeface="微软雅黑" panose="020B0503020204020204" charset="-122"/>
                <a:cs typeface="+mn-ea"/>
                <a:sym typeface="微软雅黑" panose="020B0503020204020204" charset="-122"/>
              </a:rPr>
              <a:t>一年来，本人以高度的责任感和事业心，在工作过程中，不刁难同志、不拖延报账时间：对真实、合法的凭证，及时给予报销努力做好各项工作，较好地完成了各项工作任务。</a:t>
            </a:r>
          </a:p>
        </p:txBody>
      </p:sp>
      <p:sp>
        <p:nvSpPr>
          <p:cNvPr id="25" name="矩形 24"/>
          <p:cNvSpPr>
            <a:spLocks noChangeArrowheads="1"/>
          </p:cNvSpPr>
          <p:nvPr/>
        </p:nvSpPr>
        <p:spPr bwMode="auto">
          <a:xfrm>
            <a:off x="926902" y="3145953"/>
            <a:ext cx="219733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微软雅黑" panose="020B0503020204020204" charset="-122"/>
              </a:defRPr>
            </a:lvl1pPr>
            <a:lvl2pPr marL="742950" indent="-285750">
              <a:defRPr>
                <a:solidFill>
                  <a:schemeClr val="tx1"/>
                </a:solidFill>
                <a:latin typeface="Calibri" panose="020F0502020204030204" pitchFamily="34" charset="0"/>
                <a:ea typeface="微软雅黑" panose="020B0503020204020204" charset="-122"/>
              </a:defRPr>
            </a:lvl2pPr>
            <a:lvl3pPr marL="1143000" indent="-228600">
              <a:defRPr>
                <a:solidFill>
                  <a:schemeClr val="tx1"/>
                </a:solidFill>
                <a:latin typeface="Calibri" panose="020F0502020204030204" pitchFamily="34" charset="0"/>
                <a:ea typeface="微软雅黑" panose="020B0503020204020204" charset="-122"/>
              </a:defRPr>
            </a:lvl3pPr>
            <a:lvl4pPr marL="1600200" indent="-228600">
              <a:defRPr>
                <a:solidFill>
                  <a:schemeClr val="tx1"/>
                </a:solidFill>
                <a:latin typeface="Calibri" panose="020F0502020204030204" pitchFamily="34" charset="0"/>
                <a:ea typeface="微软雅黑" panose="020B0503020204020204" charset="-122"/>
              </a:defRPr>
            </a:lvl4pPr>
            <a:lvl5pPr marL="2057400" indent="-228600">
              <a:defRPr>
                <a:solidFill>
                  <a:schemeClr val="tx1"/>
                </a:solidFill>
                <a:latin typeface="Calibri" panose="020F0502020204030204" pitchFamily="34" charset="0"/>
                <a:ea typeface="微软雅黑" panose="020B050302020402020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charset="-122"/>
              </a:defRPr>
            </a:lvl9pPr>
          </a:lstStyle>
          <a:p>
            <a:pPr eaLnBrk="1" hangingPunct="1"/>
            <a:r>
              <a:rPr lang="zh-CN" altLang="en-US" dirty="0">
                <a:solidFill>
                  <a:schemeClr val="tx1">
                    <a:lumMod val="95000"/>
                    <a:lumOff val="5000"/>
                  </a:schemeClr>
                </a:solidFill>
                <a:latin typeface="微软雅黑" panose="020B0503020204020204" charset="-122"/>
                <a:ea typeface="微软雅黑" panose="020B0503020204020204" charset="-122"/>
                <a:cs typeface="+mn-ea"/>
                <a:sym typeface="微软雅黑" panose="020B0503020204020204" charset="-122"/>
              </a:rPr>
              <a:t>填写标题</a:t>
            </a:r>
          </a:p>
        </p:txBody>
      </p:sp>
      <p:sp>
        <p:nvSpPr>
          <p:cNvPr id="26" name="椭圆 25"/>
          <p:cNvSpPr/>
          <p:nvPr/>
        </p:nvSpPr>
        <p:spPr>
          <a:xfrm>
            <a:off x="539552" y="1229840"/>
            <a:ext cx="398463" cy="398463"/>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tx1">
                  <a:lumMod val="95000"/>
                  <a:lumOff val="5000"/>
                </a:schemeClr>
              </a:solidFill>
              <a:latin typeface="微软雅黑" panose="020B0503020204020204" charset="-122"/>
              <a:ea typeface="微软雅黑" panose="020B0503020204020204" charset="-122"/>
              <a:cs typeface="+mn-ea"/>
              <a:sym typeface="微软雅黑" panose="020B0503020204020204" charset="-122"/>
            </a:endParaRPr>
          </a:p>
        </p:txBody>
      </p:sp>
      <p:sp>
        <p:nvSpPr>
          <p:cNvPr id="27" name="椭圆 26"/>
          <p:cNvSpPr/>
          <p:nvPr/>
        </p:nvSpPr>
        <p:spPr>
          <a:xfrm>
            <a:off x="539552" y="3222153"/>
            <a:ext cx="398463" cy="400050"/>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tx1">
                  <a:lumMod val="95000"/>
                  <a:lumOff val="5000"/>
                </a:schemeClr>
              </a:solidFill>
              <a:latin typeface="微软雅黑" panose="020B0503020204020204" charset="-122"/>
              <a:ea typeface="微软雅黑" panose="020B0503020204020204" charset="-122"/>
              <a:cs typeface="+mn-ea"/>
              <a:sym typeface="微软雅黑" panose="020B0503020204020204" charset="-122"/>
            </a:endParaRPr>
          </a:p>
        </p:txBody>
      </p:sp>
      <p:sp>
        <p:nvSpPr>
          <p:cNvPr id="28" name="Text Box 4"/>
          <p:cNvSpPr txBox="1">
            <a:spLocks noChangeArrowheads="1"/>
          </p:cNvSpPr>
          <p:nvPr/>
        </p:nvSpPr>
        <p:spPr bwMode="auto">
          <a:xfrm>
            <a:off x="3453745" y="192933"/>
            <a:ext cx="2236510"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000" dirty="0">
                <a:solidFill>
                  <a:schemeClr val="tx1">
                    <a:lumMod val="85000"/>
                    <a:lumOff val="15000"/>
                  </a:schemeClr>
                </a:solidFill>
                <a:latin typeface="微软雅黑" panose="020B0503020204020204" charset="-122"/>
                <a:ea typeface="微软雅黑" panose="020B0503020204020204" charset="-122"/>
                <a:cs typeface="+mn-ea"/>
                <a:sym typeface="微软雅黑" panose="020B0503020204020204" charset="-122"/>
              </a:rPr>
              <a:t>具体工作完成情况</a:t>
            </a:r>
            <a:endParaRPr lang="zh-CN" altLang="zh-CN" sz="2000" dirty="0">
              <a:solidFill>
                <a:schemeClr val="tx1">
                  <a:lumMod val="85000"/>
                  <a:lumOff val="15000"/>
                </a:schemeClr>
              </a:solidFill>
              <a:latin typeface="微软雅黑" panose="020B0503020204020204" charset="-122"/>
              <a:ea typeface="微软雅黑" panose="020B0503020204020204" charset="-122"/>
              <a:cs typeface="+mn-ea"/>
              <a:sym typeface="微软雅黑" panose="020B0503020204020204" charset="-122"/>
            </a:endParaRPr>
          </a:p>
        </p:txBody>
      </p:sp>
      <p:sp>
        <p:nvSpPr>
          <p:cNvPr id="29" name="Line 6"/>
          <p:cNvSpPr>
            <a:spLocks noChangeShapeType="1"/>
          </p:cNvSpPr>
          <p:nvPr/>
        </p:nvSpPr>
        <p:spPr bwMode="auto">
          <a:xfrm>
            <a:off x="0" y="361950"/>
            <a:ext cx="3276634" cy="0"/>
          </a:xfrm>
          <a:prstGeom prst="line">
            <a:avLst/>
          </a:prstGeom>
          <a:noFill/>
          <a:ln w="6350">
            <a:solidFill>
              <a:srgbClr val="0070C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latin typeface="微软雅黑" panose="020B0503020204020204" charset="-122"/>
              <a:ea typeface="微软雅黑" panose="020B0503020204020204" charset="-122"/>
              <a:cs typeface="+mn-ea"/>
              <a:sym typeface="微软雅黑" panose="020B0503020204020204" charset="-122"/>
            </a:endParaRPr>
          </a:p>
        </p:txBody>
      </p:sp>
      <p:sp>
        <p:nvSpPr>
          <p:cNvPr id="30" name="Line 7"/>
          <p:cNvSpPr>
            <a:spLocks noChangeShapeType="1"/>
          </p:cNvSpPr>
          <p:nvPr/>
        </p:nvSpPr>
        <p:spPr bwMode="auto">
          <a:xfrm>
            <a:off x="5935663" y="361950"/>
            <a:ext cx="3208337" cy="0"/>
          </a:xfrm>
          <a:prstGeom prst="line">
            <a:avLst/>
          </a:prstGeom>
          <a:noFill/>
          <a:ln w="6350">
            <a:solidFill>
              <a:srgbClr val="0070C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latin typeface="微软雅黑" panose="020B0503020204020204" charset="-122"/>
              <a:ea typeface="微软雅黑" panose="020B0503020204020204" charset="-122"/>
              <a:cs typeface="+mn-ea"/>
              <a:sym typeface="微软雅黑" panose="020B0503020204020204" charset="-122"/>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3000">
        <p:fade/>
      </p:transition>
    </mc:Choice>
    <mc:Fallback xmlns="">
      <p:transition spd="med"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additive="base">
                                        <p:cTn id="7" dur="500" fill="hold"/>
                                        <p:tgtEl>
                                          <p:spTgt spid="29"/>
                                        </p:tgtEl>
                                        <p:attrNameLst>
                                          <p:attrName>ppt_x</p:attrName>
                                        </p:attrNameLst>
                                      </p:cBhvr>
                                      <p:tavLst>
                                        <p:tav tm="0">
                                          <p:val>
                                            <p:strVal val="1+#ppt_w/2"/>
                                          </p:val>
                                        </p:tav>
                                        <p:tav tm="100000">
                                          <p:val>
                                            <p:strVal val="#ppt_x"/>
                                          </p:val>
                                        </p:tav>
                                      </p:tavLst>
                                    </p:anim>
                                    <p:anim calcmode="lin" valueType="num">
                                      <p:cBhvr additive="base">
                                        <p:cTn id="8" dur="500" fill="hold"/>
                                        <p:tgtEl>
                                          <p:spTgt spid="29"/>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30"/>
                                        </p:tgtEl>
                                        <p:attrNameLst>
                                          <p:attrName>style.visibility</p:attrName>
                                        </p:attrNameLst>
                                      </p:cBhvr>
                                      <p:to>
                                        <p:strVal val="visible"/>
                                      </p:to>
                                    </p:set>
                                    <p:anim calcmode="lin" valueType="num">
                                      <p:cBhvr additive="base">
                                        <p:cTn id="11" dur="500" fill="hold"/>
                                        <p:tgtEl>
                                          <p:spTgt spid="30"/>
                                        </p:tgtEl>
                                        <p:attrNameLst>
                                          <p:attrName>ppt_x</p:attrName>
                                        </p:attrNameLst>
                                      </p:cBhvr>
                                      <p:tavLst>
                                        <p:tav tm="0">
                                          <p:val>
                                            <p:strVal val="0-#ppt_w/2"/>
                                          </p:val>
                                        </p:tav>
                                        <p:tav tm="100000">
                                          <p:val>
                                            <p:strVal val="#ppt_x"/>
                                          </p:val>
                                        </p:tav>
                                      </p:tavLst>
                                    </p:anim>
                                    <p:anim calcmode="lin" valueType="num">
                                      <p:cBhvr additive="base">
                                        <p:cTn id="12" dur="500" fill="hold"/>
                                        <p:tgtEl>
                                          <p:spTgt spid="30"/>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42" presetClass="entr" presetSubtype="0" fill="hold" grpId="0" nodeType="afterEffect">
                                  <p:stCondLst>
                                    <p:cond delay="0"/>
                                  </p:stCondLst>
                                  <p:childTnLst>
                                    <p:set>
                                      <p:cBhvr>
                                        <p:cTn id="15" dur="1" fill="hold">
                                          <p:stCondLst>
                                            <p:cond delay="0"/>
                                          </p:stCondLst>
                                        </p:cTn>
                                        <p:tgtEl>
                                          <p:spTgt spid="28"/>
                                        </p:tgtEl>
                                        <p:attrNameLst>
                                          <p:attrName>style.visibility</p:attrName>
                                        </p:attrNameLst>
                                      </p:cBhvr>
                                      <p:to>
                                        <p:strVal val="visible"/>
                                      </p:to>
                                    </p:set>
                                    <p:animEffect transition="in" filter="fade">
                                      <p:cBhvr>
                                        <p:cTn id="16" dur="1000"/>
                                        <p:tgtEl>
                                          <p:spTgt spid="28"/>
                                        </p:tgtEl>
                                      </p:cBhvr>
                                    </p:animEffect>
                                    <p:anim calcmode="lin" valueType="num">
                                      <p:cBhvr>
                                        <p:cTn id="17" dur="1000" fill="hold"/>
                                        <p:tgtEl>
                                          <p:spTgt spid="28"/>
                                        </p:tgtEl>
                                        <p:attrNameLst>
                                          <p:attrName>ppt_x</p:attrName>
                                        </p:attrNameLst>
                                      </p:cBhvr>
                                      <p:tavLst>
                                        <p:tav tm="0">
                                          <p:val>
                                            <p:strVal val="#ppt_x"/>
                                          </p:val>
                                        </p:tav>
                                        <p:tav tm="100000">
                                          <p:val>
                                            <p:strVal val="#ppt_x"/>
                                          </p:val>
                                        </p:tav>
                                      </p:tavLst>
                                    </p:anim>
                                    <p:anim calcmode="lin" valueType="num">
                                      <p:cBhvr>
                                        <p:cTn id="18" dur="1000" fill="hold"/>
                                        <p:tgtEl>
                                          <p:spTgt spid="28"/>
                                        </p:tgtEl>
                                        <p:attrNameLst>
                                          <p:attrName>ppt_y</p:attrName>
                                        </p:attrNameLst>
                                      </p:cBhvr>
                                      <p:tavLst>
                                        <p:tav tm="0">
                                          <p:val>
                                            <p:strVal val="#ppt_y+.1"/>
                                          </p:val>
                                        </p:tav>
                                        <p:tav tm="100000">
                                          <p:val>
                                            <p:strVal val="#ppt_y"/>
                                          </p:val>
                                        </p:tav>
                                      </p:tavLst>
                                    </p:anim>
                                  </p:childTnLst>
                                </p:cTn>
                              </p:par>
                            </p:childTnLst>
                          </p:cTn>
                        </p:par>
                        <p:par>
                          <p:cTn id="19" fill="hold">
                            <p:stCondLst>
                              <p:cond delay="1500"/>
                            </p:stCondLst>
                            <p:childTnLst>
                              <p:par>
                                <p:cTn id="20" presetID="22" presetClass="entr" presetSubtype="8" fill="hold" grpId="0" nodeType="after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wipe(left)">
                                      <p:cBhvr>
                                        <p:cTn id="22" dur="500"/>
                                        <p:tgtEl>
                                          <p:spTgt spid="7"/>
                                        </p:tgtEl>
                                      </p:cBhvr>
                                    </p:animEffect>
                                  </p:childTnLst>
                                </p:cTn>
                              </p:par>
                            </p:childTnLst>
                          </p:cTn>
                        </p:par>
                        <p:par>
                          <p:cTn id="23" fill="hold">
                            <p:stCondLst>
                              <p:cond delay="2000"/>
                            </p:stCondLst>
                            <p:childTnLst>
                              <p:par>
                                <p:cTn id="24" presetID="22" presetClass="entr" presetSubtype="8" fill="hold" grpId="0" nodeType="afterEffect">
                                  <p:stCondLst>
                                    <p:cond delay="0"/>
                                  </p:stCondLst>
                                  <p:childTnLst>
                                    <p:set>
                                      <p:cBhvr>
                                        <p:cTn id="25" dur="1" fill="hold">
                                          <p:stCondLst>
                                            <p:cond delay="0"/>
                                          </p:stCondLst>
                                        </p:cTn>
                                        <p:tgtEl>
                                          <p:spTgt spid="6"/>
                                        </p:tgtEl>
                                        <p:attrNameLst>
                                          <p:attrName>style.visibility</p:attrName>
                                        </p:attrNameLst>
                                      </p:cBhvr>
                                      <p:to>
                                        <p:strVal val="visible"/>
                                      </p:to>
                                    </p:set>
                                    <p:animEffect transition="in" filter="wipe(left)">
                                      <p:cBhvr>
                                        <p:cTn id="26" dur="500"/>
                                        <p:tgtEl>
                                          <p:spTgt spid="6"/>
                                        </p:tgtEl>
                                      </p:cBhvr>
                                    </p:animEffect>
                                  </p:childTnLst>
                                </p:cTn>
                              </p:par>
                              <p:par>
                                <p:cTn id="27" presetID="53" presetClass="entr" presetSubtype="16" fill="hold" nodeType="withEffect">
                                  <p:stCondLst>
                                    <p:cond delay="0"/>
                                  </p:stCondLst>
                                  <p:childTnLst>
                                    <p:set>
                                      <p:cBhvr>
                                        <p:cTn id="28" dur="1" fill="hold">
                                          <p:stCondLst>
                                            <p:cond delay="0"/>
                                          </p:stCondLst>
                                        </p:cTn>
                                        <p:tgtEl>
                                          <p:spTgt spid="12"/>
                                        </p:tgtEl>
                                        <p:attrNameLst>
                                          <p:attrName>style.visibility</p:attrName>
                                        </p:attrNameLst>
                                      </p:cBhvr>
                                      <p:to>
                                        <p:strVal val="visible"/>
                                      </p:to>
                                    </p:set>
                                    <p:anim calcmode="lin" valueType="num">
                                      <p:cBhvr>
                                        <p:cTn id="29" dur="500" fill="hold"/>
                                        <p:tgtEl>
                                          <p:spTgt spid="12"/>
                                        </p:tgtEl>
                                        <p:attrNameLst>
                                          <p:attrName>ppt_w</p:attrName>
                                        </p:attrNameLst>
                                      </p:cBhvr>
                                      <p:tavLst>
                                        <p:tav tm="0">
                                          <p:val>
                                            <p:fltVal val="0"/>
                                          </p:val>
                                        </p:tav>
                                        <p:tav tm="100000">
                                          <p:val>
                                            <p:strVal val="#ppt_w"/>
                                          </p:val>
                                        </p:tav>
                                      </p:tavLst>
                                    </p:anim>
                                    <p:anim calcmode="lin" valueType="num">
                                      <p:cBhvr>
                                        <p:cTn id="30" dur="500" fill="hold"/>
                                        <p:tgtEl>
                                          <p:spTgt spid="12"/>
                                        </p:tgtEl>
                                        <p:attrNameLst>
                                          <p:attrName>ppt_h</p:attrName>
                                        </p:attrNameLst>
                                      </p:cBhvr>
                                      <p:tavLst>
                                        <p:tav tm="0">
                                          <p:val>
                                            <p:fltVal val="0"/>
                                          </p:val>
                                        </p:tav>
                                        <p:tav tm="100000">
                                          <p:val>
                                            <p:strVal val="#ppt_h"/>
                                          </p:val>
                                        </p:tav>
                                      </p:tavLst>
                                    </p:anim>
                                    <p:animEffect transition="in" filter="fade">
                                      <p:cBhvr>
                                        <p:cTn id="31" dur="500"/>
                                        <p:tgtEl>
                                          <p:spTgt spid="12"/>
                                        </p:tgtEl>
                                      </p:cBhvr>
                                    </p:animEffect>
                                  </p:childTnLst>
                                </p:cTn>
                              </p:par>
                              <p:par>
                                <p:cTn id="32" presetID="53" presetClass="entr" presetSubtype="16" fill="hold" nodeType="withEffect">
                                  <p:stCondLst>
                                    <p:cond delay="0"/>
                                  </p:stCondLst>
                                  <p:childTnLst>
                                    <p:set>
                                      <p:cBhvr>
                                        <p:cTn id="33" dur="1" fill="hold">
                                          <p:stCondLst>
                                            <p:cond delay="0"/>
                                          </p:stCondLst>
                                        </p:cTn>
                                        <p:tgtEl>
                                          <p:spTgt spid="15"/>
                                        </p:tgtEl>
                                        <p:attrNameLst>
                                          <p:attrName>style.visibility</p:attrName>
                                        </p:attrNameLst>
                                      </p:cBhvr>
                                      <p:to>
                                        <p:strVal val="visible"/>
                                      </p:to>
                                    </p:set>
                                    <p:anim calcmode="lin" valueType="num">
                                      <p:cBhvr>
                                        <p:cTn id="34" dur="500" fill="hold"/>
                                        <p:tgtEl>
                                          <p:spTgt spid="15"/>
                                        </p:tgtEl>
                                        <p:attrNameLst>
                                          <p:attrName>ppt_w</p:attrName>
                                        </p:attrNameLst>
                                      </p:cBhvr>
                                      <p:tavLst>
                                        <p:tav tm="0">
                                          <p:val>
                                            <p:fltVal val="0"/>
                                          </p:val>
                                        </p:tav>
                                        <p:tav tm="100000">
                                          <p:val>
                                            <p:strVal val="#ppt_w"/>
                                          </p:val>
                                        </p:tav>
                                      </p:tavLst>
                                    </p:anim>
                                    <p:anim calcmode="lin" valueType="num">
                                      <p:cBhvr>
                                        <p:cTn id="35" dur="500" fill="hold"/>
                                        <p:tgtEl>
                                          <p:spTgt spid="15"/>
                                        </p:tgtEl>
                                        <p:attrNameLst>
                                          <p:attrName>ppt_h</p:attrName>
                                        </p:attrNameLst>
                                      </p:cBhvr>
                                      <p:tavLst>
                                        <p:tav tm="0">
                                          <p:val>
                                            <p:fltVal val="0"/>
                                          </p:val>
                                        </p:tav>
                                        <p:tav tm="100000">
                                          <p:val>
                                            <p:strVal val="#ppt_h"/>
                                          </p:val>
                                        </p:tav>
                                      </p:tavLst>
                                    </p:anim>
                                    <p:animEffect transition="in" filter="fade">
                                      <p:cBhvr>
                                        <p:cTn id="36" dur="500"/>
                                        <p:tgtEl>
                                          <p:spTgt spid="15"/>
                                        </p:tgtEl>
                                      </p:cBhvr>
                                    </p:animEffect>
                                  </p:childTnLst>
                                </p:cTn>
                              </p:par>
                            </p:childTnLst>
                          </p:cTn>
                        </p:par>
                        <p:par>
                          <p:cTn id="37" fill="hold">
                            <p:stCondLst>
                              <p:cond delay="2500"/>
                            </p:stCondLst>
                            <p:childTnLst>
                              <p:par>
                                <p:cTn id="38" presetID="14" presetClass="entr" presetSubtype="10" fill="hold" grpId="0" nodeType="afterEffect">
                                  <p:stCondLst>
                                    <p:cond delay="0"/>
                                  </p:stCondLst>
                                  <p:childTnLst>
                                    <p:set>
                                      <p:cBhvr>
                                        <p:cTn id="39" dur="1" fill="hold">
                                          <p:stCondLst>
                                            <p:cond delay="0"/>
                                          </p:stCondLst>
                                        </p:cTn>
                                        <p:tgtEl>
                                          <p:spTgt spid="9"/>
                                        </p:tgtEl>
                                        <p:attrNameLst>
                                          <p:attrName>style.visibility</p:attrName>
                                        </p:attrNameLst>
                                      </p:cBhvr>
                                      <p:to>
                                        <p:strVal val="visible"/>
                                      </p:to>
                                    </p:set>
                                    <p:animEffect transition="in" filter="randombar(horizontal)">
                                      <p:cBhvr>
                                        <p:cTn id="40" dur="500"/>
                                        <p:tgtEl>
                                          <p:spTgt spid="9"/>
                                        </p:tgtEl>
                                      </p:cBhvr>
                                    </p:animEffect>
                                  </p:childTnLst>
                                </p:cTn>
                              </p:par>
                              <p:par>
                                <p:cTn id="41" presetID="14" presetClass="entr" presetSubtype="10" fill="hold" grpId="0" nodeType="withEffect">
                                  <p:stCondLst>
                                    <p:cond delay="0"/>
                                  </p:stCondLst>
                                  <p:childTnLst>
                                    <p:set>
                                      <p:cBhvr>
                                        <p:cTn id="42" dur="1" fill="hold">
                                          <p:stCondLst>
                                            <p:cond delay="0"/>
                                          </p:stCondLst>
                                        </p:cTn>
                                        <p:tgtEl>
                                          <p:spTgt spid="8"/>
                                        </p:tgtEl>
                                        <p:attrNameLst>
                                          <p:attrName>style.visibility</p:attrName>
                                        </p:attrNameLst>
                                      </p:cBhvr>
                                      <p:to>
                                        <p:strVal val="visible"/>
                                      </p:to>
                                    </p:set>
                                    <p:animEffect transition="in" filter="randombar(horizontal)">
                                      <p:cBhvr>
                                        <p:cTn id="43" dur="500"/>
                                        <p:tgtEl>
                                          <p:spTgt spid="8"/>
                                        </p:tgtEl>
                                      </p:cBhvr>
                                    </p:animEffect>
                                  </p:childTnLst>
                                </p:cTn>
                              </p:par>
                              <p:par>
                                <p:cTn id="44" presetID="14" presetClass="entr" presetSubtype="10" fill="hold" grpId="0" nodeType="withEffect">
                                  <p:stCondLst>
                                    <p:cond delay="0"/>
                                  </p:stCondLst>
                                  <p:childTnLst>
                                    <p:set>
                                      <p:cBhvr>
                                        <p:cTn id="45" dur="1" fill="hold">
                                          <p:stCondLst>
                                            <p:cond delay="0"/>
                                          </p:stCondLst>
                                        </p:cTn>
                                        <p:tgtEl>
                                          <p:spTgt spid="11"/>
                                        </p:tgtEl>
                                        <p:attrNameLst>
                                          <p:attrName>style.visibility</p:attrName>
                                        </p:attrNameLst>
                                      </p:cBhvr>
                                      <p:to>
                                        <p:strVal val="visible"/>
                                      </p:to>
                                    </p:set>
                                    <p:animEffect transition="in" filter="randombar(horizontal)">
                                      <p:cBhvr>
                                        <p:cTn id="46" dur="500"/>
                                        <p:tgtEl>
                                          <p:spTgt spid="11"/>
                                        </p:tgtEl>
                                      </p:cBhvr>
                                    </p:animEffect>
                                  </p:childTnLst>
                                </p:cTn>
                              </p:par>
                              <p:par>
                                <p:cTn id="47" presetID="14" presetClass="entr" presetSubtype="10" fill="hold" grpId="0" nodeType="withEffect">
                                  <p:stCondLst>
                                    <p:cond delay="0"/>
                                  </p:stCondLst>
                                  <p:childTnLst>
                                    <p:set>
                                      <p:cBhvr>
                                        <p:cTn id="48" dur="1" fill="hold">
                                          <p:stCondLst>
                                            <p:cond delay="0"/>
                                          </p:stCondLst>
                                        </p:cTn>
                                        <p:tgtEl>
                                          <p:spTgt spid="10"/>
                                        </p:tgtEl>
                                        <p:attrNameLst>
                                          <p:attrName>style.visibility</p:attrName>
                                        </p:attrNameLst>
                                      </p:cBhvr>
                                      <p:to>
                                        <p:strVal val="visible"/>
                                      </p:to>
                                    </p:set>
                                    <p:animEffect transition="in" filter="randombar(horizontal)">
                                      <p:cBhvr>
                                        <p:cTn id="49" dur="500"/>
                                        <p:tgtEl>
                                          <p:spTgt spid="10"/>
                                        </p:tgtEl>
                                      </p:cBhvr>
                                    </p:animEffect>
                                  </p:childTnLst>
                                </p:cTn>
                              </p:par>
                            </p:childTnLst>
                          </p:cTn>
                        </p:par>
                        <p:par>
                          <p:cTn id="50" fill="hold">
                            <p:stCondLst>
                              <p:cond delay="3000"/>
                            </p:stCondLst>
                            <p:childTnLst>
                              <p:par>
                                <p:cTn id="51" presetID="2" presetClass="entr" presetSubtype="8" fill="hold" grpId="0" nodeType="afterEffect">
                                  <p:stCondLst>
                                    <p:cond delay="0"/>
                                  </p:stCondLst>
                                  <p:childTnLst>
                                    <p:set>
                                      <p:cBhvr>
                                        <p:cTn id="52" dur="1" fill="hold">
                                          <p:stCondLst>
                                            <p:cond delay="0"/>
                                          </p:stCondLst>
                                        </p:cTn>
                                        <p:tgtEl>
                                          <p:spTgt spid="26"/>
                                        </p:tgtEl>
                                        <p:attrNameLst>
                                          <p:attrName>style.visibility</p:attrName>
                                        </p:attrNameLst>
                                      </p:cBhvr>
                                      <p:to>
                                        <p:strVal val="visible"/>
                                      </p:to>
                                    </p:set>
                                    <p:anim calcmode="lin" valueType="num">
                                      <p:cBhvr additive="base">
                                        <p:cTn id="53" dur="500" fill="hold"/>
                                        <p:tgtEl>
                                          <p:spTgt spid="26"/>
                                        </p:tgtEl>
                                        <p:attrNameLst>
                                          <p:attrName>ppt_x</p:attrName>
                                        </p:attrNameLst>
                                      </p:cBhvr>
                                      <p:tavLst>
                                        <p:tav tm="0">
                                          <p:val>
                                            <p:strVal val="0-#ppt_w/2"/>
                                          </p:val>
                                        </p:tav>
                                        <p:tav tm="100000">
                                          <p:val>
                                            <p:strVal val="#ppt_x"/>
                                          </p:val>
                                        </p:tav>
                                      </p:tavLst>
                                    </p:anim>
                                    <p:anim calcmode="lin" valueType="num">
                                      <p:cBhvr additive="base">
                                        <p:cTn id="54" dur="500" fill="hold"/>
                                        <p:tgtEl>
                                          <p:spTgt spid="26"/>
                                        </p:tgtEl>
                                        <p:attrNameLst>
                                          <p:attrName>ppt_y</p:attrName>
                                        </p:attrNameLst>
                                      </p:cBhvr>
                                      <p:tavLst>
                                        <p:tav tm="0">
                                          <p:val>
                                            <p:strVal val="#ppt_y"/>
                                          </p:val>
                                        </p:tav>
                                        <p:tav tm="100000">
                                          <p:val>
                                            <p:strVal val="#ppt_y"/>
                                          </p:val>
                                        </p:tav>
                                      </p:tavLst>
                                    </p:anim>
                                  </p:childTnLst>
                                </p:cTn>
                              </p:par>
                            </p:childTnLst>
                          </p:cTn>
                        </p:par>
                        <p:par>
                          <p:cTn id="55" fill="hold">
                            <p:stCondLst>
                              <p:cond delay="3500"/>
                            </p:stCondLst>
                            <p:childTnLst>
                              <p:par>
                                <p:cTn id="56" presetID="42" presetClass="entr" presetSubtype="0" fill="hold" grpId="0" nodeType="afterEffect">
                                  <p:stCondLst>
                                    <p:cond delay="0"/>
                                  </p:stCondLst>
                                  <p:childTnLst>
                                    <p:set>
                                      <p:cBhvr>
                                        <p:cTn id="57" dur="1" fill="hold">
                                          <p:stCondLst>
                                            <p:cond delay="0"/>
                                          </p:stCondLst>
                                        </p:cTn>
                                        <p:tgtEl>
                                          <p:spTgt spid="19"/>
                                        </p:tgtEl>
                                        <p:attrNameLst>
                                          <p:attrName>style.visibility</p:attrName>
                                        </p:attrNameLst>
                                      </p:cBhvr>
                                      <p:to>
                                        <p:strVal val="visible"/>
                                      </p:to>
                                    </p:set>
                                    <p:animEffect transition="in" filter="fade">
                                      <p:cBhvr>
                                        <p:cTn id="58" dur="1000"/>
                                        <p:tgtEl>
                                          <p:spTgt spid="19"/>
                                        </p:tgtEl>
                                      </p:cBhvr>
                                    </p:animEffect>
                                    <p:anim calcmode="lin" valueType="num">
                                      <p:cBhvr>
                                        <p:cTn id="59" dur="1000" fill="hold"/>
                                        <p:tgtEl>
                                          <p:spTgt spid="19"/>
                                        </p:tgtEl>
                                        <p:attrNameLst>
                                          <p:attrName>ppt_x</p:attrName>
                                        </p:attrNameLst>
                                      </p:cBhvr>
                                      <p:tavLst>
                                        <p:tav tm="0">
                                          <p:val>
                                            <p:strVal val="#ppt_x"/>
                                          </p:val>
                                        </p:tav>
                                        <p:tav tm="100000">
                                          <p:val>
                                            <p:strVal val="#ppt_x"/>
                                          </p:val>
                                        </p:tav>
                                      </p:tavLst>
                                    </p:anim>
                                    <p:anim calcmode="lin" valueType="num">
                                      <p:cBhvr>
                                        <p:cTn id="60" dur="1000" fill="hold"/>
                                        <p:tgtEl>
                                          <p:spTgt spid="19"/>
                                        </p:tgtEl>
                                        <p:attrNameLst>
                                          <p:attrName>ppt_y</p:attrName>
                                        </p:attrNameLst>
                                      </p:cBhvr>
                                      <p:tavLst>
                                        <p:tav tm="0">
                                          <p:val>
                                            <p:strVal val="#ppt_y+.1"/>
                                          </p:val>
                                        </p:tav>
                                        <p:tav tm="100000">
                                          <p:val>
                                            <p:strVal val="#ppt_y"/>
                                          </p:val>
                                        </p:tav>
                                      </p:tavLst>
                                    </p:anim>
                                  </p:childTnLst>
                                </p:cTn>
                              </p:par>
                            </p:childTnLst>
                          </p:cTn>
                        </p:par>
                        <p:par>
                          <p:cTn id="61" fill="hold">
                            <p:stCondLst>
                              <p:cond delay="4500"/>
                            </p:stCondLst>
                            <p:childTnLst>
                              <p:par>
                                <p:cTn id="62" presetID="22" presetClass="entr" presetSubtype="1" fill="hold" grpId="0" nodeType="afterEffect">
                                  <p:stCondLst>
                                    <p:cond delay="0"/>
                                  </p:stCondLst>
                                  <p:childTnLst>
                                    <p:set>
                                      <p:cBhvr>
                                        <p:cTn id="63" dur="1" fill="hold">
                                          <p:stCondLst>
                                            <p:cond delay="0"/>
                                          </p:stCondLst>
                                        </p:cTn>
                                        <p:tgtEl>
                                          <p:spTgt spid="18"/>
                                        </p:tgtEl>
                                        <p:attrNameLst>
                                          <p:attrName>style.visibility</p:attrName>
                                        </p:attrNameLst>
                                      </p:cBhvr>
                                      <p:to>
                                        <p:strVal val="visible"/>
                                      </p:to>
                                    </p:set>
                                    <p:animEffect transition="in" filter="wipe(up)">
                                      <p:cBhvr>
                                        <p:cTn id="64" dur="500"/>
                                        <p:tgtEl>
                                          <p:spTgt spid="18"/>
                                        </p:tgtEl>
                                      </p:cBhvr>
                                    </p:animEffect>
                                  </p:childTnLst>
                                </p:cTn>
                              </p:par>
                            </p:childTnLst>
                          </p:cTn>
                        </p:par>
                        <p:par>
                          <p:cTn id="65" fill="hold">
                            <p:stCondLst>
                              <p:cond delay="5000"/>
                            </p:stCondLst>
                            <p:childTnLst>
                              <p:par>
                                <p:cTn id="66" presetID="2" presetClass="entr" presetSubtype="8" fill="hold" grpId="0" nodeType="afterEffect">
                                  <p:stCondLst>
                                    <p:cond delay="0"/>
                                  </p:stCondLst>
                                  <p:childTnLst>
                                    <p:set>
                                      <p:cBhvr>
                                        <p:cTn id="67" dur="1" fill="hold">
                                          <p:stCondLst>
                                            <p:cond delay="0"/>
                                          </p:stCondLst>
                                        </p:cTn>
                                        <p:tgtEl>
                                          <p:spTgt spid="27"/>
                                        </p:tgtEl>
                                        <p:attrNameLst>
                                          <p:attrName>style.visibility</p:attrName>
                                        </p:attrNameLst>
                                      </p:cBhvr>
                                      <p:to>
                                        <p:strVal val="visible"/>
                                      </p:to>
                                    </p:set>
                                    <p:anim calcmode="lin" valueType="num">
                                      <p:cBhvr additive="base">
                                        <p:cTn id="68" dur="500" fill="hold"/>
                                        <p:tgtEl>
                                          <p:spTgt spid="27"/>
                                        </p:tgtEl>
                                        <p:attrNameLst>
                                          <p:attrName>ppt_x</p:attrName>
                                        </p:attrNameLst>
                                      </p:cBhvr>
                                      <p:tavLst>
                                        <p:tav tm="0">
                                          <p:val>
                                            <p:strVal val="0-#ppt_w/2"/>
                                          </p:val>
                                        </p:tav>
                                        <p:tav tm="100000">
                                          <p:val>
                                            <p:strVal val="#ppt_x"/>
                                          </p:val>
                                        </p:tav>
                                      </p:tavLst>
                                    </p:anim>
                                    <p:anim calcmode="lin" valueType="num">
                                      <p:cBhvr additive="base">
                                        <p:cTn id="69" dur="500" fill="hold"/>
                                        <p:tgtEl>
                                          <p:spTgt spid="27"/>
                                        </p:tgtEl>
                                        <p:attrNameLst>
                                          <p:attrName>ppt_y</p:attrName>
                                        </p:attrNameLst>
                                      </p:cBhvr>
                                      <p:tavLst>
                                        <p:tav tm="0">
                                          <p:val>
                                            <p:strVal val="#ppt_y"/>
                                          </p:val>
                                        </p:tav>
                                        <p:tav tm="100000">
                                          <p:val>
                                            <p:strVal val="#ppt_y"/>
                                          </p:val>
                                        </p:tav>
                                      </p:tavLst>
                                    </p:anim>
                                  </p:childTnLst>
                                </p:cTn>
                              </p:par>
                            </p:childTnLst>
                          </p:cTn>
                        </p:par>
                        <p:par>
                          <p:cTn id="70" fill="hold">
                            <p:stCondLst>
                              <p:cond delay="5500"/>
                            </p:stCondLst>
                            <p:childTnLst>
                              <p:par>
                                <p:cTn id="71" presetID="42" presetClass="entr" presetSubtype="0" fill="hold" grpId="0" nodeType="afterEffect">
                                  <p:stCondLst>
                                    <p:cond delay="0"/>
                                  </p:stCondLst>
                                  <p:childTnLst>
                                    <p:set>
                                      <p:cBhvr>
                                        <p:cTn id="72" dur="1" fill="hold">
                                          <p:stCondLst>
                                            <p:cond delay="0"/>
                                          </p:stCondLst>
                                        </p:cTn>
                                        <p:tgtEl>
                                          <p:spTgt spid="25"/>
                                        </p:tgtEl>
                                        <p:attrNameLst>
                                          <p:attrName>style.visibility</p:attrName>
                                        </p:attrNameLst>
                                      </p:cBhvr>
                                      <p:to>
                                        <p:strVal val="visible"/>
                                      </p:to>
                                    </p:set>
                                    <p:animEffect transition="in" filter="fade">
                                      <p:cBhvr>
                                        <p:cTn id="73" dur="1000"/>
                                        <p:tgtEl>
                                          <p:spTgt spid="25"/>
                                        </p:tgtEl>
                                      </p:cBhvr>
                                    </p:animEffect>
                                    <p:anim calcmode="lin" valueType="num">
                                      <p:cBhvr>
                                        <p:cTn id="74" dur="1000" fill="hold"/>
                                        <p:tgtEl>
                                          <p:spTgt spid="25"/>
                                        </p:tgtEl>
                                        <p:attrNameLst>
                                          <p:attrName>ppt_x</p:attrName>
                                        </p:attrNameLst>
                                      </p:cBhvr>
                                      <p:tavLst>
                                        <p:tav tm="0">
                                          <p:val>
                                            <p:strVal val="#ppt_x"/>
                                          </p:val>
                                        </p:tav>
                                        <p:tav tm="100000">
                                          <p:val>
                                            <p:strVal val="#ppt_x"/>
                                          </p:val>
                                        </p:tav>
                                      </p:tavLst>
                                    </p:anim>
                                    <p:anim calcmode="lin" valueType="num">
                                      <p:cBhvr>
                                        <p:cTn id="75" dur="1000" fill="hold"/>
                                        <p:tgtEl>
                                          <p:spTgt spid="25"/>
                                        </p:tgtEl>
                                        <p:attrNameLst>
                                          <p:attrName>ppt_y</p:attrName>
                                        </p:attrNameLst>
                                      </p:cBhvr>
                                      <p:tavLst>
                                        <p:tav tm="0">
                                          <p:val>
                                            <p:strVal val="#ppt_y+.1"/>
                                          </p:val>
                                        </p:tav>
                                        <p:tav tm="100000">
                                          <p:val>
                                            <p:strVal val="#ppt_y"/>
                                          </p:val>
                                        </p:tav>
                                      </p:tavLst>
                                    </p:anim>
                                  </p:childTnLst>
                                </p:cTn>
                              </p:par>
                            </p:childTnLst>
                          </p:cTn>
                        </p:par>
                        <p:par>
                          <p:cTn id="76" fill="hold">
                            <p:stCondLst>
                              <p:cond delay="6500"/>
                            </p:stCondLst>
                            <p:childTnLst>
                              <p:par>
                                <p:cTn id="77" presetID="22" presetClass="entr" presetSubtype="1" fill="hold" grpId="0" nodeType="afterEffect">
                                  <p:stCondLst>
                                    <p:cond delay="0"/>
                                  </p:stCondLst>
                                  <p:childTnLst>
                                    <p:set>
                                      <p:cBhvr>
                                        <p:cTn id="78" dur="1" fill="hold">
                                          <p:stCondLst>
                                            <p:cond delay="0"/>
                                          </p:stCondLst>
                                        </p:cTn>
                                        <p:tgtEl>
                                          <p:spTgt spid="20"/>
                                        </p:tgtEl>
                                        <p:attrNameLst>
                                          <p:attrName>style.visibility</p:attrName>
                                        </p:attrNameLst>
                                      </p:cBhvr>
                                      <p:to>
                                        <p:strVal val="visible"/>
                                      </p:to>
                                    </p:set>
                                    <p:animEffect transition="in" filter="wipe(up)">
                                      <p:cBhvr>
                                        <p:cTn id="79"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p:bldP spid="9" grpId="0"/>
      <p:bldP spid="10" grpId="0"/>
      <p:bldP spid="11" grpId="0"/>
      <p:bldP spid="18" grpId="0"/>
      <p:bldP spid="19" grpId="0"/>
      <p:bldP spid="20" grpId="0"/>
      <p:bldP spid="25" grpId="0"/>
      <p:bldP spid="26" grpId="0" animBg="1"/>
      <p:bldP spid="27" grpId="0" animBg="1"/>
      <p:bldP spid="28" grpId="0"/>
      <p:bldP spid="29" grpId="0" animBg="1"/>
      <p:bldP spid="30"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6000" b="-6000"/>
          </a:stretch>
        </a:blipFill>
        <a:effectLst/>
      </p:bgPr>
    </p:bg>
    <p:spTree>
      <p:nvGrpSpPr>
        <p:cNvPr id="1" name=""/>
        <p:cNvGrpSpPr/>
        <p:nvPr/>
      </p:nvGrpSpPr>
      <p:grpSpPr>
        <a:xfrm>
          <a:off x="0" y="0"/>
          <a:ext cx="0" cy="0"/>
          <a:chOff x="0" y="0"/>
          <a:chExt cx="0" cy="0"/>
        </a:xfrm>
      </p:grpSpPr>
      <p:sp>
        <p:nvSpPr>
          <p:cNvPr id="6" name="菱形 5"/>
          <p:cNvSpPr/>
          <p:nvPr/>
        </p:nvSpPr>
        <p:spPr bwMode="auto">
          <a:xfrm>
            <a:off x="1295486" y="-705558"/>
            <a:ext cx="6553028" cy="6553028"/>
          </a:xfrm>
          <a:prstGeom prst="diamond">
            <a:avLst/>
          </a:prstGeom>
          <a:solidFill>
            <a:srgbClr val="0070C0">
              <a:alpha val="75000"/>
            </a:srgb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1"/>
              </a:solidFill>
              <a:effectLst/>
              <a:latin typeface="微软雅黑" panose="020B0503020204020204" charset="-122"/>
              <a:ea typeface="微软雅黑" panose="020B0503020204020204" charset="-122"/>
              <a:cs typeface="+mn-ea"/>
              <a:sym typeface="微软雅黑" panose="020B0503020204020204" charset="-122"/>
            </a:endParaRPr>
          </a:p>
        </p:txBody>
      </p:sp>
      <p:sp>
        <p:nvSpPr>
          <p:cNvPr id="7" name="Rectangle 7"/>
          <p:cNvSpPr>
            <a:spLocks noChangeArrowheads="1"/>
          </p:cNvSpPr>
          <p:nvPr/>
        </p:nvSpPr>
        <p:spPr bwMode="auto">
          <a:xfrm>
            <a:off x="2505122" y="2799550"/>
            <a:ext cx="4133757"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sz="2800" b="1" dirty="0">
                <a:solidFill>
                  <a:schemeClr val="bg1"/>
                </a:solidFill>
                <a:latin typeface="微软雅黑" panose="020B0503020204020204" charset="-122"/>
                <a:ea typeface="微软雅黑" panose="020B0503020204020204" charset="-122"/>
                <a:cs typeface="+mn-ea"/>
                <a:sym typeface="微软雅黑" panose="020B0503020204020204" charset="-122"/>
              </a:rPr>
              <a:t>工作中的不足分析</a:t>
            </a:r>
          </a:p>
        </p:txBody>
      </p:sp>
      <p:sp>
        <p:nvSpPr>
          <p:cNvPr id="8" name="Text Box 8"/>
          <p:cNvSpPr txBox="1">
            <a:spLocks noChangeArrowheads="1"/>
          </p:cNvSpPr>
          <p:nvPr/>
        </p:nvSpPr>
        <p:spPr bwMode="auto">
          <a:xfrm>
            <a:off x="3817627" y="1351788"/>
            <a:ext cx="1508746" cy="144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zh-CN" sz="8800" dirty="0">
                <a:solidFill>
                  <a:schemeClr val="bg1"/>
                </a:solidFill>
                <a:latin typeface="微软雅黑" panose="020B0503020204020204" charset="-122"/>
                <a:ea typeface="微软雅黑" panose="020B0503020204020204" charset="-122"/>
                <a:cs typeface="+mn-ea"/>
                <a:sym typeface="微软雅黑" panose="020B0503020204020204" charset="-122"/>
              </a:rPr>
              <a:t>0</a:t>
            </a:r>
            <a:r>
              <a:rPr lang="en-US" altLang="zh-CN" sz="8800" dirty="0">
                <a:solidFill>
                  <a:schemeClr val="bg1"/>
                </a:solidFill>
                <a:latin typeface="微软雅黑" panose="020B0503020204020204" charset="-122"/>
                <a:ea typeface="微软雅黑" panose="020B0503020204020204" charset="-122"/>
                <a:cs typeface="+mn-ea"/>
                <a:sym typeface="微软雅黑" panose="020B0503020204020204" charset="-122"/>
              </a:rPr>
              <a:t>3</a:t>
            </a:r>
            <a:endParaRPr lang="zh-CN" altLang="zh-CN" sz="8800" dirty="0">
              <a:solidFill>
                <a:schemeClr val="bg1"/>
              </a:solidFill>
              <a:latin typeface="微软雅黑" panose="020B0503020204020204" charset="-122"/>
              <a:ea typeface="微软雅黑" panose="020B0503020204020204" charset="-122"/>
              <a:cs typeface="+mn-ea"/>
              <a:sym typeface="微软雅黑" panose="020B0503020204020204" charset="-122"/>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3000">
        <p:fade/>
      </p:transition>
    </mc:Choice>
    <mc:Fallback xmlns="">
      <p:transition spd="med"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5"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ppt_w</p:attrName>
                                        </p:attrNameLst>
                                      </p:cBhvr>
                                      <p:tavLst>
                                        <p:tav tm="0">
                                          <p:val>
                                            <p:fltVal val="0"/>
                                          </p:val>
                                        </p:tav>
                                        <p:tav tm="100000">
                                          <p:val>
                                            <p:strVal val="#ppt_w"/>
                                          </p:val>
                                        </p:tav>
                                      </p:tavLst>
                                    </p:anim>
                                    <p:anim calcmode="lin" valueType="num">
                                      <p:cBhvr>
                                        <p:cTn id="8" dur="1000" fill="hold"/>
                                        <p:tgtEl>
                                          <p:spTgt spid="6"/>
                                        </p:tgtEl>
                                        <p:attrNameLst>
                                          <p:attrName>ppt_h</p:attrName>
                                        </p:attrNameLst>
                                      </p:cBhvr>
                                      <p:tavLst>
                                        <p:tav tm="0">
                                          <p:val>
                                            <p:fltVal val="0"/>
                                          </p:val>
                                        </p:tav>
                                        <p:tav tm="100000">
                                          <p:val>
                                            <p:strVal val="#ppt_h"/>
                                          </p:val>
                                        </p:tav>
                                      </p:tavLst>
                                    </p:anim>
                                    <p:anim calcmode="lin" valueType="num">
                                      <p:cBhvr>
                                        <p:cTn id="9" dur="1000" fill="hold"/>
                                        <p:tgtEl>
                                          <p:spTgt spid="6"/>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6"/>
                                        </p:tgtEl>
                                        <p:attrNameLst>
                                          <p:attrName>ppt_y</p:attrName>
                                        </p:attrNameLst>
                                      </p:cBhvr>
                                      <p:tavLst>
                                        <p:tav tm="0" fmla="#ppt_y+(sin(-2*pi*(1-$))*-#ppt_x+cos(-2*pi*(1-$))*(1-#ppt_y))*(1-$)">
                                          <p:val>
                                            <p:fltVal val="0"/>
                                          </p:val>
                                        </p:tav>
                                        <p:tav tm="100000">
                                          <p:val>
                                            <p:fltVal val="1"/>
                                          </p:val>
                                        </p:tav>
                                      </p:tavLst>
                                    </p:anim>
                                  </p:childTnLst>
                                </p:cTn>
                              </p:par>
                            </p:childTnLst>
                          </p:cTn>
                        </p:par>
                        <p:par>
                          <p:cTn id="11" fill="hold">
                            <p:stCondLst>
                              <p:cond delay="1000"/>
                            </p:stCondLst>
                            <p:childTnLst>
                              <p:par>
                                <p:cTn id="12" presetID="53" presetClass="entr" presetSubtype="16" fill="hold" grpId="0" nodeType="afterEffect">
                                  <p:stCondLst>
                                    <p:cond delay="0"/>
                                  </p:stCondLst>
                                  <p:childTnLst>
                                    <p:set>
                                      <p:cBhvr>
                                        <p:cTn id="13" dur="1" fill="hold">
                                          <p:stCondLst>
                                            <p:cond delay="0"/>
                                          </p:stCondLst>
                                        </p:cTn>
                                        <p:tgtEl>
                                          <p:spTgt spid="8"/>
                                        </p:tgtEl>
                                        <p:attrNameLst>
                                          <p:attrName>style.visibility</p:attrName>
                                        </p:attrNameLst>
                                      </p:cBhvr>
                                      <p:to>
                                        <p:strVal val="visible"/>
                                      </p:to>
                                    </p:set>
                                    <p:anim calcmode="lin" valueType="num">
                                      <p:cBhvr>
                                        <p:cTn id="14" dur="500" fill="hold"/>
                                        <p:tgtEl>
                                          <p:spTgt spid="8"/>
                                        </p:tgtEl>
                                        <p:attrNameLst>
                                          <p:attrName>ppt_w</p:attrName>
                                        </p:attrNameLst>
                                      </p:cBhvr>
                                      <p:tavLst>
                                        <p:tav tm="0">
                                          <p:val>
                                            <p:fltVal val="0"/>
                                          </p:val>
                                        </p:tav>
                                        <p:tav tm="100000">
                                          <p:val>
                                            <p:strVal val="#ppt_w"/>
                                          </p:val>
                                        </p:tav>
                                      </p:tavLst>
                                    </p:anim>
                                    <p:anim calcmode="lin" valueType="num">
                                      <p:cBhvr>
                                        <p:cTn id="15" dur="500" fill="hold"/>
                                        <p:tgtEl>
                                          <p:spTgt spid="8"/>
                                        </p:tgtEl>
                                        <p:attrNameLst>
                                          <p:attrName>ppt_h</p:attrName>
                                        </p:attrNameLst>
                                      </p:cBhvr>
                                      <p:tavLst>
                                        <p:tav tm="0">
                                          <p:val>
                                            <p:fltVal val="0"/>
                                          </p:val>
                                        </p:tav>
                                        <p:tav tm="100000">
                                          <p:val>
                                            <p:strVal val="#ppt_h"/>
                                          </p:val>
                                        </p:tav>
                                      </p:tavLst>
                                    </p:anim>
                                    <p:animEffect transition="in" filter="fade">
                                      <p:cBhvr>
                                        <p:cTn id="16" dur="500"/>
                                        <p:tgtEl>
                                          <p:spTgt spid="8"/>
                                        </p:tgtEl>
                                      </p:cBhvr>
                                    </p:animEffect>
                                  </p:childTnLst>
                                </p:cTn>
                              </p:par>
                            </p:childTnLst>
                          </p:cTn>
                        </p:par>
                        <p:par>
                          <p:cTn id="17" fill="hold">
                            <p:stCondLst>
                              <p:cond delay="1500"/>
                            </p:stCondLst>
                            <p:childTnLst>
                              <p:par>
                                <p:cTn id="18" presetID="42" presetClass="entr" presetSubtype="0" fill="hold" grpId="0" nodeType="after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fade">
                                      <p:cBhvr>
                                        <p:cTn id="20" dur="1000"/>
                                        <p:tgtEl>
                                          <p:spTgt spid="7"/>
                                        </p:tgtEl>
                                      </p:cBhvr>
                                    </p:animEffect>
                                    <p:anim calcmode="lin" valueType="num">
                                      <p:cBhvr>
                                        <p:cTn id="21" dur="1000" fill="hold"/>
                                        <p:tgtEl>
                                          <p:spTgt spid="7"/>
                                        </p:tgtEl>
                                        <p:attrNameLst>
                                          <p:attrName>ppt_x</p:attrName>
                                        </p:attrNameLst>
                                      </p:cBhvr>
                                      <p:tavLst>
                                        <p:tav tm="0">
                                          <p:val>
                                            <p:strVal val="#ppt_x"/>
                                          </p:val>
                                        </p:tav>
                                        <p:tav tm="100000">
                                          <p:val>
                                            <p:strVal val="#ppt_x"/>
                                          </p:val>
                                        </p:tav>
                                      </p:tavLst>
                                    </p:anim>
                                    <p:anim calcmode="lin" valueType="num">
                                      <p:cBhvr>
                                        <p:cTn id="22"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p:bldP spid="8"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90" name="Rectangle 6"/>
          <p:cNvSpPr>
            <a:spLocks noChangeArrowheads="1"/>
          </p:cNvSpPr>
          <p:nvPr/>
        </p:nvSpPr>
        <p:spPr bwMode="auto">
          <a:xfrm>
            <a:off x="0" y="1520825"/>
            <a:ext cx="3162300" cy="2232025"/>
          </a:xfrm>
          <a:prstGeom prst="rect">
            <a:avLst/>
          </a:prstGeom>
          <a:solidFill>
            <a:srgbClr val="0070C0"/>
          </a:solidFill>
          <a:ln>
            <a:noFill/>
          </a:ln>
          <a:effectLst/>
        </p:spPr>
        <p:txBody>
          <a:bodyPr wrap="none" anchor="ctr"/>
          <a:lstStyle/>
          <a:p>
            <a:endParaRPr lang="zh-CN" altLang="en-US">
              <a:solidFill>
                <a:schemeClr val="bg1"/>
              </a:solidFill>
              <a:latin typeface="微软雅黑" panose="020B0503020204020204" charset="-122"/>
              <a:ea typeface="微软雅黑" panose="020B0503020204020204" charset="-122"/>
              <a:cs typeface="+mn-ea"/>
              <a:sym typeface="微软雅黑" panose="020B0503020204020204" charset="-122"/>
            </a:endParaRPr>
          </a:p>
        </p:txBody>
      </p:sp>
      <p:sp>
        <p:nvSpPr>
          <p:cNvPr id="16391" name="Rectangle 7"/>
          <p:cNvSpPr>
            <a:spLocks noChangeArrowheads="1"/>
          </p:cNvSpPr>
          <p:nvPr/>
        </p:nvSpPr>
        <p:spPr bwMode="auto">
          <a:xfrm>
            <a:off x="3162300" y="1706563"/>
            <a:ext cx="1998663" cy="1905000"/>
          </a:xfrm>
          <a:prstGeom prst="rect">
            <a:avLst/>
          </a:prstGeom>
          <a:blipFill dpi="0" rotWithShape="1">
            <a:blip r:embed="rId3"/>
            <a:srcRect/>
            <a:stretch>
              <a:fillRect b="-4042"/>
            </a:stretch>
          </a:blipFill>
          <a:ln>
            <a:noFill/>
          </a:ln>
          <a:effectLst/>
        </p:spPr>
        <p:txBody>
          <a:bodyPr wrap="none" anchor="ctr"/>
          <a:lstStyle/>
          <a:p>
            <a:pPr>
              <a:buFont typeface="Arial" panose="020B0604020202020204" pitchFamily="34" charset="0"/>
              <a:buNone/>
              <a:defRPr/>
            </a:pPr>
            <a:endParaRPr lang="zh-CN" altLang="en-US">
              <a:latin typeface="微软雅黑" panose="020B0503020204020204" charset="-122"/>
              <a:ea typeface="微软雅黑" panose="020B0503020204020204" charset="-122"/>
              <a:cs typeface="+mn-ea"/>
              <a:sym typeface="微软雅黑" panose="020B0503020204020204" charset="-122"/>
            </a:endParaRPr>
          </a:p>
        </p:txBody>
      </p:sp>
      <p:sp>
        <p:nvSpPr>
          <p:cNvPr id="16392" name="Rectangle 8"/>
          <p:cNvSpPr>
            <a:spLocks noChangeArrowheads="1"/>
          </p:cNvSpPr>
          <p:nvPr/>
        </p:nvSpPr>
        <p:spPr bwMode="auto">
          <a:xfrm>
            <a:off x="5148263" y="1706563"/>
            <a:ext cx="1998662" cy="1905000"/>
          </a:xfrm>
          <a:prstGeom prst="rect">
            <a:avLst/>
          </a:prstGeom>
          <a:blipFill dpi="0" rotWithShape="1">
            <a:blip r:embed="rId4"/>
            <a:srcRect/>
            <a:stretch>
              <a:fillRect b="-4567"/>
            </a:stretch>
          </a:blipFill>
          <a:ln>
            <a:noFill/>
          </a:ln>
          <a:effectLst/>
        </p:spPr>
        <p:txBody>
          <a:bodyPr wrap="none" anchor="ctr"/>
          <a:lstStyle/>
          <a:p>
            <a:pPr>
              <a:buFont typeface="Arial" panose="020B0604020202020204" pitchFamily="34" charset="0"/>
              <a:buNone/>
              <a:defRPr/>
            </a:pPr>
            <a:endParaRPr lang="zh-CN" altLang="en-US">
              <a:latin typeface="微软雅黑" panose="020B0503020204020204" charset="-122"/>
              <a:ea typeface="微软雅黑" panose="020B0503020204020204" charset="-122"/>
              <a:cs typeface="+mn-ea"/>
              <a:sym typeface="微软雅黑" panose="020B0503020204020204" charset="-122"/>
            </a:endParaRPr>
          </a:p>
        </p:txBody>
      </p:sp>
      <p:sp>
        <p:nvSpPr>
          <p:cNvPr id="16393" name="Rectangle 9"/>
          <p:cNvSpPr>
            <a:spLocks noChangeArrowheads="1"/>
          </p:cNvSpPr>
          <p:nvPr/>
        </p:nvSpPr>
        <p:spPr bwMode="auto">
          <a:xfrm>
            <a:off x="7145338" y="1706563"/>
            <a:ext cx="1998662" cy="1905000"/>
          </a:xfrm>
          <a:prstGeom prst="rect">
            <a:avLst/>
          </a:prstGeom>
          <a:blipFill dpi="0" rotWithShape="1">
            <a:blip r:embed="rId5"/>
            <a:srcRect/>
            <a:stretch>
              <a:fillRect b="-4217"/>
            </a:stretch>
          </a:blipFill>
          <a:ln>
            <a:noFill/>
          </a:ln>
          <a:effectLst/>
        </p:spPr>
        <p:txBody>
          <a:bodyPr wrap="none" anchor="ctr"/>
          <a:lstStyle/>
          <a:p>
            <a:pPr>
              <a:buFont typeface="Arial" panose="020B0604020202020204" pitchFamily="34" charset="0"/>
              <a:buNone/>
              <a:defRPr/>
            </a:pPr>
            <a:endParaRPr lang="zh-CN" altLang="en-US">
              <a:latin typeface="微软雅黑" panose="020B0503020204020204" charset="-122"/>
              <a:ea typeface="微软雅黑" panose="020B0503020204020204" charset="-122"/>
              <a:cs typeface="+mn-ea"/>
              <a:sym typeface="微软雅黑" panose="020B0503020204020204" charset="-122"/>
            </a:endParaRPr>
          </a:p>
        </p:txBody>
      </p:sp>
      <p:sp>
        <p:nvSpPr>
          <p:cNvPr id="16400" name="Text Box 10"/>
          <p:cNvSpPr txBox="1">
            <a:spLocks noChangeArrowheads="1"/>
          </p:cNvSpPr>
          <p:nvPr/>
        </p:nvSpPr>
        <p:spPr bwMode="auto">
          <a:xfrm>
            <a:off x="1328738" y="3942520"/>
            <a:ext cx="6483350" cy="10525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lnSpc>
                <a:spcPct val="130000"/>
              </a:lnSpc>
            </a:pPr>
            <a:r>
              <a:rPr lang="zh-CN" altLang="en-US" sz="1200" dirty="0">
                <a:solidFill>
                  <a:schemeClr val="tx1">
                    <a:lumMod val="75000"/>
                    <a:lumOff val="25000"/>
                  </a:schemeClr>
                </a:solidFill>
                <a:latin typeface="微软雅黑" panose="020B0503020204020204" charset="-122"/>
                <a:ea typeface="微软雅黑" panose="020B0503020204020204" charset="-122"/>
                <a:cs typeface="+mn-ea"/>
                <a:sym typeface="微软雅黑" panose="020B0503020204020204" charset="-122"/>
              </a:rPr>
              <a:t>缺乏沟通，对相关信息掌握不到位。财务工作是对单位经济活动的反映、监督，对本股室以外的信息应及时了解，而目前就是对财务暂时没用或是不相关的信息、知识没有主动与其他</a:t>
            </a:r>
            <a:r>
              <a:rPr lang="en-US" altLang="zh-CN" sz="1200" dirty="0">
                <a:solidFill>
                  <a:schemeClr val="tx1">
                    <a:lumMod val="75000"/>
                    <a:lumOff val="25000"/>
                  </a:schemeClr>
                </a:solidFill>
                <a:latin typeface="微软雅黑" panose="020B0503020204020204" charset="-122"/>
                <a:ea typeface="微软雅黑" panose="020B0503020204020204" charset="-122"/>
                <a:cs typeface="+mn-ea"/>
                <a:sym typeface="微软雅黑" panose="020B0503020204020204" charset="-122"/>
              </a:rPr>
              <a:t>g</a:t>
            </a:r>
            <a:r>
              <a:rPr lang="zh-CN" altLang="en-US" sz="1200" dirty="0">
                <a:solidFill>
                  <a:schemeClr val="tx1">
                    <a:lumMod val="75000"/>
                    <a:lumOff val="25000"/>
                  </a:schemeClr>
                </a:solidFill>
                <a:latin typeface="微软雅黑" panose="020B0503020204020204" charset="-122"/>
                <a:ea typeface="微软雅黑" panose="020B0503020204020204" charset="-122"/>
                <a:cs typeface="+mn-ea"/>
                <a:sym typeface="微软雅黑" panose="020B0503020204020204" charset="-122"/>
              </a:rPr>
              <a:t>股室进行沟通、了解</a:t>
            </a:r>
            <a:r>
              <a:rPr lang="en-US" altLang="zh-CN" sz="1200" dirty="0">
                <a:solidFill>
                  <a:schemeClr val="tx1">
                    <a:lumMod val="75000"/>
                    <a:lumOff val="25000"/>
                  </a:schemeClr>
                </a:solidFill>
                <a:latin typeface="微软雅黑" panose="020B0503020204020204" charset="-122"/>
                <a:ea typeface="微软雅黑" panose="020B0503020204020204" charset="-122"/>
                <a:cs typeface="+mn-ea"/>
                <a:sym typeface="微软雅黑" panose="020B0503020204020204" charset="-122"/>
              </a:rPr>
              <a:t>;</a:t>
            </a:r>
            <a:r>
              <a:rPr lang="zh-CN" altLang="en-US" sz="1200" dirty="0">
                <a:solidFill>
                  <a:schemeClr val="tx1">
                    <a:lumMod val="75000"/>
                    <a:lumOff val="25000"/>
                  </a:schemeClr>
                </a:solidFill>
                <a:latin typeface="微软雅黑" panose="020B0503020204020204" charset="-122"/>
                <a:ea typeface="微软雅黑" panose="020B0503020204020204" charset="-122"/>
                <a:cs typeface="+mn-ea"/>
                <a:sym typeface="微软雅黑" panose="020B0503020204020204" charset="-122"/>
              </a:rPr>
              <a:t>另外和领导的沟通还存在问题，对领导的工作思路及对财务工作的要求还不能完全掌握，以至于使自己的工作有时很被动。</a:t>
            </a:r>
            <a:endParaRPr lang="en-US" altLang="zh-CN" sz="1200" dirty="0">
              <a:solidFill>
                <a:schemeClr val="tx1">
                  <a:lumMod val="75000"/>
                  <a:lumOff val="25000"/>
                </a:schemeClr>
              </a:solidFill>
              <a:latin typeface="微软雅黑" panose="020B0503020204020204" charset="-122"/>
              <a:ea typeface="微软雅黑" panose="020B0503020204020204" charset="-122"/>
              <a:cs typeface="+mn-ea"/>
              <a:sym typeface="微软雅黑" panose="020B0503020204020204" charset="-122"/>
            </a:endParaRPr>
          </a:p>
        </p:txBody>
      </p:sp>
      <p:sp>
        <p:nvSpPr>
          <p:cNvPr id="16401" name="Rectangle 11"/>
          <p:cNvSpPr>
            <a:spLocks noChangeArrowheads="1"/>
          </p:cNvSpPr>
          <p:nvPr/>
        </p:nvSpPr>
        <p:spPr bwMode="auto">
          <a:xfrm>
            <a:off x="611188" y="1811338"/>
            <a:ext cx="1800225"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zh-CN" altLang="en-US" sz="2000" dirty="0">
                <a:solidFill>
                  <a:schemeClr val="bg1"/>
                </a:solidFill>
                <a:latin typeface="微软雅黑" panose="020B0503020204020204" charset="-122"/>
                <a:ea typeface="微软雅黑" panose="020B0503020204020204" charset="-122"/>
                <a:cs typeface="+mn-ea"/>
                <a:sym typeface="微软雅黑" panose="020B0503020204020204" charset="-122"/>
              </a:rPr>
              <a:t>缺乏沟通</a:t>
            </a:r>
            <a:endParaRPr lang="zh-CN" altLang="zh-CN" sz="2000" dirty="0">
              <a:solidFill>
                <a:schemeClr val="bg1"/>
              </a:solidFill>
              <a:latin typeface="微软雅黑" panose="020B0503020204020204" charset="-122"/>
              <a:ea typeface="微软雅黑" panose="020B0503020204020204" charset="-122"/>
              <a:cs typeface="+mn-ea"/>
              <a:sym typeface="微软雅黑" panose="020B0503020204020204" charset="-122"/>
            </a:endParaRPr>
          </a:p>
        </p:txBody>
      </p:sp>
      <p:sp>
        <p:nvSpPr>
          <p:cNvPr id="16402" name="Text Box 12"/>
          <p:cNvSpPr txBox="1">
            <a:spLocks noChangeArrowheads="1"/>
          </p:cNvSpPr>
          <p:nvPr/>
        </p:nvSpPr>
        <p:spPr bwMode="auto">
          <a:xfrm>
            <a:off x="-76078" y="2459038"/>
            <a:ext cx="3145103" cy="3724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lnSpc>
                <a:spcPct val="130000"/>
              </a:lnSpc>
            </a:pPr>
            <a:r>
              <a:rPr lang="zh-CN" altLang="en-US" sz="1400" dirty="0">
                <a:solidFill>
                  <a:schemeClr val="bg1"/>
                </a:solidFill>
                <a:latin typeface="微软雅黑" panose="020B0503020204020204" charset="-122"/>
                <a:ea typeface="微软雅黑" panose="020B0503020204020204" charset="-122"/>
                <a:cs typeface="+mn-ea"/>
                <a:sym typeface="微软雅黑" panose="020B0503020204020204" charset="-122"/>
              </a:rPr>
              <a:t>缺乏沟通，对相关信息掌握不到位</a:t>
            </a:r>
            <a:endParaRPr lang="en-US" altLang="zh-CN" sz="1400" dirty="0">
              <a:solidFill>
                <a:schemeClr val="bg1"/>
              </a:solidFill>
              <a:latin typeface="微软雅黑" panose="020B0503020204020204" charset="-122"/>
              <a:ea typeface="微软雅黑" panose="020B0503020204020204" charset="-122"/>
              <a:cs typeface="+mn-ea"/>
              <a:sym typeface="微软雅黑" panose="020B0503020204020204" charset="-122"/>
            </a:endParaRPr>
          </a:p>
        </p:txBody>
      </p:sp>
      <p:sp>
        <p:nvSpPr>
          <p:cNvPr id="16403" name="Line 13"/>
          <p:cNvSpPr>
            <a:spLocks noChangeShapeType="1"/>
          </p:cNvSpPr>
          <p:nvPr/>
        </p:nvSpPr>
        <p:spPr bwMode="auto">
          <a:xfrm>
            <a:off x="719138" y="2266164"/>
            <a:ext cx="1604962" cy="0"/>
          </a:xfrm>
          <a:prstGeom prst="line">
            <a:avLst/>
          </a:prstGeom>
          <a:noFill/>
          <a:ln w="6350">
            <a:solidFill>
              <a:schemeClr val="bg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solidFill>
                <a:schemeClr val="bg1"/>
              </a:solidFill>
              <a:latin typeface="微软雅黑" panose="020B0503020204020204" charset="-122"/>
              <a:ea typeface="微软雅黑" panose="020B0503020204020204" charset="-122"/>
              <a:cs typeface="+mn-ea"/>
              <a:sym typeface="微软雅黑" panose="020B0503020204020204" charset="-122"/>
            </a:endParaRPr>
          </a:p>
        </p:txBody>
      </p:sp>
      <p:sp>
        <p:nvSpPr>
          <p:cNvPr id="16" name="Text Box 4"/>
          <p:cNvSpPr txBox="1">
            <a:spLocks noChangeArrowheads="1"/>
          </p:cNvSpPr>
          <p:nvPr/>
        </p:nvSpPr>
        <p:spPr bwMode="auto">
          <a:xfrm>
            <a:off x="3069025" y="192933"/>
            <a:ext cx="3005951"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000">
                <a:solidFill>
                  <a:schemeClr val="tx1">
                    <a:lumMod val="85000"/>
                    <a:lumOff val="15000"/>
                  </a:schemeClr>
                </a:solidFill>
                <a:latin typeface="微软雅黑" panose="020B0503020204020204" charset="-122"/>
                <a:ea typeface="微软雅黑" panose="020B0503020204020204" charset="-122"/>
                <a:cs typeface="+mn-ea"/>
                <a:sym typeface="微软雅黑" panose="020B0503020204020204" charset="-122"/>
              </a:rPr>
              <a:t>工作中的不足及原因分析</a:t>
            </a:r>
            <a:endParaRPr lang="zh-CN" altLang="zh-CN" sz="2000" dirty="0">
              <a:solidFill>
                <a:schemeClr val="tx1">
                  <a:lumMod val="85000"/>
                  <a:lumOff val="15000"/>
                </a:schemeClr>
              </a:solidFill>
              <a:latin typeface="微软雅黑" panose="020B0503020204020204" charset="-122"/>
              <a:ea typeface="微软雅黑" panose="020B0503020204020204" charset="-122"/>
              <a:cs typeface="+mn-ea"/>
              <a:sym typeface="微软雅黑" panose="020B0503020204020204" charset="-122"/>
            </a:endParaRPr>
          </a:p>
        </p:txBody>
      </p:sp>
      <p:sp>
        <p:nvSpPr>
          <p:cNvPr id="17" name="Line 6"/>
          <p:cNvSpPr>
            <a:spLocks noChangeShapeType="1"/>
          </p:cNvSpPr>
          <p:nvPr/>
        </p:nvSpPr>
        <p:spPr bwMode="auto">
          <a:xfrm>
            <a:off x="0" y="361950"/>
            <a:ext cx="3069025" cy="0"/>
          </a:xfrm>
          <a:prstGeom prst="line">
            <a:avLst/>
          </a:prstGeom>
          <a:noFill/>
          <a:ln w="6350">
            <a:solidFill>
              <a:srgbClr val="0070C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latin typeface="微软雅黑" panose="020B0503020204020204" charset="-122"/>
              <a:ea typeface="微软雅黑" panose="020B0503020204020204" charset="-122"/>
              <a:cs typeface="+mn-ea"/>
              <a:sym typeface="微软雅黑" panose="020B0503020204020204" charset="-122"/>
            </a:endParaRPr>
          </a:p>
        </p:txBody>
      </p:sp>
      <p:sp>
        <p:nvSpPr>
          <p:cNvPr id="18" name="Line 7"/>
          <p:cNvSpPr>
            <a:spLocks noChangeShapeType="1"/>
          </p:cNvSpPr>
          <p:nvPr/>
        </p:nvSpPr>
        <p:spPr bwMode="auto">
          <a:xfrm>
            <a:off x="6147594" y="361950"/>
            <a:ext cx="2996406" cy="0"/>
          </a:xfrm>
          <a:prstGeom prst="line">
            <a:avLst/>
          </a:prstGeom>
          <a:noFill/>
          <a:ln w="6350">
            <a:solidFill>
              <a:srgbClr val="0070C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latin typeface="微软雅黑" panose="020B0503020204020204" charset="-122"/>
              <a:ea typeface="微软雅黑" panose="020B0503020204020204" charset="-122"/>
              <a:cs typeface="+mn-ea"/>
              <a:sym typeface="微软雅黑" panose="020B0503020204020204" charset="-122"/>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3000">
        <p:fade/>
      </p:transition>
    </mc:Choice>
    <mc:Fallback xmlns="">
      <p:transition spd="med"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1+#ppt_w/2"/>
                                          </p:val>
                                        </p:tav>
                                        <p:tav tm="100000">
                                          <p:val>
                                            <p:strVal val="#ppt_x"/>
                                          </p:val>
                                        </p:tav>
                                      </p:tavLst>
                                    </p:anim>
                                    <p:anim calcmode="lin" valueType="num">
                                      <p:cBhvr additive="base">
                                        <p:cTn id="8" dur="500" fill="hold"/>
                                        <p:tgtEl>
                                          <p:spTgt spid="17"/>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18"/>
                                        </p:tgtEl>
                                        <p:attrNameLst>
                                          <p:attrName>style.visibility</p:attrName>
                                        </p:attrNameLst>
                                      </p:cBhvr>
                                      <p:to>
                                        <p:strVal val="visible"/>
                                      </p:to>
                                    </p:set>
                                    <p:anim calcmode="lin" valueType="num">
                                      <p:cBhvr additive="base">
                                        <p:cTn id="11" dur="500" fill="hold"/>
                                        <p:tgtEl>
                                          <p:spTgt spid="18"/>
                                        </p:tgtEl>
                                        <p:attrNameLst>
                                          <p:attrName>ppt_x</p:attrName>
                                        </p:attrNameLst>
                                      </p:cBhvr>
                                      <p:tavLst>
                                        <p:tav tm="0">
                                          <p:val>
                                            <p:strVal val="0-#ppt_w/2"/>
                                          </p:val>
                                        </p:tav>
                                        <p:tav tm="100000">
                                          <p:val>
                                            <p:strVal val="#ppt_x"/>
                                          </p:val>
                                        </p:tav>
                                      </p:tavLst>
                                    </p:anim>
                                    <p:anim calcmode="lin" valueType="num">
                                      <p:cBhvr additive="base">
                                        <p:cTn id="12" dur="500" fill="hold"/>
                                        <p:tgtEl>
                                          <p:spTgt spid="18"/>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42" presetClass="entr" presetSubtype="0" fill="hold" grpId="0" nodeType="afterEffect">
                                  <p:stCondLst>
                                    <p:cond delay="0"/>
                                  </p:stCondLst>
                                  <p:childTnLst>
                                    <p:set>
                                      <p:cBhvr>
                                        <p:cTn id="15" dur="1" fill="hold">
                                          <p:stCondLst>
                                            <p:cond delay="0"/>
                                          </p:stCondLst>
                                        </p:cTn>
                                        <p:tgtEl>
                                          <p:spTgt spid="16"/>
                                        </p:tgtEl>
                                        <p:attrNameLst>
                                          <p:attrName>style.visibility</p:attrName>
                                        </p:attrNameLst>
                                      </p:cBhvr>
                                      <p:to>
                                        <p:strVal val="visible"/>
                                      </p:to>
                                    </p:set>
                                    <p:animEffect transition="in" filter="fade">
                                      <p:cBhvr>
                                        <p:cTn id="16" dur="1000"/>
                                        <p:tgtEl>
                                          <p:spTgt spid="16"/>
                                        </p:tgtEl>
                                      </p:cBhvr>
                                    </p:animEffect>
                                    <p:anim calcmode="lin" valueType="num">
                                      <p:cBhvr>
                                        <p:cTn id="17" dur="1000" fill="hold"/>
                                        <p:tgtEl>
                                          <p:spTgt spid="16"/>
                                        </p:tgtEl>
                                        <p:attrNameLst>
                                          <p:attrName>ppt_x</p:attrName>
                                        </p:attrNameLst>
                                      </p:cBhvr>
                                      <p:tavLst>
                                        <p:tav tm="0">
                                          <p:val>
                                            <p:strVal val="#ppt_x"/>
                                          </p:val>
                                        </p:tav>
                                        <p:tav tm="100000">
                                          <p:val>
                                            <p:strVal val="#ppt_x"/>
                                          </p:val>
                                        </p:tav>
                                      </p:tavLst>
                                    </p:anim>
                                    <p:anim calcmode="lin" valueType="num">
                                      <p:cBhvr>
                                        <p:cTn id="18" dur="1000" fill="hold"/>
                                        <p:tgtEl>
                                          <p:spTgt spid="16"/>
                                        </p:tgtEl>
                                        <p:attrNameLst>
                                          <p:attrName>ppt_y</p:attrName>
                                        </p:attrNameLst>
                                      </p:cBhvr>
                                      <p:tavLst>
                                        <p:tav tm="0">
                                          <p:val>
                                            <p:strVal val="#ppt_y+.1"/>
                                          </p:val>
                                        </p:tav>
                                        <p:tav tm="100000">
                                          <p:val>
                                            <p:strVal val="#ppt_y"/>
                                          </p:val>
                                        </p:tav>
                                      </p:tavLst>
                                    </p:anim>
                                  </p:childTnLst>
                                </p:cTn>
                              </p:par>
                            </p:childTnLst>
                          </p:cTn>
                        </p:par>
                        <p:par>
                          <p:cTn id="19" fill="hold">
                            <p:stCondLst>
                              <p:cond delay="1500"/>
                            </p:stCondLst>
                            <p:childTnLst>
                              <p:par>
                                <p:cTn id="20" presetID="2" presetClass="entr" presetSubtype="8" fill="hold" grpId="0" nodeType="afterEffect">
                                  <p:stCondLst>
                                    <p:cond delay="0"/>
                                  </p:stCondLst>
                                  <p:childTnLst>
                                    <p:set>
                                      <p:cBhvr>
                                        <p:cTn id="21" dur="1" fill="hold">
                                          <p:stCondLst>
                                            <p:cond delay="0"/>
                                          </p:stCondLst>
                                        </p:cTn>
                                        <p:tgtEl>
                                          <p:spTgt spid="16390"/>
                                        </p:tgtEl>
                                        <p:attrNameLst>
                                          <p:attrName>style.visibility</p:attrName>
                                        </p:attrNameLst>
                                      </p:cBhvr>
                                      <p:to>
                                        <p:strVal val="visible"/>
                                      </p:to>
                                    </p:set>
                                    <p:anim calcmode="lin" valueType="num">
                                      <p:cBhvr additive="base">
                                        <p:cTn id="22" dur="500" fill="hold"/>
                                        <p:tgtEl>
                                          <p:spTgt spid="16390"/>
                                        </p:tgtEl>
                                        <p:attrNameLst>
                                          <p:attrName>ppt_x</p:attrName>
                                        </p:attrNameLst>
                                      </p:cBhvr>
                                      <p:tavLst>
                                        <p:tav tm="0">
                                          <p:val>
                                            <p:strVal val="0-#ppt_w/2"/>
                                          </p:val>
                                        </p:tav>
                                        <p:tav tm="100000">
                                          <p:val>
                                            <p:strVal val="#ppt_x"/>
                                          </p:val>
                                        </p:tav>
                                      </p:tavLst>
                                    </p:anim>
                                    <p:anim calcmode="lin" valueType="num">
                                      <p:cBhvr additive="base">
                                        <p:cTn id="23" dur="500" fill="hold"/>
                                        <p:tgtEl>
                                          <p:spTgt spid="16390"/>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2" presetClass="entr" presetSubtype="8" fill="hold" grpId="0" nodeType="afterEffect">
                                  <p:stCondLst>
                                    <p:cond delay="0"/>
                                  </p:stCondLst>
                                  <p:childTnLst>
                                    <p:set>
                                      <p:cBhvr>
                                        <p:cTn id="26" dur="1" fill="hold">
                                          <p:stCondLst>
                                            <p:cond delay="0"/>
                                          </p:stCondLst>
                                        </p:cTn>
                                        <p:tgtEl>
                                          <p:spTgt spid="16391"/>
                                        </p:tgtEl>
                                        <p:attrNameLst>
                                          <p:attrName>style.visibility</p:attrName>
                                        </p:attrNameLst>
                                      </p:cBhvr>
                                      <p:to>
                                        <p:strVal val="visible"/>
                                      </p:to>
                                    </p:set>
                                    <p:anim calcmode="lin" valueType="num">
                                      <p:cBhvr additive="base">
                                        <p:cTn id="27" dur="500" fill="hold"/>
                                        <p:tgtEl>
                                          <p:spTgt spid="16391"/>
                                        </p:tgtEl>
                                        <p:attrNameLst>
                                          <p:attrName>ppt_x</p:attrName>
                                        </p:attrNameLst>
                                      </p:cBhvr>
                                      <p:tavLst>
                                        <p:tav tm="0">
                                          <p:val>
                                            <p:strVal val="0-#ppt_w/2"/>
                                          </p:val>
                                        </p:tav>
                                        <p:tav tm="100000">
                                          <p:val>
                                            <p:strVal val="#ppt_x"/>
                                          </p:val>
                                        </p:tav>
                                      </p:tavLst>
                                    </p:anim>
                                    <p:anim calcmode="lin" valueType="num">
                                      <p:cBhvr additive="base">
                                        <p:cTn id="28" dur="500" fill="hold"/>
                                        <p:tgtEl>
                                          <p:spTgt spid="16391"/>
                                        </p:tgtEl>
                                        <p:attrNameLst>
                                          <p:attrName>ppt_y</p:attrName>
                                        </p:attrNameLst>
                                      </p:cBhvr>
                                      <p:tavLst>
                                        <p:tav tm="0">
                                          <p:val>
                                            <p:strVal val="#ppt_y"/>
                                          </p:val>
                                        </p:tav>
                                        <p:tav tm="100000">
                                          <p:val>
                                            <p:strVal val="#ppt_y"/>
                                          </p:val>
                                        </p:tav>
                                      </p:tavLst>
                                    </p:anim>
                                  </p:childTnLst>
                                </p:cTn>
                              </p:par>
                            </p:childTnLst>
                          </p:cTn>
                        </p:par>
                        <p:par>
                          <p:cTn id="29" fill="hold">
                            <p:stCondLst>
                              <p:cond delay="2500"/>
                            </p:stCondLst>
                            <p:childTnLst>
                              <p:par>
                                <p:cTn id="30" presetID="2" presetClass="entr" presetSubtype="8" fill="hold" grpId="0" nodeType="afterEffect">
                                  <p:stCondLst>
                                    <p:cond delay="0"/>
                                  </p:stCondLst>
                                  <p:childTnLst>
                                    <p:set>
                                      <p:cBhvr>
                                        <p:cTn id="31" dur="1" fill="hold">
                                          <p:stCondLst>
                                            <p:cond delay="0"/>
                                          </p:stCondLst>
                                        </p:cTn>
                                        <p:tgtEl>
                                          <p:spTgt spid="16392"/>
                                        </p:tgtEl>
                                        <p:attrNameLst>
                                          <p:attrName>style.visibility</p:attrName>
                                        </p:attrNameLst>
                                      </p:cBhvr>
                                      <p:to>
                                        <p:strVal val="visible"/>
                                      </p:to>
                                    </p:set>
                                    <p:anim calcmode="lin" valueType="num">
                                      <p:cBhvr additive="base">
                                        <p:cTn id="32" dur="500" fill="hold"/>
                                        <p:tgtEl>
                                          <p:spTgt spid="16392"/>
                                        </p:tgtEl>
                                        <p:attrNameLst>
                                          <p:attrName>ppt_x</p:attrName>
                                        </p:attrNameLst>
                                      </p:cBhvr>
                                      <p:tavLst>
                                        <p:tav tm="0">
                                          <p:val>
                                            <p:strVal val="0-#ppt_w/2"/>
                                          </p:val>
                                        </p:tav>
                                        <p:tav tm="100000">
                                          <p:val>
                                            <p:strVal val="#ppt_x"/>
                                          </p:val>
                                        </p:tav>
                                      </p:tavLst>
                                    </p:anim>
                                    <p:anim calcmode="lin" valueType="num">
                                      <p:cBhvr additive="base">
                                        <p:cTn id="33" dur="500" fill="hold"/>
                                        <p:tgtEl>
                                          <p:spTgt spid="16392"/>
                                        </p:tgtEl>
                                        <p:attrNameLst>
                                          <p:attrName>ppt_y</p:attrName>
                                        </p:attrNameLst>
                                      </p:cBhvr>
                                      <p:tavLst>
                                        <p:tav tm="0">
                                          <p:val>
                                            <p:strVal val="#ppt_y"/>
                                          </p:val>
                                        </p:tav>
                                        <p:tav tm="100000">
                                          <p:val>
                                            <p:strVal val="#ppt_y"/>
                                          </p:val>
                                        </p:tav>
                                      </p:tavLst>
                                    </p:anim>
                                  </p:childTnLst>
                                </p:cTn>
                              </p:par>
                            </p:childTnLst>
                          </p:cTn>
                        </p:par>
                        <p:par>
                          <p:cTn id="34" fill="hold">
                            <p:stCondLst>
                              <p:cond delay="3000"/>
                            </p:stCondLst>
                            <p:childTnLst>
                              <p:par>
                                <p:cTn id="35" presetID="2" presetClass="entr" presetSubtype="8" fill="hold" grpId="0" nodeType="afterEffect">
                                  <p:stCondLst>
                                    <p:cond delay="0"/>
                                  </p:stCondLst>
                                  <p:childTnLst>
                                    <p:set>
                                      <p:cBhvr>
                                        <p:cTn id="36" dur="1" fill="hold">
                                          <p:stCondLst>
                                            <p:cond delay="0"/>
                                          </p:stCondLst>
                                        </p:cTn>
                                        <p:tgtEl>
                                          <p:spTgt spid="16393"/>
                                        </p:tgtEl>
                                        <p:attrNameLst>
                                          <p:attrName>style.visibility</p:attrName>
                                        </p:attrNameLst>
                                      </p:cBhvr>
                                      <p:to>
                                        <p:strVal val="visible"/>
                                      </p:to>
                                    </p:set>
                                    <p:anim calcmode="lin" valueType="num">
                                      <p:cBhvr additive="base">
                                        <p:cTn id="37" dur="500" fill="hold"/>
                                        <p:tgtEl>
                                          <p:spTgt spid="16393"/>
                                        </p:tgtEl>
                                        <p:attrNameLst>
                                          <p:attrName>ppt_x</p:attrName>
                                        </p:attrNameLst>
                                      </p:cBhvr>
                                      <p:tavLst>
                                        <p:tav tm="0">
                                          <p:val>
                                            <p:strVal val="0-#ppt_w/2"/>
                                          </p:val>
                                        </p:tav>
                                        <p:tav tm="100000">
                                          <p:val>
                                            <p:strVal val="#ppt_x"/>
                                          </p:val>
                                        </p:tav>
                                      </p:tavLst>
                                    </p:anim>
                                    <p:anim calcmode="lin" valueType="num">
                                      <p:cBhvr additive="base">
                                        <p:cTn id="38" dur="500" fill="hold"/>
                                        <p:tgtEl>
                                          <p:spTgt spid="16393"/>
                                        </p:tgtEl>
                                        <p:attrNameLst>
                                          <p:attrName>ppt_y</p:attrName>
                                        </p:attrNameLst>
                                      </p:cBhvr>
                                      <p:tavLst>
                                        <p:tav tm="0">
                                          <p:val>
                                            <p:strVal val="#ppt_y"/>
                                          </p:val>
                                        </p:tav>
                                        <p:tav tm="100000">
                                          <p:val>
                                            <p:strVal val="#ppt_y"/>
                                          </p:val>
                                        </p:tav>
                                      </p:tavLst>
                                    </p:anim>
                                  </p:childTnLst>
                                </p:cTn>
                              </p:par>
                            </p:childTnLst>
                          </p:cTn>
                        </p:par>
                        <p:par>
                          <p:cTn id="39" fill="hold">
                            <p:stCondLst>
                              <p:cond delay="3500"/>
                            </p:stCondLst>
                            <p:childTnLst>
                              <p:par>
                                <p:cTn id="40" presetID="2" presetClass="entr" presetSubtype="4" fill="hold" grpId="0" nodeType="afterEffect">
                                  <p:stCondLst>
                                    <p:cond delay="0"/>
                                  </p:stCondLst>
                                  <p:childTnLst>
                                    <p:set>
                                      <p:cBhvr>
                                        <p:cTn id="41" dur="1" fill="hold">
                                          <p:stCondLst>
                                            <p:cond delay="0"/>
                                          </p:stCondLst>
                                        </p:cTn>
                                        <p:tgtEl>
                                          <p:spTgt spid="16401"/>
                                        </p:tgtEl>
                                        <p:attrNameLst>
                                          <p:attrName>style.visibility</p:attrName>
                                        </p:attrNameLst>
                                      </p:cBhvr>
                                      <p:to>
                                        <p:strVal val="visible"/>
                                      </p:to>
                                    </p:set>
                                    <p:anim calcmode="lin" valueType="num">
                                      <p:cBhvr additive="base">
                                        <p:cTn id="42" dur="500" fill="hold"/>
                                        <p:tgtEl>
                                          <p:spTgt spid="16401"/>
                                        </p:tgtEl>
                                        <p:attrNameLst>
                                          <p:attrName>ppt_x</p:attrName>
                                        </p:attrNameLst>
                                      </p:cBhvr>
                                      <p:tavLst>
                                        <p:tav tm="0">
                                          <p:val>
                                            <p:strVal val="#ppt_x"/>
                                          </p:val>
                                        </p:tav>
                                        <p:tav tm="100000">
                                          <p:val>
                                            <p:strVal val="#ppt_x"/>
                                          </p:val>
                                        </p:tav>
                                      </p:tavLst>
                                    </p:anim>
                                    <p:anim calcmode="lin" valueType="num">
                                      <p:cBhvr additive="base">
                                        <p:cTn id="43" dur="500" fill="hold"/>
                                        <p:tgtEl>
                                          <p:spTgt spid="16401"/>
                                        </p:tgtEl>
                                        <p:attrNameLst>
                                          <p:attrName>ppt_y</p:attrName>
                                        </p:attrNameLst>
                                      </p:cBhvr>
                                      <p:tavLst>
                                        <p:tav tm="0">
                                          <p:val>
                                            <p:strVal val="1+#ppt_h/2"/>
                                          </p:val>
                                        </p:tav>
                                        <p:tav tm="100000">
                                          <p:val>
                                            <p:strVal val="#ppt_y"/>
                                          </p:val>
                                        </p:tav>
                                      </p:tavLst>
                                    </p:anim>
                                  </p:childTnLst>
                                </p:cTn>
                              </p:par>
                            </p:childTnLst>
                          </p:cTn>
                        </p:par>
                        <p:par>
                          <p:cTn id="44" fill="hold">
                            <p:stCondLst>
                              <p:cond delay="4000"/>
                            </p:stCondLst>
                            <p:childTnLst>
                              <p:par>
                                <p:cTn id="45" presetID="22" presetClass="entr" presetSubtype="8" fill="hold" grpId="0" nodeType="afterEffect">
                                  <p:stCondLst>
                                    <p:cond delay="0"/>
                                  </p:stCondLst>
                                  <p:childTnLst>
                                    <p:set>
                                      <p:cBhvr>
                                        <p:cTn id="46" dur="1" fill="hold">
                                          <p:stCondLst>
                                            <p:cond delay="0"/>
                                          </p:stCondLst>
                                        </p:cTn>
                                        <p:tgtEl>
                                          <p:spTgt spid="16403"/>
                                        </p:tgtEl>
                                        <p:attrNameLst>
                                          <p:attrName>style.visibility</p:attrName>
                                        </p:attrNameLst>
                                      </p:cBhvr>
                                      <p:to>
                                        <p:strVal val="visible"/>
                                      </p:to>
                                    </p:set>
                                    <p:animEffect transition="in" filter="wipe(left)">
                                      <p:cBhvr>
                                        <p:cTn id="47" dur="500"/>
                                        <p:tgtEl>
                                          <p:spTgt spid="16403"/>
                                        </p:tgtEl>
                                      </p:cBhvr>
                                    </p:animEffect>
                                  </p:childTnLst>
                                </p:cTn>
                              </p:par>
                            </p:childTnLst>
                          </p:cTn>
                        </p:par>
                        <p:par>
                          <p:cTn id="48" fill="hold">
                            <p:stCondLst>
                              <p:cond delay="4500"/>
                            </p:stCondLst>
                            <p:childTnLst>
                              <p:par>
                                <p:cTn id="49" presetID="14" presetClass="entr" presetSubtype="10" fill="hold" grpId="0" nodeType="afterEffect">
                                  <p:stCondLst>
                                    <p:cond delay="0"/>
                                  </p:stCondLst>
                                  <p:childTnLst>
                                    <p:set>
                                      <p:cBhvr>
                                        <p:cTn id="50" dur="1" fill="hold">
                                          <p:stCondLst>
                                            <p:cond delay="0"/>
                                          </p:stCondLst>
                                        </p:cTn>
                                        <p:tgtEl>
                                          <p:spTgt spid="16402"/>
                                        </p:tgtEl>
                                        <p:attrNameLst>
                                          <p:attrName>style.visibility</p:attrName>
                                        </p:attrNameLst>
                                      </p:cBhvr>
                                      <p:to>
                                        <p:strVal val="visible"/>
                                      </p:to>
                                    </p:set>
                                    <p:animEffect transition="in" filter="randombar(horizontal)">
                                      <p:cBhvr>
                                        <p:cTn id="51" dur="500"/>
                                        <p:tgtEl>
                                          <p:spTgt spid="16402"/>
                                        </p:tgtEl>
                                      </p:cBhvr>
                                    </p:animEffect>
                                  </p:childTnLst>
                                </p:cTn>
                              </p:par>
                            </p:childTnLst>
                          </p:cTn>
                        </p:par>
                        <p:par>
                          <p:cTn id="52" fill="hold">
                            <p:stCondLst>
                              <p:cond delay="5000"/>
                            </p:stCondLst>
                            <p:childTnLst>
                              <p:par>
                                <p:cTn id="53" presetID="42" presetClass="entr" presetSubtype="0" fill="hold" grpId="0" nodeType="afterEffect">
                                  <p:stCondLst>
                                    <p:cond delay="0"/>
                                  </p:stCondLst>
                                  <p:childTnLst>
                                    <p:set>
                                      <p:cBhvr>
                                        <p:cTn id="54" dur="1" fill="hold">
                                          <p:stCondLst>
                                            <p:cond delay="0"/>
                                          </p:stCondLst>
                                        </p:cTn>
                                        <p:tgtEl>
                                          <p:spTgt spid="16400"/>
                                        </p:tgtEl>
                                        <p:attrNameLst>
                                          <p:attrName>style.visibility</p:attrName>
                                        </p:attrNameLst>
                                      </p:cBhvr>
                                      <p:to>
                                        <p:strVal val="visible"/>
                                      </p:to>
                                    </p:set>
                                    <p:animEffect transition="in" filter="fade">
                                      <p:cBhvr>
                                        <p:cTn id="55" dur="1000"/>
                                        <p:tgtEl>
                                          <p:spTgt spid="16400"/>
                                        </p:tgtEl>
                                      </p:cBhvr>
                                    </p:animEffect>
                                    <p:anim calcmode="lin" valueType="num">
                                      <p:cBhvr>
                                        <p:cTn id="56" dur="1000" fill="hold"/>
                                        <p:tgtEl>
                                          <p:spTgt spid="16400"/>
                                        </p:tgtEl>
                                        <p:attrNameLst>
                                          <p:attrName>ppt_x</p:attrName>
                                        </p:attrNameLst>
                                      </p:cBhvr>
                                      <p:tavLst>
                                        <p:tav tm="0">
                                          <p:val>
                                            <p:strVal val="#ppt_x"/>
                                          </p:val>
                                        </p:tav>
                                        <p:tav tm="100000">
                                          <p:val>
                                            <p:strVal val="#ppt_x"/>
                                          </p:val>
                                        </p:tav>
                                      </p:tavLst>
                                    </p:anim>
                                    <p:anim calcmode="lin" valueType="num">
                                      <p:cBhvr>
                                        <p:cTn id="57" dur="1000" fill="hold"/>
                                        <p:tgtEl>
                                          <p:spTgt spid="1640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90" grpId="0" animBg="1"/>
      <p:bldP spid="16391" grpId="0" animBg="1"/>
      <p:bldP spid="16392" grpId="0" animBg="1"/>
      <p:bldP spid="16393" grpId="0" animBg="1"/>
      <p:bldP spid="16400" grpId="0"/>
      <p:bldP spid="16401" grpId="0"/>
      <p:bldP spid="16402" grpId="0"/>
      <p:bldP spid="16403" grpId="0" animBg="1"/>
      <p:bldP spid="16" grpId="0"/>
      <p:bldP spid="17" grpId="0" animBg="1"/>
      <p:bldP spid="18"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六边形 5"/>
          <p:cNvSpPr/>
          <p:nvPr/>
        </p:nvSpPr>
        <p:spPr>
          <a:xfrm rot="16200000">
            <a:off x="4439938" y="2254042"/>
            <a:ext cx="1142824" cy="1075598"/>
          </a:xfrm>
          <a:prstGeom prst="hexagon">
            <a:avLst/>
          </a:prstGeom>
          <a:solidFill>
            <a:srgbClr val="0070C0"/>
          </a:solidFill>
          <a:ln w="15875"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微软雅黑" panose="020B0503020204020204" charset="-122"/>
              <a:ea typeface="微软雅黑" panose="020B0503020204020204" charset="-122"/>
              <a:cs typeface="+mn-ea"/>
              <a:sym typeface="微软雅黑" panose="020B0503020204020204" charset="-122"/>
            </a:endParaRPr>
          </a:p>
        </p:txBody>
      </p:sp>
      <p:sp>
        <p:nvSpPr>
          <p:cNvPr id="7" name="六边形 6"/>
          <p:cNvSpPr/>
          <p:nvPr/>
        </p:nvSpPr>
        <p:spPr>
          <a:xfrm rot="16200000">
            <a:off x="6112775" y="3492183"/>
            <a:ext cx="1142824" cy="1075598"/>
          </a:xfrm>
          <a:prstGeom prst="hexagon">
            <a:avLst/>
          </a:prstGeom>
          <a:solidFill>
            <a:srgbClr val="0070C0"/>
          </a:solidFill>
          <a:ln w="15875"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微软雅黑" panose="020B0503020204020204" charset="-122"/>
              <a:ea typeface="微软雅黑" panose="020B0503020204020204" charset="-122"/>
              <a:cs typeface="+mn-ea"/>
              <a:sym typeface="微软雅黑" panose="020B0503020204020204" charset="-122"/>
            </a:endParaRPr>
          </a:p>
        </p:txBody>
      </p:sp>
      <p:sp>
        <p:nvSpPr>
          <p:cNvPr id="8" name="六边形 7"/>
          <p:cNvSpPr/>
          <p:nvPr/>
        </p:nvSpPr>
        <p:spPr>
          <a:xfrm rot="16200000">
            <a:off x="5911061" y="949179"/>
            <a:ext cx="1142824" cy="1075598"/>
          </a:xfrm>
          <a:prstGeom prst="hexagon">
            <a:avLst/>
          </a:prstGeom>
          <a:solidFill>
            <a:srgbClr val="0070C0"/>
          </a:solidFill>
          <a:ln w="15875"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10FAB4"/>
              </a:solidFill>
              <a:latin typeface="微软雅黑" panose="020B0503020204020204" charset="-122"/>
              <a:ea typeface="微软雅黑" panose="020B0503020204020204" charset="-122"/>
              <a:cs typeface="+mn-ea"/>
              <a:sym typeface="微软雅黑" panose="020B0503020204020204" charset="-122"/>
            </a:endParaRPr>
          </a:p>
        </p:txBody>
      </p:sp>
      <p:sp>
        <p:nvSpPr>
          <p:cNvPr id="9" name="六边形 8"/>
          <p:cNvSpPr/>
          <p:nvPr/>
        </p:nvSpPr>
        <p:spPr>
          <a:xfrm rot="16200000">
            <a:off x="7444266" y="2242630"/>
            <a:ext cx="1142824" cy="1075598"/>
          </a:xfrm>
          <a:prstGeom prst="hexagon">
            <a:avLst/>
          </a:prstGeom>
          <a:solidFill>
            <a:srgbClr val="0070C0"/>
          </a:solidFill>
          <a:ln w="15875"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10FAB4"/>
              </a:solidFill>
              <a:latin typeface="微软雅黑" panose="020B0503020204020204" charset="-122"/>
              <a:ea typeface="微软雅黑" panose="020B0503020204020204" charset="-122"/>
              <a:cs typeface="+mn-ea"/>
              <a:sym typeface="微软雅黑" panose="020B0503020204020204" charset="-122"/>
            </a:endParaRPr>
          </a:p>
        </p:txBody>
      </p:sp>
      <p:pic>
        <p:nvPicPr>
          <p:cNvPr id="10" name="图片 9"/>
          <p:cNvPicPr>
            <a:picLocks noChangeAspect="1"/>
          </p:cNvPicPr>
          <p:nvPr/>
        </p:nvPicPr>
        <p:blipFill>
          <a:blip r:embed="rId3" cstate="print">
            <a:biLevel thresh="25000"/>
            <a:extLst>
              <a:ext uri="{28A0092B-C50C-407E-A947-70E740481C1C}">
                <a14:useLocalDpi xmlns:a14="http://schemas.microsoft.com/office/drawing/2010/main" val="0"/>
              </a:ext>
            </a:extLst>
          </a:blip>
          <a:stretch>
            <a:fillRect/>
          </a:stretch>
        </p:blipFill>
        <p:spPr>
          <a:xfrm>
            <a:off x="4791697" y="2569923"/>
            <a:ext cx="452586" cy="421010"/>
          </a:xfrm>
          <a:prstGeom prst="rect">
            <a:avLst/>
          </a:prstGeom>
        </p:spPr>
      </p:pic>
      <p:pic>
        <p:nvPicPr>
          <p:cNvPr id="11" name="图片 10"/>
          <p:cNvPicPr>
            <a:picLocks noChangeAspect="1"/>
          </p:cNvPicPr>
          <p:nvPr/>
        </p:nvPicPr>
        <p:blipFill>
          <a:blip r:embed="rId4" cstate="print">
            <a:biLevel thresh="25000"/>
            <a:extLst>
              <a:ext uri="{28A0092B-C50C-407E-A947-70E740481C1C}">
                <a14:useLocalDpi xmlns:a14="http://schemas.microsoft.com/office/drawing/2010/main" val="0"/>
              </a:ext>
            </a:extLst>
          </a:blip>
          <a:stretch>
            <a:fillRect/>
          </a:stretch>
        </p:blipFill>
        <p:spPr>
          <a:xfrm>
            <a:off x="6370898" y="3746602"/>
            <a:ext cx="600385" cy="626402"/>
          </a:xfrm>
          <a:prstGeom prst="rect">
            <a:avLst/>
          </a:prstGeom>
        </p:spPr>
      </p:pic>
      <p:pic>
        <p:nvPicPr>
          <p:cNvPr id="12" name="图片 11"/>
          <p:cNvPicPr>
            <a:picLocks noChangeAspect="1"/>
          </p:cNvPicPr>
          <p:nvPr/>
        </p:nvPicPr>
        <p:blipFill>
          <a:blip r:embed="rId5" cstate="print">
            <a:biLevel thresh="25000"/>
            <a:extLst>
              <a:ext uri="{28A0092B-C50C-407E-A947-70E740481C1C}">
                <a14:useLocalDpi xmlns:a14="http://schemas.microsoft.com/office/drawing/2010/main" val="0"/>
              </a:ext>
            </a:extLst>
          </a:blip>
          <a:stretch>
            <a:fillRect/>
          </a:stretch>
        </p:blipFill>
        <p:spPr>
          <a:xfrm>
            <a:off x="6189771" y="1225102"/>
            <a:ext cx="585401" cy="573413"/>
          </a:xfrm>
          <a:prstGeom prst="rect">
            <a:avLst/>
          </a:prstGeom>
        </p:spPr>
      </p:pic>
      <p:pic>
        <p:nvPicPr>
          <p:cNvPr id="13" name="图片 12"/>
          <p:cNvPicPr>
            <a:picLocks noChangeAspect="1"/>
          </p:cNvPicPr>
          <p:nvPr/>
        </p:nvPicPr>
        <p:blipFill>
          <a:blip r:embed="rId6" cstate="print">
            <a:biLevel thresh="25000"/>
            <a:extLst>
              <a:ext uri="{28A0092B-C50C-407E-A947-70E740481C1C}">
                <a14:useLocalDpi xmlns:a14="http://schemas.microsoft.com/office/drawing/2010/main" val="0"/>
              </a:ext>
            </a:extLst>
          </a:blip>
          <a:stretch>
            <a:fillRect/>
          </a:stretch>
        </p:blipFill>
        <p:spPr>
          <a:xfrm>
            <a:off x="7733297" y="2508245"/>
            <a:ext cx="564761" cy="585401"/>
          </a:xfrm>
          <a:prstGeom prst="rect">
            <a:avLst/>
          </a:prstGeom>
        </p:spPr>
      </p:pic>
      <p:sp>
        <p:nvSpPr>
          <p:cNvPr id="14" name="圆角右箭头 13"/>
          <p:cNvSpPr/>
          <p:nvPr/>
        </p:nvSpPr>
        <p:spPr>
          <a:xfrm>
            <a:off x="5017990" y="1318608"/>
            <a:ext cx="757452" cy="733500"/>
          </a:xfrm>
          <a:prstGeom prst="bentArrow">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微软雅黑" panose="020B0503020204020204" charset="-122"/>
              <a:ea typeface="微软雅黑" panose="020B0503020204020204" charset="-122"/>
              <a:cs typeface="+mn-ea"/>
              <a:sym typeface="微软雅黑" panose="020B0503020204020204" charset="-122"/>
            </a:endParaRPr>
          </a:p>
        </p:txBody>
      </p:sp>
      <p:sp>
        <p:nvSpPr>
          <p:cNvPr id="15" name="圆角右箭头 14"/>
          <p:cNvSpPr/>
          <p:nvPr/>
        </p:nvSpPr>
        <p:spPr>
          <a:xfrm rot="5400000">
            <a:off x="7394428" y="1330584"/>
            <a:ext cx="757452" cy="733500"/>
          </a:xfrm>
          <a:prstGeom prst="bentArrow">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10FAB4"/>
              </a:solidFill>
              <a:latin typeface="微软雅黑" panose="020B0503020204020204" charset="-122"/>
              <a:ea typeface="微软雅黑" panose="020B0503020204020204" charset="-122"/>
              <a:cs typeface="+mn-ea"/>
              <a:sym typeface="微软雅黑" panose="020B0503020204020204" charset="-122"/>
            </a:endParaRPr>
          </a:p>
        </p:txBody>
      </p:sp>
      <p:sp>
        <p:nvSpPr>
          <p:cNvPr id="16" name="圆角右箭头 15"/>
          <p:cNvSpPr/>
          <p:nvPr/>
        </p:nvSpPr>
        <p:spPr>
          <a:xfrm rot="10800000">
            <a:off x="7406404" y="3516193"/>
            <a:ext cx="757452" cy="733500"/>
          </a:xfrm>
          <a:prstGeom prst="bentArrow">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10FAB4"/>
              </a:solidFill>
              <a:latin typeface="微软雅黑" panose="020B0503020204020204" charset="-122"/>
              <a:ea typeface="微软雅黑" panose="020B0503020204020204" charset="-122"/>
              <a:cs typeface="+mn-ea"/>
              <a:sym typeface="微软雅黑" panose="020B0503020204020204" charset="-122"/>
            </a:endParaRPr>
          </a:p>
        </p:txBody>
      </p:sp>
      <p:sp>
        <p:nvSpPr>
          <p:cNvPr id="17" name="圆角右箭头 16"/>
          <p:cNvSpPr/>
          <p:nvPr/>
        </p:nvSpPr>
        <p:spPr>
          <a:xfrm rot="16200000">
            <a:off x="5029966" y="3470545"/>
            <a:ext cx="757452" cy="733500"/>
          </a:xfrm>
          <a:prstGeom prst="bentArrow">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微软雅黑" panose="020B0503020204020204" charset="-122"/>
              <a:ea typeface="微软雅黑" panose="020B0503020204020204" charset="-122"/>
              <a:cs typeface="+mn-ea"/>
              <a:sym typeface="微软雅黑" panose="020B0503020204020204" charset="-122"/>
            </a:endParaRPr>
          </a:p>
        </p:txBody>
      </p:sp>
      <p:sp>
        <p:nvSpPr>
          <p:cNvPr id="18" name="TextBox 17"/>
          <p:cNvSpPr txBox="1"/>
          <p:nvPr/>
        </p:nvSpPr>
        <p:spPr>
          <a:xfrm>
            <a:off x="5667777" y="2561008"/>
            <a:ext cx="1723549" cy="461665"/>
          </a:xfrm>
          <a:prstGeom prst="rect">
            <a:avLst/>
          </a:prstGeom>
          <a:noFill/>
        </p:spPr>
        <p:txBody>
          <a:bodyPr wrap="none" rtlCol="0">
            <a:spAutoFit/>
          </a:bodyPr>
          <a:lstStyle/>
          <a:p>
            <a:r>
              <a:rPr lang="zh-CN" altLang="en-US" sz="2400" b="1" dirty="0">
                <a:solidFill>
                  <a:schemeClr val="tx1">
                    <a:lumMod val="95000"/>
                    <a:lumOff val="5000"/>
                  </a:schemeClr>
                </a:solidFill>
                <a:latin typeface="微软雅黑" panose="020B0503020204020204" charset="-122"/>
                <a:ea typeface="微软雅黑" panose="020B0503020204020204" charset="-122"/>
                <a:cs typeface="+mn-ea"/>
                <a:sym typeface="微软雅黑" panose="020B0503020204020204" charset="-122"/>
              </a:rPr>
              <a:t>形式表面化</a:t>
            </a:r>
          </a:p>
        </p:txBody>
      </p:sp>
      <p:sp>
        <p:nvSpPr>
          <p:cNvPr id="19" name="矩形 18"/>
          <p:cNvSpPr/>
          <p:nvPr/>
        </p:nvSpPr>
        <p:spPr>
          <a:xfrm flipH="1">
            <a:off x="625326" y="1696973"/>
            <a:ext cx="3226594" cy="954079"/>
          </a:xfrm>
          <a:prstGeom prst="rect">
            <a:avLst/>
          </a:prstGeom>
          <a:effectLst/>
        </p:spPr>
        <p:txBody>
          <a:bodyPr wrap="square" lIns="121893" tIns="60946" rIns="121893" bIns="60946">
            <a:spAutoFit/>
          </a:bodyPr>
          <a:lstStyle/>
          <a:p>
            <a:pPr>
              <a:lnSpc>
                <a:spcPct val="150000"/>
              </a:lnSpc>
            </a:pPr>
            <a:r>
              <a:rPr lang="zh-CN" altLang="en-US" sz="1200" dirty="0">
                <a:solidFill>
                  <a:schemeClr val="tx1">
                    <a:lumMod val="95000"/>
                    <a:lumOff val="5000"/>
                  </a:schemeClr>
                </a:solidFill>
                <a:latin typeface="微软雅黑" panose="020B0503020204020204" charset="-122"/>
                <a:ea typeface="微软雅黑" panose="020B0503020204020204" charset="-122"/>
                <a:cs typeface="+mn-ea"/>
                <a:sym typeface="微软雅黑" panose="020B0503020204020204" charset="-122"/>
              </a:rPr>
              <a:t>有很多的日常管理工作作的还不够细致、深化，往往只拘于形式或停留在表面，没有起到真正的管理作用。</a:t>
            </a:r>
            <a:endParaRPr lang="en-US" altLang="zh-CN" sz="1200" dirty="0">
              <a:solidFill>
                <a:schemeClr val="tx1">
                  <a:lumMod val="95000"/>
                  <a:lumOff val="5000"/>
                </a:schemeClr>
              </a:solidFill>
              <a:latin typeface="微软雅黑" panose="020B0503020204020204" charset="-122"/>
              <a:ea typeface="微软雅黑" panose="020B0503020204020204" charset="-122"/>
              <a:cs typeface="+mn-ea"/>
              <a:sym typeface="微软雅黑" panose="020B0503020204020204" charset="-122"/>
            </a:endParaRPr>
          </a:p>
        </p:txBody>
      </p:sp>
      <p:sp>
        <p:nvSpPr>
          <p:cNvPr id="20" name="矩形 19"/>
          <p:cNvSpPr/>
          <p:nvPr/>
        </p:nvSpPr>
        <p:spPr>
          <a:xfrm>
            <a:off x="635691" y="1347614"/>
            <a:ext cx="2338167" cy="328267"/>
          </a:xfrm>
          <a:prstGeom prst="rect">
            <a:avLst/>
          </a:prstGeom>
        </p:spPr>
        <p:txBody>
          <a:bodyPr wrap="square" lIns="121893" tIns="60946" rIns="121893" bIns="60946">
            <a:spAutoFit/>
          </a:bodyPr>
          <a:lstStyle/>
          <a:p>
            <a:pPr algn="just" defTabSz="1218565">
              <a:lnSpc>
                <a:spcPts val="1600"/>
              </a:lnSpc>
            </a:pPr>
            <a:r>
              <a:rPr lang="zh-CN" altLang="en-US" sz="1600" b="1" dirty="0">
                <a:solidFill>
                  <a:schemeClr val="tx1">
                    <a:lumMod val="95000"/>
                    <a:lumOff val="5000"/>
                  </a:schemeClr>
                </a:solidFill>
                <a:latin typeface="微软雅黑" panose="020B0503020204020204" charset="-122"/>
                <a:ea typeface="微软雅黑" panose="020B0503020204020204" charset="-122"/>
                <a:cs typeface="+mn-ea"/>
                <a:sym typeface="微软雅黑" panose="020B0503020204020204" charset="-122"/>
              </a:rPr>
              <a:t>工作形式化</a:t>
            </a:r>
            <a:endParaRPr lang="en-US" altLang="zh-CN" sz="1600" b="1" dirty="0">
              <a:solidFill>
                <a:schemeClr val="tx1">
                  <a:lumMod val="95000"/>
                  <a:lumOff val="5000"/>
                </a:schemeClr>
              </a:solidFill>
              <a:latin typeface="微软雅黑" panose="020B0503020204020204" charset="-122"/>
              <a:ea typeface="微软雅黑" panose="020B0503020204020204" charset="-122"/>
              <a:cs typeface="+mn-ea"/>
              <a:sym typeface="微软雅黑" panose="020B0503020204020204" charset="-122"/>
            </a:endParaRPr>
          </a:p>
        </p:txBody>
      </p:sp>
      <p:sp>
        <p:nvSpPr>
          <p:cNvPr id="25" name="矩形 24"/>
          <p:cNvSpPr/>
          <p:nvPr/>
        </p:nvSpPr>
        <p:spPr>
          <a:xfrm flipH="1">
            <a:off x="611560" y="3360451"/>
            <a:ext cx="3226594" cy="954079"/>
          </a:xfrm>
          <a:prstGeom prst="rect">
            <a:avLst/>
          </a:prstGeom>
          <a:effectLst/>
        </p:spPr>
        <p:txBody>
          <a:bodyPr wrap="square" lIns="121893" tIns="60946" rIns="121893" bIns="60946">
            <a:spAutoFit/>
          </a:bodyPr>
          <a:lstStyle/>
          <a:p>
            <a:pPr>
              <a:lnSpc>
                <a:spcPct val="150000"/>
              </a:lnSpc>
            </a:pPr>
            <a:r>
              <a:rPr lang="zh-CN" altLang="en-US" sz="1200" dirty="0">
                <a:solidFill>
                  <a:schemeClr val="tx1">
                    <a:lumMod val="95000"/>
                    <a:lumOff val="5000"/>
                  </a:schemeClr>
                </a:solidFill>
                <a:latin typeface="微软雅黑" panose="020B0503020204020204" charset="-122"/>
                <a:ea typeface="微软雅黑" panose="020B0503020204020204" charset="-122"/>
                <a:cs typeface="+mn-ea"/>
                <a:sym typeface="微软雅黑" panose="020B0503020204020204" charset="-122"/>
              </a:rPr>
              <a:t>对照制度的要求，还存在问题，针对这种管理中存在的问题如何将管理工作做细作深，应是今后工作中的又一重点。</a:t>
            </a:r>
            <a:endParaRPr lang="en-US" altLang="zh-CN" sz="1200" dirty="0">
              <a:solidFill>
                <a:schemeClr val="tx1">
                  <a:lumMod val="95000"/>
                  <a:lumOff val="5000"/>
                </a:schemeClr>
              </a:solidFill>
              <a:latin typeface="微软雅黑" panose="020B0503020204020204" charset="-122"/>
              <a:ea typeface="微软雅黑" panose="020B0503020204020204" charset="-122"/>
              <a:cs typeface="+mn-ea"/>
              <a:sym typeface="微软雅黑" panose="020B0503020204020204" charset="-122"/>
            </a:endParaRPr>
          </a:p>
        </p:txBody>
      </p:sp>
      <p:sp>
        <p:nvSpPr>
          <p:cNvPr id="26" name="矩形 25"/>
          <p:cNvSpPr/>
          <p:nvPr/>
        </p:nvSpPr>
        <p:spPr>
          <a:xfrm>
            <a:off x="621925" y="3011092"/>
            <a:ext cx="2338167" cy="328267"/>
          </a:xfrm>
          <a:prstGeom prst="rect">
            <a:avLst/>
          </a:prstGeom>
        </p:spPr>
        <p:txBody>
          <a:bodyPr wrap="square" lIns="121893" tIns="60946" rIns="121893" bIns="60946">
            <a:spAutoFit/>
          </a:bodyPr>
          <a:lstStyle/>
          <a:p>
            <a:pPr algn="just" defTabSz="1218565">
              <a:lnSpc>
                <a:spcPts val="1600"/>
              </a:lnSpc>
            </a:pPr>
            <a:r>
              <a:rPr lang="zh-CN" altLang="en-US" sz="1600" b="1" dirty="0">
                <a:solidFill>
                  <a:schemeClr val="tx1">
                    <a:lumMod val="95000"/>
                    <a:lumOff val="5000"/>
                  </a:schemeClr>
                </a:solidFill>
                <a:latin typeface="微软雅黑" panose="020B0503020204020204" charset="-122"/>
                <a:ea typeface="微软雅黑" panose="020B0503020204020204" charset="-122"/>
                <a:cs typeface="+mn-ea"/>
                <a:sym typeface="微软雅黑" panose="020B0503020204020204" charset="-122"/>
              </a:rPr>
              <a:t>工作表面化</a:t>
            </a:r>
            <a:endParaRPr lang="en-US" altLang="zh-CN" sz="1600" b="1" dirty="0">
              <a:solidFill>
                <a:schemeClr val="tx1">
                  <a:lumMod val="95000"/>
                  <a:lumOff val="5000"/>
                </a:schemeClr>
              </a:solidFill>
              <a:latin typeface="微软雅黑" panose="020B0503020204020204" charset="-122"/>
              <a:ea typeface="微软雅黑" panose="020B0503020204020204" charset="-122"/>
              <a:cs typeface="+mn-ea"/>
              <a:sym typeface="微软雅黑" panose="020B0503020204020204" charset="-122"/>
            </a:endParaRPr>
          </a:p>
        </p:txBody>
      </p:sp>
      <p:sp>
        <p:nvSpPr>
          <p:cNvPr id="22" name="Text Box 4"/>
          <p:cNvSpPr txBox="1">
            <a:spLocks noChangeArrowheads="1"/>
          </p:cNvSpPr>
          <p:nvPr/>
        </p:nvSpPr>
        <p:spPr bwMode="auto">
          <a:xfrm>
            <a:off x="3069025" y="192933"/>
            <a:ext cx="3005951"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000">
                <a:solidFill>
                  <a:schemeClr val="tx1">
                    <a:lumMod val="85000"/>
                    <a:lumOff val="15000"/>
                  </a:schemeClr>
                </a:solidFill>
                <a:latin typeface="微软雅黑" panose="020B0503020204020204" charset="-122"/>
                <a:ea typeface="微软雅黑" panose="020B0503020204020204" charset="-122"/>
                <a:cs typeface="+mn-ea"/>
                <a:sym typeface="微软雅黑" panose="020B0503020204020204" charset="-122"/>
              </a:rPr>
              <a:t>工作中的不足及原因分析</a:t>
            </a:r>
            <a:endParaRPr lang="zh-CN" altLang="zh-CN" sz="2000" dirty="0">
              <a:solidFill>
                <a:schemeClr val="tx1">
                  <a:lumMod val="85000"/>
                  <a:lumOff val="15000"/>
                </a:schemeClr>
              </a:solidFill>
              <a:latin typeface="微软雅黑" panose="020B0503020204020204" charset="-122"/>
              <a:ea typeface="微软雅黑" panose="020B0503020204020204" charset="-122"/>
              <a:cs typeface="+mn-ea"/>
              <a:sym typeface="微软雅黑" panose="020B0503020204020204" charset="-122"/>
            </a:endParaRPr>
          </a:p>
        </p:txBody>
      </p:sp>
      <p:sp>
        <p:nvSpPr>
          <p:cNvPr id="23" name="Line 6"/>
          <p:cNvSpPr>
            <a:spLocks noChangeShapeType="1"/>
          </p:cNvSpPr>
          <p:nvPr/>
        </p:nvSpPr>
        <p:spPr bwMode="auto">
          <a:xfrm>
            <a:off x="0" y="361950"/>
            <a:ext cx="3069025" cy="0"/>
          </a:xfrm>
          <a:prstGeom prst="line">
            <a:avLst/>
          </a:prstGeom>
          <a:noFill/>
          <a:ln w="6350">
            <a:solidFill>
              <a:srgbClr val="0070C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latin typeface="微软雅黑" panose="020B0503020204020204" charset="-122"/>
              <a:ea typeface="微软雅黑" panose="020B0503020204020204" charset="-122"/>
              <a:cs typeface="+mn-ea"/>
              <a:sym typeface="微软雅黑" panose="020B0503020204020204" charset="-122"/>
            </a:endParaRPr>
          </a:p>
        </p:txBody>
      </p:sp>
      <p:sp>
        <p:nvSpPr>
          <p:cNvPr id="24" name="Line 7"/>
          <p:cNvSpPr>
            <a:spLocks noChangeShapeType="1"/>
          </p:cNvSpPr>
          <p:nvPr/>
        </p:nvSpPr>
        <p:spPr bwMode="auto">
          <a:xfrm>
            <a:off x="6147594" y="361950"/>
            <a:ext cx="2996406" cy="0"/>
          </a:xfrm>
          <a:prstGeom prst="line">
            <a:avLst/>
          </a:prstGeom>
          <a:noFill/>
          <a:ln w="6350">
            <a:solidFill>
              <a:srgbClr val="0070C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latin typeface="微软雅黑" panose="020B0503020204020204" charset="-122"/>
              <a:ea typeface="微软雅黑" panose="020B0503020204020204" charset="-122"/>
              <a:cs typeface="+mn-ea"/>
              <a:sym typeface="微软雅黑" panose="020B0503020204020204" charset="-122"/>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3000">
        <p:fade/>
      </p:transition>
    </mc:Choice>
    <mc:Fallback xmlns="">
      <p:transition spd="med"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additive="base">
                                        <p:cTn id="7" dur="500" fill="hold"/>
                                        <p:tgtEl>
                                          <p:spTgt spid="23"/>
                                        </p:tgtEl>
                                        <p:attrNameLst>
                                          <p:attrName>ppt_x</p:attrName>
                                        </p:attrNameLst>
                                      </p:cBhvr>
                                      <p:tavLst>
                                        <p:tav tm="0">
                                          <p:val>
                                            <p:strVal val="1+#ppt_w/2"/>
                                          </p:val>
                                        </p:tav>
                                        <p:tav tm="100000">
                                          <p:val>
                                            <p:strVal val="#ppt_x"/>
                                          </p:val>
                                        </p:tav>
                                      </p:tavLst>
                                    </p:anim>
                                    <p:anim calcmode="lin" valueType="num">
                                      <p:cBhvr additive="base">
                                        <p:cTn id="8" dur="500" fill="hold"/>
                                        <p:tgtEl>
                                          <p:spTgt spid="23"/>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24"/>
                                        </p:tgtEl>
                                        <p:attrNameLst>
                                          <p:attrName>style.visibility</p:attrName>
                                        </p:attrNameLst>
                                      </p:cBhvr>
                                      <p:to>
                                        <p:strVal val="visible"/>
                                      </p:to>
                                    </p:set>
                                    <p:anim calcmode="lin" valueType="num">
                                      <p:cBhvr additive="base">
                                        <p:cTn id="11" dur="500" fill="hold"/>
                                        <p:tgtEl>
                                          <p:spTgt spid="24"/>
                                        </p:tgtEl>
                                        <p:attrNameLst>
                                          <p:attrName>ppt_x</p:attrName>
                                        </p:attrNameLst>
                                      </p:cBhvr>
                                      <p:tavLst>
                                        <p:tav tm="0">
                                          <p:val>
                                            <p:strVal val="0-#ppt_w/2"/>
                                          </p:val>
                                        </p:tav>
                                        <p:tav tm="100000">
                                          <p:val>
                                            <p:strVal val="#ppt_x"/>
                                          </p:val>
                                        </p:tav>
                                      </p:tavLst>
                                    </p:anim>
                                    <p:anim calcmode="lin" valueType="num">
                                      <p:cBhvr additive="base">
                                        <p:cTn id="12" dur="500" fill="hold"/>
                                        <p:tgtEl>
                                          <p:spTgt spid="24"/>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42" presetClass="entr" presetSubtype="0" fill="hold" grpId="0" nodeType="afterEffect">
                                  <p:stCondLst>
                                    <p:cond delay="0"/>
                                  </p:stCondLst>
                                  <p:childTnLst>
                                    <p:set>
                                      <p:cBhvr>
                                        <p:cTn id="15" dur="1" fill="hold">
                                          <p:stCondLst>
                                            <p:cond delay="0"/>
                                          </p:stCondLst>
                                        </p:cTn>
                                        <p:tgtEl>
                                          <p:spTgt spid="22"/>
                                        </p:tgtEl>
                                        <p:attrNameLst>
                                          <p:attrName>style.visibility</p:attrName>
                                        </p:attrNameLst>
                                      </p:cBhvr>
                                      <p:to>
                                        <p:strVal val="visible"/>
                                      </p:to>
                                    </p:set>
                                    <p:animEffect transition="in" filter="fade">
                                      <p:cBhvr>
                                        <p:cTn id="16" dur="1000"/>
                                        <p:tgtEl>
                                          <p:spTgt spid="22"/>
                                        </p:tgtEl>
                                      </p:cBhvr>
                                    </p:animEffect>
                                    <p:anim calcmode="lin" valueType="num">
                                      <p:cBhvr>
                                        <p:cTn id="17" dur="1000" fill="hold"/>
                                        <p:tgtEl>
                                          <p:spTgt spid="22"/>
                                        </p:tgtEl>
                                        <p:attrNameLst>
                                          <p:attrName>ppt_x</p:attrName>
                                        </p:attrNameLst>
                                      </p:cBhvr>
                                      <p:tavLst>
                                        <p:tav tm="0">
                                          <p:val>
                                            <p:strVal val="#ppt_x"/>
                                          </p:val>
                                        </p:tav>
                                        <p:tav tm="100000">
                                          <p:val>
                                            <p:strVal val="#ppt_x"/>
                                          </p:val>
                                        </p:tav>
                                      </p:tavLst>
                                    </p:anim>
                                    <p:anim calcmode="lin" valueType="num">
                                      <p:cBhvr>
                                        <p:cTn id="18" dur="1000" fill="hold"/>
                                        <p:tgtEl>
                                          <p:spTgt spid="22"/>
                                        </p:tgtEl>
                                        <p:attrNameLst>
                                          <p:attrName>ppt_y</p:attrName>
                                        </p:attrNameLst>
                                      </p:cBhvr>
                                      <p:tavLst>
                                        <p:tav tm="0">
                                          <p:val>
                                            <p:strVal val="#ppt_y+.1"/>
                                          </p:val>
                                        </p:tav>
                                        <p:tav tm="100000">
                                          <p:val>
                                            <p:strVal val="#ppt_y"/>
                                          </p:val>
                                        </p:tav>
                                      </p:tavLst>
                                    </p:anim>
                                  </p:childTnLst>
                                </p:cTn>
                              </p:par>
                            </p:childTnLst>
                          </p:cTn>
                        </p:par>
                        <p:par>
                          <p:cTn id="19" fill="hold">
                            <p:stCondLst>
                              <p:cond delay="1500"/>
                            </p:stCondLst>
                            <p:childTnLst>
                              <p:par>
                                <p:cTn id="20" presetID="21" presetClass="entr" presetSubtype="1" fill="hold" grpId="0" nodeType="after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wheel(1)">
                                      <p:cBhvr>
                                        <p:cTn id="22" dur="2000"/>
                                        <p:tgtEl>
                                          <p:spTgt spid="8"/>
                                        </p:tgtEl>
                                      </p:cBhvr>
                                    </p:animEffect>
                                  </p:childTnLst>
                                </p:cTn>
                              </p:par>
                              <p:par>
                                <p:cTn id="23" presetID="21" presetClass="entr" presetSubtype="1" fill="hold" nodeType="with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wheel(1)">
                                      <p:cBhvr>
                                        <p:cTn id="25" dur="2000"/>
                                        <p:tgtEl>
                                          <p:spTgt spid="10"/>
                                        </p:tgtEl>
                                      </p:cBhvr>
                                    </p:animEffect>
                                  </p:childTnLst>
                                </p:cTn>
                              </p:par>
                              <p:par>
                                <p:cTn id="26" presetID="21" presetClass="entr" presetSubtype="1" fill="hold" grpId="0" nodeType="with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wheel(1)">
                                      <p:cBhvr>
                                        <p:cTn id="28" dur="2000"/>
                                        <p:tgtEl>
                                          <p:spTgt spid="6"/>
                                        </p:tgtEl>
                                      </p:cBhvr>
                                    </p:animEffect>
                                  </p:childTnLst>
                                </p:cTn>
                              </p:par>
                              <p:par>
                                <p:cTn id="29" presetID="21" presetClass="entr" presetSubtype="1" fill="hold" nodeType="with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wheel(1)">
                                      <p:cBhvr>
                                        <p:cTn id="31" dur="2000"/>
                                        <p:tgtEl>
                                          <p:spTgt spid="12"/>
                                        </p:tgtEl>
                                      </p:cBhvr>
                                    </p:animEffect>
                                  </p:childTnLst>
                                </p:cTn>
                              </p:par>
                              <p:par>
                                <p:cTn id="32" presetID="21" presetClass="entr" presetSubtype="1" fill="hold" nodeType="withEffect">
                                  <p:stCondLst>
                                    <p:cond delay="0"/>
                                  </p:stCondLst>
                                  <p:childTnLst>
                                    <p:set>
                                      <p:cBhvr>
                                        <p:cTn id="33" dur="1" fill="hold">
                                          <p:stCondLst>
                                            <p:cond delay="0"/>
                                          </p:stCondLst>
                                        </p:cTn>
                                        <p:tgtEl>
                                          <p:spTgt spid="13"/>
                                        </p:tgtEl>
                                        <p:attrNameLst>
                                          <p:attrName>style.visibility</p:attrName>
                                        </p:attrNameLst>
                                      </p:cBhvr>
                                      <p:to>
                                        <p:strVal val="visible"/>
                                      </p:to>
                                    </p:set>
                                    <p:animEffect transition="in" filter="wheel(1)">
                                      <p:cBhvr>
                                        <p:cTn id="34" dur="2000"/>
                                        <p:tgtEl>
                                          <p:spTgt spid="13"/>
                                        </p:tgtEl>
                                      </p:cBhvr>
                                    </p:animEffect>
                                  </p:childTnLst>
                                </p:cTn>
                              </p:par>
                              <p:par>
                                <p:cTn id="35" presetID="21" presetClass="entr" presetSubtype="1" fill="hold" grpId="0" nodeType="withEffect">
                                  <p:stCondLst>
                                    <p:cond delay="0"/>
                                  </p:stCondLst>
                                  <p:childTnLst>
                                    <p:set>
                                      <p:cBhvr>
                                        <p:cTn id="36" dur="1" fill="hold">
                                          <p:stCondLst>
                                            <p:cond delay="0"/>
                                          </p:stCondLst>
                                        </p:cTn>
                                        <p:tgtEl>
                                          <p:spTgt spid="9"/>
                                        </p:tgtEl>
                                        <p:attrNameLst>
                                          <p:attrName>style.visibility</p:attrName>
                                        </p:attrNameLst>
                                      </p:cBhvr>
                                      <p:to>
                                        <p:strVal val="visible"/>
                                      </p:to>
                                    </p:set>
                                    <p:animEffect transition="in" filter="wheel(1)">
                                      <p:cBhvr>
                                        <p:cTn id="37" dur="2000"/>
                                        <p:tgtEl>
                                          <p:spTgt spid="9"/>
                                        </p:tgtEl>
                                      </p:cBhvr>
                                    </p:animEffect>
                                  </p:childTnLst>
                                </p:cTn>
                              </p:par>
                              <p:par>
                                <p:cTn id="38" presetID="21" presetClass="entr" presetSubtype="1" fill="hold" nodeType="withEffect">
                                  <p:stCondLst>
                                    <p:cond delay="0"/>
                                  </p:stCondLst>
                                  <p:childTnLst>
                                    <p:set>
                                      <p:cBhvr>
                                        <p:cTn id="39" dur="1" fill="hold">
                                          <p:stCondLst>
                                            <p:cond delay="0"/>
                                          </p:stCondLst>
                                        </p:cTn>
                                        <p:tgtEl>
                                          <p:spTgt spid="11"/>
                                        </p:tgtEl>
                                        <p:attrNameLst>
                                          <p:attrName>style.visibility</p:attrName>
                                        </p:attrNameLst>
                                      </p:cBhvr>
                                      <p:to>
                                        <p:strVal val="visible"/>
                                      </p:to>
                                    </p:set>
                                    <p:animEffect transition="in" filter="wheel(1)">
                                      <p:cBhvr>
                                        <p:cTn id="40" dur="2000"/>
                                        <p:tgtEl>
                                          <p:spTgt spid="11"/>
                                        </p:tgtEl>
                                      </p:cBhvr>
                                    </p:animEffect>
                                  </p:childTnLst>
                                </p:cTn>
                              </p:par>
                              <p:par>
                                <p:cTn id="41" presetID="21" presetClass="entr" presetSubtype="1" fill="hold" grpId="0" nodeType="withEffect">
                                  <p:stCondLst>
                                    <p:cond delay="0"/>
                                  </p:stCondLst>
                                  <p:childTnLst>
                                    <p:set>
                                      <p:cBhvr>
                                        <p:cTn id="42" dur="1" fill="hold">
                                          <p:stCondLst>
                                            <p:cond delay="0"/>
                                          </p:stCondLst>
                                        </p:cTn>
                                        <p:tgtEl>
                                          <p:spTgt spid="7"/>
                                        </p:tgtEl>
                                        <p:attrNameLst>
                                          <p:attrName>style.visibility</p:attrName>
                                        </p:attrNameLst>
                                      </p:cBhvr>
                                      <p:to>
                                        <p:strVal val="visible"/>
                                      </p:to>
                                    </p:set>
                                    <p:animEffect transition="in" filter="wheel(1)">
                                      <p:cBhvr>
                                        <p:cTn id="43" dur="2000"/>
                                        <p:tgtEl>
                                          <p:spTgt spid="7"/>
                                        </p:tgtEl>
                                      </p:cBhvr>
                                    </p:animEffect>
                                  </p:childTnLst>
                                </p:cTn>
                              </p:par>
                            </p:childTnLst>
                          </p:cTn>
                        </p:par>
                        <p:par>
                          <p:cTn id="44" fill="hold">
                            <p:stCondLst>
                              <p:cond delay="3500"/>
                            </p:stCondLst>
                            <p:childTnLst>
                              <p:par>
                                <p:cTn id="45" presetID="22" presetClass="entr" presetSubtype="4" fill="hold" grpId="0" nodeType="afterEffect">
                                  <p:stCondLst>
                                    <p:cond delay="0"/>
                                  </p:stCondLst>
                                  <p:childTnLst>
                                    <p:set>
                                      <p:cBhvr>
                                        <p:cTn id="46" dur="1" fill="hold">
                                          <p:stCondLst>
                                            <p:cond delay="0"/>
                                          </p:stCondLst>
                                        </p:cTn>
                                        <p:tgtEl>
                                          <p:spTgt spid="14"/>
                                        </p:tgtEl>
                                        <p:attrNameLst>
                                          <p:attrName>style.visibility</p:attrName>
                                        </p:attrNameLst>
                                      </p:cBhvr>
                                      <p:to>
                                        <p:strVal val="visible"/>
                                      </p:to>
                                    </p:set>
                                    <p:animEffect transition="in" filter="wipe(down)">
                                      <p:cBhvr>
                                        <p:cTn id="47" dur="500"/>
                                        <p:tgtEl>
                                          <p:spTgt spid="14"/>
                                        </p:tgtEl>
                                      </p:cBhvr>
                                    </p:animEffect>
                                  </p:childTnLst>
                                </p:cTn>
                              </p:par>
                            </p:childTnLst>
                          </p:cTn>
                        </p:par>
                        <p:par>
                          <p:cTn id="48" fill="hold">
                            <p:stCondLst>
                              <p:cond delay="4000"/>
                            </p:stCondLst>
                            <p:childTnLst>
                              <p:par>
                                <p:cTn id="49" presetID="22" presetClass="entr" presetSubtype="1" fill="hold" grpId="0" nodeType="afterEffect">
                                  <p:stCondLst>
                                    <p:cond delay="0"/>
                                  </p:stCondLst>
                                  <p:childTnLst>
                                    <p:set>
                                      <p:cBhvr>
                                        <p:cTn id="50" dur="1" fill="hold">
                                          <p:stCondLst>
                                            <p:cond delay="0"/>
                                          </p:stCondLst>
                                        </p:cTn>
                                        <p:tgtEl>
                                          <p:spTgt spid="15"/>
                                        </p:tgtEl>
                                        <p:attrNameLst>
                                          <p:attrName>style.visibility</p:attrName>
                                        </p:attrNameLst>
                                      </p:cBhvr>
                                      <p:to>
                                        <p:strVal val="visible"/>
                                      </p:to>
                                    </p:set>
                                    <p:animEffect transition="in" filter="wipe(up)">
                                      <p:cBhvr>
                                        <p:cTn id="51" dur="500"/>
                                        <p:tgtEl>
                                          <p:spTgt spid="15"/>
                                        </p:tgtEl>
                                      </p:cBhvr>
                                    </p:animEffect>
                                  </p:childTnLst>
                                </p:cTn>
                              </p:par>
                            </p:childTnLst>
                          </p:cTn>
                        </p:par>
                        <p:par>
                          <p:cTn id="52" fill="hold">
                            <p:stCondLst>
                              <p:cond delay="4500"/>
                            </p:stCondLst>
                            <p:childTnLst>
                              <p:par>
                                <p:cTn id="53" presetID="22" presetClass="entr" presetSubtype="1" fill="hold" grpId="0" nodeType="afterEffect">
                                  <p:stCondLst>
                                    <p:cond delay="0"/>
                                  </p:stCondLst>
                                  <p:childTnLst>
                                    <p:set>
                                      <p:cBhvr>
                                        <p:cTn id="54" dur="1" fill="hold">
                                          <p:stCondLst>
                                            <p:cond delay="0"/>
                                          </p:stCondLst>
                                        </p:cTn>
                                        <p:tgtEl>
                                          <p:spTgt spid="16"/>
                                        </p:tgtEl>
                                        <p:attrNameLst>
                                          <p:attrName>style.visibility</p:attrName>
                                        </p:attrNameLst>
                                      </p:cBhvr>
                                      <p:to>
                                        <p:strVal val="visible"/>
                                      </p:to>
                                    </p:set>
                                    <p:animEffect transition="in" filter="wipe(up)">
                                      <p:cBhvr>
                                        <p:cTn id="55" dur="500"/>
                                        <p:tgtEl>
                                          <p:spTgt spid="16"/>
                                        </p:tgtEl>
                                      </p:cBhvr>
                                    </p:animEffect>
                                  </p:childTnLst>
                                </p:cTn>
                              </p:par>
                            </p:childTnLst>
                          </p:cTn>
                        </p:par>
                        <p:par>
                          <p:cTn id="56" fill="hold">
                            <p:stCondLst>
                              <p:cond delay="5000"/>
                            </p:stCondLst>
                            <p:childTnLst>
                              <p:par>
                                <p:cTn id="57" presetID="22" presetClass="entr" presetSubtype="4" fill="hold" grpId="0" nodeType="afterEffect">
                                  <p:stCondLst>
                                    <p:cond delay="0"/>
                                  </p:stCondLst>
                                  <p:childTnLst>
                                    <p:set>
                                      <p:cBhvr>
                                        <p:cTn id="58" dur="1" fill="hold">
                                          <p:stCondLst>
                                            <p:cond delay="0"/>
                                          </p:stCondLst>
                                        </p:cTn>
                                        <p:tgtEl>
                                          <p:spTgt spid="17"/>
                                        </p:tgtEl>
                                        <p:attrNameLst>
                                          <p:attrName>style.visibility</p:attrName>
                                        </p:attrNameLst>
                                      </p:cBhvr>
                                      <p:to>
                                        <p:strVal val="visible"/>
                                      </p:to>
                                    </p:set>
                                    <p:animEffect transition="in" filter="wipe(down)">
                                      <p:cBhvr>
                                        <p:cTn id="59" dur="500"/>
                                        <p:tgtEl>
                                          <p:spTgt spid="17"/>
                                        </p:tgtEl>
                                      </p:cBhvr>
                                    </p:animEffect>
                                  </p:childTnLst>
                                </p:cTn>
                              </p:par>
                            </p:childTnLst>
                          </p:cTn>
                        </p:par>
                        <p:par>
                          <p:cTn id="60" fill="hold">
                            <p:stCondLst>
                              <p:cond delay="5500"/>
                            </p:stCondLst>
                            <p:childTnLst>
                              <p:par>
                                <p:cTn id="61" presetID="53" presetClass="entr" presetSubtype="16" fill="hold" grpId="0" nodeType="afterEffect">
                                  <p:stCondLst>
                                    <p:cond delay="0"/>
                                  </p:stCondLst>
                                  <p:childTnLst>
                                    <p:set>
                                      <p:cBhvr>
                                        <p:cTn id="62" dur="1" fill="hold">
                                          <p:stCondLst>
                                            <p:cond delay="0"/>
                                          </p:stCondLst>
                                        </p:cTn>
                                        <p:tgtEl>
                                          <p:spTgt spid="18"/>
                                        </p:tgtEl>
                                        <p:attrNameLst>
                                          <p:attrName>style.visibility</p:attrName>
                                        </p:attrNameLst>
                                      </p:cBhvr>
                                      <p:to>
                                        <p:strVal val="visible"/>
                                      </p:to>
                                    </p:set>
                                    <p:anim calcmode="lin" valueType="num">
                                      <p:cBhvr>
                                        <p:cTn id="63" dur="500" fill="hold"/>
                                        <p:tgtEl>
                                          <p:spTgt spid="18"/>
                                        </p:tgtEl>
                                        <p:attrNameLst>
                                          <p:attrName>ppt_w</p:attrName>
                                        </p:attrNameLst>
                                      </p:cBhvr>
                                      <p:tavLst>
                                        <p:tav tm="0">
                                          <p:val>
                                            <p:fltVal val="0"/>
                                          </p:val>
                                        </p:tav>
                                        <p:tav tm="100000">
                                          <p:val>
                                            <p:strVal val="#ppt_w"/>
                                          </p:val>
                                        </p:tav>
                                      </p:tavLst>
                                    </p:anim>
                                    <p:anim calcmode="lin" valueType="num">
                                      <p:cBhvr>
                                        <p:cTn id="64" dur="500" fill="hold"/>
                                        <p:tgtEl>
                                          <p:spTgt spid="18"/>
                                        </p:tgtEl>
                                        <p:attrNameLst>
                                          <p:attrName>ppt_h</p:attrName>
                                        </p:attrNameLst>
                                      </p:cBhvr>
                                      <p:tavLst>
                                        <p:tav tm="0">
                                          <p:val>
                                            <p:fltVal val="0"/>
                                          </p:val>
                                        </p:tav>
                                        <p:tav tm="100000">
                                          <p:val>
                                            <p:strVal val="#ppt_h"/>
                                          </p:val>
                                        </p:tav>
                                      </p:tavLst>
                                    </p:anim>
                                    <p:animEffect transition="in" filter="fade">
                                      <p:cBhvr>
                                        <p:cTn id="65" dur="500"/>
                                        <p:tgtEl>
                                          <p:spTgt spid="18"/>
                                        </p:tgtEl>
                                      </p:cBhvr>
                                    </p:animEffect>
                                  </p:childTnLst>
                                </p:cTn>
                              </p:par>
                            </p:childTnLst>
                          </p:cTn>
                        </p:par>
                        <p:par>
                          <p:cTn id="66" fill="hold">
                            <p:stCondLst>
                              <p:cond delay="6000"/>
                            </p:stCondLst>
                            <p:childTnLst>
                              <p:par>
                                <p:cTn id="67" presetID="10" presetClass="entr" presetSubtype="0" fill="hold" grpId="0" nodeType="afterEffect">
                                  <p:stCondLst>
                                    <p:cond delay="0"/>
                                  </p:stCondLst>
                                  <p:childTnLst>
                                    <p:set>
                                      <p:cBhvr>
                                        <p:cTn id="68" dur="1" fill="hold">
                                          <p:stCondLst>
                                            <p:cond delay="0"/>
                                          </p:stCondLst>
                                        </p:cTn>
                                        <p:tgtEl>
                                          <p:spTgt spid="20"/>
                                        </p:tgtEl>
                                        <p:attrNameLst>
                                          <p:attrName>style.visibility</p:attrName>
                                        </p:attrNameLst>
                                      </p:cBhvr>
                                      <p:to>
                                        <p:strVal val="visible"/>
                                      </p:to>
                                    </p:set>
                                    <p:animEffect transition="in" filter="fade">
                                      <p:cBhvr>
                                        <p:cTn id="69" dur="350"/>
                                        <p:tgtEl>
                                          <p:spTgt spid="20"/>
                                        </p:tgtEl>
                                      </p:cBhvr>
                                    </p:animEffect>
                                  </p:childTnLst>
                                </p:cTn>
                              </p:par>
                              <p:par>
                                <p:cTn id="70" presetID="26" presetClass="emph" presetSubtype="0" fill="hold" grpId="1" nodeType="withEffect">
                                  <p:stCondLst>
                                    <p:cond delay="0"/>
                                  </p:stCondLst>
                                  <p:childTnLst>
                                    <p:animEffect transition="out" filter="fade">
                                      <p:cBhvr>
                                        <p:cTn id="71" dur="400" tmFilter="0, 0; .2, .5; .8, .5; 1, 0"/>
                                        <p:tgtEl>
                                          <p:spTgt spid="20"/>
                                        </p:tgtEl>
                                      </p:cBhvr>
                                    </p:animEffect>
                                    <p:animScale>
                                      <p:cBhvr>
                                        <p:cTn id="72" dur="200" autoRev="1" fill="hold"/>
                                        <p:tgtEl>
                                          <p:spTgt spid="20"/>
                                        </p:tgtEl>
                                      </p:cBhvr>
                                      <p:by x="105000" y="105000"/>
                                    </p:animScale>
                                  </p:childTnLst>
                                </p:cTn>
                              </p:par>
                            </p:childTnLst>
                          </p:cTn>
                        </p:par>
                        <p:par>
                          <p:cTn id="73" fill="hold">
                            <p:stCondLst>
                              <p:cond delay="6500"/>
                            </p:stCondLst>
                            <p:childTnLst>
                              <p:par>
                                <p:cTn id="74" presetID="10" presetClass="entr" presetSubtype="0" fill="hold" grpId="0" nodeType="afterEffect">
                                  <p:stCondLst>
                                    <p:cond delay="0"/>
                                  </p:stCondLst>
                                  <p:childTnLst>
                                    <p:set>
                                      <p:cBhvr>
                                        <p:cTn id="75" dur="1" fill="hold">
                                          <p:stCondLst>
                                            <p:cond delay="0"/>
                                          </p:stCondLst>
                                        </p:cTn>
                                        <p:tgtEl>
                                          <p:spTgt spid="19"/>
                                        </p:tgtEl>
                                        <p:attrNameLst>
                                          <p:attrName>style.visibility</p:attrName>
                                        </p:attrNameLst>
                                      </p:cBhvr>
                                      <p:to>
                                        <p:strVal val="visible"/>
                                      </p:to>
                                    </p:set>
                                    <p:animEffect transition="in" filter="fade">
                                      <p:cBhvr>
                                        <p:cTn id="76" dur="500"/>
                                        <p:tgtEl>
                                          <p:spTgt spid="19"/>
                                        </p:tgtEl>
                                      </p:cBhvr>
                                    </p:animEffect>
                                  </p:childTnLst>
                                </p:cTn>
                              </p:par>
                            </p:childTnLst>
                          </p:cTn>
                        </p:par>
                        <p:par>
                          <p:cTn id="77" fill="hold">
                            <p:stCondLst>
                              <p:cond delay="7000"/>
                            </p:stCondLst>
                            <p:childTnLst>
                              <p:par>
                                <p:cTn id="78" presetID="10" presetClass="entr" presetSubtype="0" fill="hold" grpId="0" nodeType="afterEffect">
                                  <p:stCondLst>
                                    <p:cond delay="0"/>
                                  </p:stCondLst>
                                  <p:childTnLst>
                                    <p:set>
                                      <p:cBhvr>
                                        <p:cTn id="79" dur="1" fill="hold">
                                          <p:stCondLst>
                                            <p:cond delay="0"/>
                                          </p:stCondLst>
                                        </p:cTn>
                                        <p:tgtEl>
                                          <p:spTgt spid="26"/>
                                        </p:tgtEl>
                                        <p:attrNameLst>
                                          <p:attrName>style.visibility</p:attrName>
                                        </p:attrNameLst>
                                      </p:cBhvr>
                                      <p:to>
                                        <p:strVal val="visible"/>
                                      </p:to>
                                    </p:set>
                                    <p:animEffect transition="in" filter="fade">
                                      <p:cBhvr>
                                        <p:cTn id="80" dur="350"/>
                                        <p:tgtEl>
                                          <p:spTgt spid="26"/>
                                        </p:tgtEl>
                                      </p:cBhvr>
                                    </p:animEffect>
                                  </p:childTnLst>
                                </p:cTn>
                              </p:par>
                              <p:par>
                                <p:cTn id="81" presetID="26" presetClass="emph" presetSubtype="0" fill="hold" grpId="1" nodeType="withEffect">
                                  <p:stCondLst>
                                    <p:cond delay="0"/>
                                  </p:stCondLst>
                                  <p:childTnLst>
                                    <p:animEffect transition="out" filter="fade">
                                      <p:cBhvr>
                                        <p:cTn id="82" dur="400" tmFilter="0, 0; .2, .5; .8, .5; 1, 0"/>
                                        <p:tgtEl>
                                          <p:spTgt spid="26"/>
                                        </p:tgtEl>
                                      </p:cBhvr>
                                    </p:animEffect>
                                    <p:animScale>
                                      <p:cBhvr>
                                        <p:cTn id="83" dur="200" autoRev="1" fill="hold"/>
                                        <p:tgtEl>
                                          <p:spTgt spid="26"/>
                                        </p:tgtEl>
                                      </p:cBhvr>
                                      <p:by x="105000" y="105000"/>
                                    </p:animScale>
                                  </p:childTnLst>
                                </p:cTn>
                              </p:par>
                            </p:childTnLst>
                          </p:cTn>
                        </p:par>
                        <p:par>
                          <p:cTn id="84" fill="hold">
                            <p:stCondLst>
                              <p:cond delay="7500"/>
                            </p:stCondLst>
                            <p:childTnLst>
                              <p:par>
                                <p:cTn id="85" presetID="10" presetClass="entr" presetSubtype="0" fill="hold" grpId="0" nodeType="afterEffect">
                                  <p:stCondLst>
                                    <p:cond delay="0"/>
                                  </p:stCondLst>
                                  <p:childTnLst>
                                    <p:set>
                                      <p:cBhvr>
                                        <p:cTn id="86" dur="1" fill="hold">
                                          <p:stCondLst>
                                            <p:cond delay="0"/>
                                          </p:stCondLst>
                                        </p:cTn>
                                        <p:tgtEl>
                                          <p:spTgt spid="25"/>
                                        </p:tgtEl>
                                        <p:attrNameLst>
                                          <p:attrName>style.visibility</p:attrName>
                                        </p:attrNameLst>
                                      </p:cBhvr>
                                      <p:to>
                                        <p:strVal val="visible"/>
                                      </p:to>
                                    </p:set>
                                    <p:animEffect transition="in" filter="fade">
                                      <p:cBhvr>
                                        <p:cTn id="87"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4" grpId="0" animBg="1"/>
      <p:bldP spid="15" grpId="0" animBg="1"/>
      <p:bldP spid="16" grpId="0" animBg="1"/>
      <p:bldP spid="17" grpId="0" animBg="1"/>
      <p:bldP spid="18" grpId="0"/>
      <p:bldP spid="19" grpId="0"/>
      <p:bldP spid="20" grpId="0"/>
      <p:bldP spid="20" grpId="1"/>
      <p:bldP spid="25" grpId="0"/>
      <p:bldP spid="26" grpId="0"/>
      <p:bldP spid="26" grpId="1"/>
      <p:bldP spid="22" grpId="0"/>
      <p:bldP spid="23" grpId="0" animBg="1"/>
      <p:bldP spid="24"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4" name="Freeform 6"/>
          <p:cNvSpPr>
            <a:spLocks noEditPoints="1"/>
          </p:cNvSpPr>
          <p:nvPr/>
        </p:nvSpPr>
        <p:spPr bwMode="auto">
          <a:xfrm>
            <a:off x="744538" y="1819275"/>
            <a:ext cx="1509712" cy="1509713"/>
          </a:xfrm>
          <a:custGeom>
            <a:avLst/>
            <a:gdLst>
              <a:gd name="T0" fmla="*/ 1383131 w 489"/>
              <a:gd name="T1" fmla="*/ 623644 h 489"/>
              <a:gd name="T2" fmla="*/ 1364607 w 489"/>
              <a:gd name="T3" fmla="*/ 555723 h 489"/>
              <a:gd name="T4" fmla="*/ 1454140 w 489"/>
              <a:gd name="T5" fmla="*/ 453840 h 489"/>
              <a:gd name="T6" fmla="*/ 1364607 w 489"/>
              <a:gd name="T7" fmla="*/ 299473 h 489"/>
              <a:gd name="T8" fmla="*/ 1231851 w 489"/>
              <a:gd name="T9" fmla="*/ 327259 h 489"/>
              <a:gd name="T10" fmla="*/ 1182453 w 489"/>
              <a:gd name="T11" fmla="*/ 277861 h 489"/>
              <a:gd name="T12" fmla="*/ 1210239 w 489"/>
              <a:gd name="T13" fmla="*/ 145105 h 489"/>
              <a:gd name="T14" fmla="*/ 1052785 w 489"/>
              <a:gd name="T15" fmla="*/ 55572 h 489"/>
              <a:gd name="T16" fmla="*/ 953990 w 489"/>
              <a:gd name="T17" fmla="*/ 145105 h 489"/>
              <a:gd name="T18" fmla="*/ 886068 w 489"/>
              <a:gd name="T19" fmla="*/ 126581 h 489"/>
              <a:gd name="T20" fmla="*/ 842845 w 489"/>
              <a:gd name="T21" fmla="*/ 0 h 489"/>
              <a:gd name="T22" fmla="*/ 753312 w 489"/>
              <a:gd name="T23" fmla="*/ 0 h 489"/>
              <a:gd name="T24" fmla="*/ 663779 w 489"/>
              <a:gd name="T25" fmla="*/ 0 h 489"/>
              <a:gd name="T26" fmla="*/ 623644 w 489"/>
              <a:gd name="T27" fmla="*/ 126581 h 489"/>
              <a:gd name="T28" fmla="*/ 555722 w 489"/>
              <a:gd name="T29" fmla="*/ 145105 h 489"/>
              <a:gd name="T30" fmla="*/ 453840 w 489"/>
              <a:gd name="T31" fmla="*/ 55572 h 489"/>
              <a:gd name="T32" fmla="*/ 299473 w 489"/>
              <a:gd name="T33" fmla="*/ 145105 h 489"/>
              <a:gd name="T34" fmla="*/ 327259 w 489"/>
              <a:gd name="T35" fmla="*/ 277861 h 489"/>
              <a:gd name="T36" fmla="*/ 277861 w 489"/>
              <a:gd name="T37" fmla="*/ 327259 h 489"/>
              <a:gd name="T38" fmla="*/ 145105 w 489"/>
              <a:gd name="T39" fmla="*/ 299473 h 489"/>
              <a:gd name="T40" fmla="*/ 55572 w 489"/>
              <a:gd name="T41" fmla="*/ 453840 h 489"/>
              <a:gd name="T42" fmla="*/ 145105 w 489"/>
              <a:gd name="T43" fmla="*/ 555723 h 489"/>
              <a:gd name="T44" fmla="*/ 126581 w 489"/>
              <a:gd name="T45" fmla="*/ 623644 h 489"/>
              <a:gd name="T46" fmla="*/ 0 w 489"/>
              <a:gd name="T47" fmla="*/ 663780 h 489"/>
              <a:gd name="T48" fmla="*/ 0 w 489"/>
              <a:gd name="T49" fmla="*/ 753313 h 489"/>
              <a:gd name="T50" fmla="*/ 0 w 489"/>
              <a:gd name="T51" fmla="*/ 845933 h 489"/>
              <a:gd name="T52" fmla="*/ 126581 w 489"/>
              <a:gd name="T53" fmla="*/ 886069 h 489"/>
              <a:gd name="T54" fmla="*/ 145105 w 489"/>
              <a:gd name="T55" fmla="*/ 953990 h 489"/>
              <a:gd name="T56" fmla="*/ 55572 w 489"/>
              <a:gd name="T57" fmla="*/ 1055873 h 489"/>
              <a:gd name="T58" fmla="*/ 145105 w 489"/>
              <a:gd name="T59" fmla="*/ 1210240 h 489"/>
              <a:gd name="T60" fmla="*/ 277861 w 489"/>
              <a:gd name="T61" fmla="*/ 1182454 h 489"/>
              <a:gd name="T62" fmla="*/ 327259 w 489"/>
              <a:gd name="T63" fmla="*/ 1231852 h 489"/>
              <a:gd name="T64" fmla="*/ 299473 w 489"/>
              <a:gd name="T65" fmla="*/ 1364608 h 489"/>
              <a:gd name="T66" fmla="*/ 453840 w 489"/>
              <a:gd name="T67" fmla="*/ 1454141 h 489"/>
              <a:gd name="T68" fmla="*/ 555722 w 489"/>
              <a:gd name="T69" fmla="*/ 1364608 h 489"/>
              <a:gd name="T70" fmla="*/ 623644 w 489"/>
              <a:gd name="T71" fmla="*/ 1383132 h 489"/>
              <a:gd name="T72" fmla="*/ 663779 w 489"/>
              <a:gd name="T73" fmla="*/ 1509713 h 489"/>
              <a:gd name="T74" fmla="*/ 753312 w 489"/>
              <a:gd name="T75" fmla="*/ 1509713 h 489"/>
              <a:gd name="T76" fmla="*/ 842845 w 489"/>
              <a:gd name="T77" fmla="*/ 1509713 h 489"/>
              <a:gd name="T78" fmla="*/ 886068 w 489"/>
              <a:gd name="T79" fmla="*/ 1383132 h 489"/>
              <a:gd name="T80" fmla="*/ 953990 w 489"/>
              <a:gd name="T81" fmla="*/ 1364608 h 489"/>
              <a:gd name="T82" fmla="*/ 1052785 w 489"/>
              <a:gd name="T83" fmla="*/ 1454141 h 489"/>
              <a:gd name="T84" fmla="*/ 1210239 w 489"/>
              <a:gd name="T85" fmla="*/ 1364608 h 489"/>
              <a:gd name="T86" fmla="*/ 1182453 w 489"/>
              <a:gd name="T87" fmla="*/ 1231852 h 489"/>
              <a:gd name="T88" fmla="*/ 1231851 w 489"/>
              <a:gd name="T89" fmla="*/ 1182454 h 489"/>
              <a:gd name="T90" fmla="*/ 1364607 w 489"/>
              <a:gd name="T91" fmla="*/ 1210240 h 489"/>
              <a:gd name="T92" fmla="*/ 1454140 w 489"/>
              <a:gd name="T93" fmla="*/ 1055873 h 489"/>
              <a:gd name="T94" fmla="*/ 1364607 w 489"/>
              <a:gd name="T95" fmla="*/ 953990 h 489"/>
              <a:gd name="T96" fmla="*/ 1383131 w 489"/>
              <a:gd name="T97" fmla="*/ 886069 h 489"/>
              <a:gd name="T98" fmla="*/ 1509712 w 489"/>
              <a:gd name="T99" fmla="*/ 845933 h 489"/>
              <a:gd name="T100" fmla="*/ 1509712 w 489"/>
              <a:gd name="T101" fmla="*/ 753313 h 489"/>
              <a:gd name="T102" fmla="*/ 1509712 w 489"/>
              <a:gd name="T103" fmla="*/ 663780 h 489"/>
              <a:gd name="T104" fmla="*/ 1383131 w 489"/>
              <a:gd name="T105" fmla="*/ 623644 h 489"/>
              <a:gd name="T106" fmla="*/ 753312 w 489"/>
              <a:gd name="T107" fmla="*/ 1271987 h 489"/>
              <a:gd name="T108" fmla="*/ 237726 w 489"/>
              <a:gd name="T109" fmla="*/ 753313 h 489"/>
              <a:gd name="T110" fmla="*/ 753312 w 489"/>
              <a:gd name="T111" fmla="*/ 237726 h 489"/>
              <a:gd name="T112" fmla="*/ 1271986 w 489"/>
              <a:gd name="T113" fmla="*/ 753313 h 489"/>
              <a:gd name="T114" fmla="*/ 753312 w 489"/>
              <a:gd name="T115" fmla="*/ 1271987 h 489"/>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489" h="489">
                <a:moveTo>
                  <a:pt x="448" y="202"/>
                </a:moveTo>
                <a:cubicBezTo>
                  <a:pt x="446" y="194"/>
                  <a:pt x="444" y="187"/>
                  <a:pt x="442" y="180"/>
                </a:cubicBezTo>
                <a:cubicBezTo>
                  <a:pt x="471" y="147"/>
                  <a:pt x="471" y="147"/>
                  <a:pt x="471" y="147"/>
                </a:cubicBezTo>
                <a:cubicBezTo>
                  <a:pt x="442" y="97"/>
                  <a:pt x="442" y="97"/>
                  <a:pt x="442" y="97"/>
                </a:cubicBezTo>
                <a:cubicBezTo>
                  <a:pt x="399" y="106"/>
                  <a:pt x="399" y="106"/>
                  <a:pt x="399" y="106"/>
                </a:cubicBezTo>
                <a:cubicBezTo>
                  <a:pt x="394" y="100"/>
                  <a:pt x="389" y="95"/>
                  <a:pt x="383" y="90"/>
                </a:cubicBezTo>
                <a:cubicBezTo>
                  <a:pt x="392" y="47"/>
                  <a:pt x="392" y="47"/>
                  <a:pt x="392" y="47"/>
                </a:cubicBezTo>
                <a:cubicBezTo>
                  <a:pt x="341" y="18"/>
                  <a:pt x="341" y="18"/>
                  <a:pt x="341" y="18"/>
                </a:cubicBezTo>
                <a:cubicBezTo>
                  <a:pt x="309" y="47"/>
                  <a:pt x="309" y="47"/>
                  <a:pt x="309" y="47"/>
                </a:cubicBezTo>
                <a:cubicBezTo>
                  <a:pt x="302" y="45"/>
                  <a:pt x="295" y="43"/>
                  <a:pt x="287" y="41"/>
                </a:cubicBezTo>
                <a:cubicBezTo>
                  <a:pt x="273" y="0"/>
                  <a:pt x="273" y="0"/>
                  <a:pt x="273" y="0"/>
                </a:cubicBezTo>
                <a:cubicBezTo>
                  <a:pt x="244" y="0"/>
                  <a:pt x="244" y="0"/>
                  <a:pt x="244" y="0"/>
                </a:cubicBezTo>
                <a:cubicBezTo>
                  <a:pt x="215" y="0"/>
                  <a:pt x="215" y="0"/>
                  <a:pt x="215" y="0"/>
                </a:cubicBezTo>
                <a:cubicBezTo>
                  <a:pt x="202" y="41"/>
                  <a:pt x="202" y="41"/>
                  <a:pt x="202" y="41"/>
                </a:cubicBezTo>
                <a:cubicBezTo>
                  <a:pt x="194" y="43"/>
                  <a:pt x="187" y="45"/>
                  <a:pt x="180" y="47"/>
                </a:cubicBezTo>
                <a:cubicBezTo>
                  <a:pt x="147" y="18"/>
                  <a:pt x="147" y="18"/>
                  <a:pt x="147" y="18"/>
                </a:cubicBezTo>
                <a:cubicBezTo>
                  <a:pt x="97" y="47"/>
                  <a:pt x="97" y="47"/>
                  <a:pt x="97" y="47"/>
                </a:cubicBezTo>
                <a:cubicBezTo>
                  <a:pt x="106" y="90"/>
                  <a:pt x="106" y="90"/>
                  <a:pt x="106" y="90"/>
                </a:cubicBezTo>
                <a:cubicBezTo>
                  <a:pt x="100" y="95"/>
                  <a:pt x="95" y="100"/>
                  <a:pt x="90" y="106"/>
                </a:cubicBezTo>
                <a:cubicBezTo>
                  <a:pt x="47" y="97"/>
                  <a:pt x="47" y="97"/>
                  <a:pt x="47" y="97"/>
                </a:cubicBezTo>
                <a:cubicBezTo>
                  <a:pt x="18" y="147"/>
                  <a:pt x="18" y="147"/>
                  <a:pt x="18" y="147"/>
                </a:cubicBezTo>
                <a:cubicBezTo>
                  <a:pt x="47" y="180"/>
                  <a:pt x="47" y="180"/>
                  <a:pt x="47" y="180"/>
                </a:cubicBezTo>
                <a:cubicBezTo>
                  <a:pt x="44" y="187"/>
                  <a:pt x="42" y="194"/>
                  <a:pt x="41" y="202"/>
                </a:cubicBezTo>
                <a:cubicBezTo>
                  <a:pt x="0" y="215"/>
                  <a:pt x="0" y="215"/>
                  <a:pt x="0" y="215"/>
                </a:cubicBezTo>
                <a:cubicBezTo>
                  <a:pt x="0" y="244"/>
                  <a:pt x="0" y="244"/>
                  <a:pt x="0" y="244"/>
                </a:cubicBezTo>
                <a:cubicBezTo>
                  <a:pt x="0" y="274"/>
                  <a:pt x="0" y="274"/>
                  <a:pt x="0" y="274"/>
                </a:cubicBezTo>
                <a:cubicBezTo>
                  <a:pt x="41" y="287"/>
                  <a:pt x="41" y="287"/>
                  <a:pt x="41" y="287"/>
                </a:cubicBezTo>
                <a:cubicBezTo>
                  <a:pt x="42" y="295"/>
                  <a:pt x="44" y="302"/>
                  <a:pt x="47" y="309"/>
                </a:cubicBezTo>
                <a:cubicBezTo>
                  <a:pt x="18" y="342"/>
                  <a:pt x="18" y="342"/>
                  <a:pt x="18" y="342"/>
                </a:cubicBezTo>
                <a:cubicBezTo>
                  <a:pt x="47" y="392"/>
                  <a:pt x="47" y="392"/>
                  <a:pt x="47" y="392"/>
                </a:cubicBezTo>
                <a:cubicBezTo>
                  <a:pt x="90" y="383"/>
                  <a:pt x="90" y="383"/>
                  <a:pt x="90" y="383"/>
                </a:cubicBezTo>
                <a:cubicBezTo>
                  <a:pt x="95" y="389"/>
                  <a:pt x="100" y="394"/>
                  <a:pt x="106" y="399"/>
                </a:cubicBezTo>
                <a:cubicBezTo>
                  <a:pt x="97" y="442"/>
                  <a:pt x="97" y="442"/>
                  <a:pt x="97" y="442"/>
                </a:cubicBezTo>
                <a:cubicBezTo>
                  <a:pt x="147" y="471"/>
                  <a:pt x="147" y="471"/>
                  <a:pt x="147" y="471"/>
                </a:cubicBezTo>
                <a:cubicBezTo>
                  <a:pt x="180" y="442"/>
                  <a:pt x="180" y="442"/>
                  <a:pt x="180" y="442"/>
                </a:cubicBezTo>
                <a:cubicBezTo>
                  <a:pt x="187" y="444"/>
                  <a:pt x="194" y="446"/>
                  <a:pt x="202" y="448"/>
                </a:cubicBezTo>
                <a:cubicBezTo>
                  <a:pt x="215" y="489"/>
                  <a:pt x="215" y="489"/>
                  <a:pt x="215" y="489"/>
                </a:cubicBezTo>
                <a:cubicBezTo>
                  <a:pt x="244" y="489"/>
                  <a:pt x="244" y="489"/>
                  <a:pt x="244" y="489"/>
                </a:cubicBezTo>
                <a:cubicBezTo>
                  <a:pt x="273" y="489"/>
                  <a:pt x="273" y="489"/>
                  <a:pt x="273" y="489"/>
                </a:cubicBezTo>
                <a:cubicBezTo>
                  <a:pt x="287" y="448"/>
                  <a:pt x="287" y="448"/>
                  <a:pt x="287" y="448"/>
                </a:cubicBezTo>
                <a:cubicBezTo>
                  <a:pt x="295" y="446"/>
                  <a:pt x="302" y="444"/>
                  <a:pt x="309" y="442"/>
                </a:cubicBezTo>
                <a:cubicBezTo>
                  <a:pt x="341" y="471"/>
                  <a:pt x="341" y="471"/>
                  <a:pt x="341" y="471"/>
                </a:cubicBezTo>
                <a:cubicBezTo>
                  <a:pt x="392" y="442"/>
                  <a:pt x="392" y="442"/>
                  <a:pt x="392" y="442"/>
                </a:cubicBezTo>
                <a:cubicBezTo>
                  <a:pt x="383" y="399"/>
                  <a:pt x="383" y="399"/>
                  <a:pt x="383" y="399"/>
                </a:cubicBezTo>
                <a:cubicBezTo>
                  <a:pt x="389" y="394"/>
                  <a:pt x="394" y="389"/>
                  <a:pt x="399" y="383"/>
                </a:cubicBezTo>
                <a:cubicBezTo>
                  <a:pt x="442" y="392"/>
                  <a:pt x="442" y="392"/>
                  <a:pt x="442" y="392"/>
                </a:cubicBezTo>
                <a:cubicBezTo>
                  <a:pt x="471" y="342"/>
                  <a:pt x="471" y="342"/>
                  <a:pt x="471" y="342"/>
                </a:cubicBezTo>
                <a:cubicBezTo>
                  <a:pt x="442" y="309"/>
                  <a:pt x="442" y="309"/>
                  <a:pt x="442" y="309"/>
                </a:cubicBezTo>
                <a:cubicBezTo>
                  <a:pt x="444" y="302"/>
                  <a:pt x="446" y="295"/>
                  <a:pt x="448" y="287"/>
                </a:cubicBezTo>
                <a:cubicBezTo>
                  <a:pt x="489" y="274"/>
                  <a:pt x="489" y="274"/>
                  <a:pt x="489" y="274"/>
                </a:cubicBezTo>
                <a:cubicBezTo>
                  <a:pt x="489" y="244"/>
                  <a:pt x="489" y="244"/>
                  <a:pt x="489" y="244"/>
                </a:cubicBezTo>
                <a:cubicBezTo>
                  <a:pt x="489" y="215"/>
                  <a:pt x="489" y="215"/>
                  <a:pt x="489" y="215"/>
                </a:cubicBezTo>
                <a:lnTo>
                  <a:pt x="448" y="202"/>
                </a:lnTo>
                <a:close/>
                <a:moveTo>
                  <a:pt x="244" y="412"/>
                </a:moveTo>
                <a:cubicBezTo>
                  <a:pt x="152" y="412"/>
                  <a:pt x="77" y="337"/>
                  <a:pt x="77" y="244"/>
                </a:cubicBezTo>
                <a:cubicBezTo>
                  <a:pt x="77" y="152"/>
                  <a:pt x="152" y="77"/>
                  <a:pt x="244" y="77"/>
                </a:cubicBezTo>
                <a:cubicBezTo>
                  <a:pt x="337" y="77"/>
                  <a:pt x="412" y="152"/>
                  <a:pt x="412" y="244"/>
                </a:cubicBezTo>
                <a:cubicBezTo>
                  <a:pt x="412" y="337"/>
                  <a:pt x="337" y="412"/>
                  <a:pt x="244" y="412"/>
                </a:cubicBezTo>
                <a:close/>
              </a:path>
            </a:pathLst>
          </a:custGeom>
          <a:solidFill>
            <a:srgbClr val="0070C0"/>
          </a:solidFill>
          <a:ln>
            <a:noFill/>
          </a:ln>
        </p:spPr>
        <p:txBody>
          <a:bodyPr/>
          <a:lstStyle/>
          <a:p>
            <a:endParaRPr lang="zh-CN" altLang="en-US">
              <a:latin typeface="微软雅黑" panose="020B0503020204020204" charset="-122"/>
              <a:ea typeface="微软雅黑" panose="020B0503020204020204" charset="-122"/>
              <a:cs typeface="+mn-ea"/>
              <a:sym typeface="微软雅黑" panose="020B0503020204020204" charset="-122"/>
            </a:endParaRPr>
          </a:p>
        </p:txBody>
      </p:sp>
      <p:sp>
        <p:nvSpPr>
          <p:cNvPr id="17415" name="Freeform 7"/>
          <p:cNvSpPr>
            <a:spLocks noEditPoints="1"/>
          </p:cNvSpPr>
          <p:nvPr/>
        </p:nvSpPr>
        <p:spPr bwMode="auto">
          <a:xfrm>
            <a:off x="2057400" y="2544763"/>
            <a:ext cx="1639888" cy="1639887"/>
          </a:xfrm>
          <a:custGeom>
            <a:avLst/>
            <a:gdLst>
              <a:gd name="T0" fmla="*/ 1519444 w 531"/>
              <a:gd name="T1" fmla="*/ 852371 h 531"/>
              <a:gd name="T2" fmla="*/ 1516356 w 531"/>
              <a:gd name="T3" fmla="*/ 775163 h 531"/>
              <a:gd name="T4" fmla="*/ 1636800 w 531"/>
              <a:gd name="T5" fmla="*/ 694867 h 531"/>
              <a:gd name="T6" fmla="*/ 1584299 w 531"/>
              <a:gd name="T7" fmla="*/ 506481 h 531"/>
              <a:gd name="T8" fmla="*/ 1439148 w 531"/>
              <a:gd name="T9" fmla="*/ 500305 h 531"/>
              <a:gd name="T10" fmla="*/ 1402089 w 531"/>
              <a:gd name="T11" fmla="*/ 435450 h 531"/>
              <a:gd name="T12" fmla="*/ 1466943 w 531"/>
              <a:gd name="T13" fmla="*/ 302653 h 531"/>
              <a:gd name="T14" fmla="*/ 1324881 w 531"/>
              <a:gd name="T15" fmla="*/ 166768 h 531"/>
              <a:gd name="T16" fmla="*/ 1195173 w 531"/>
              <a:gd name="T17" fmla="*/ 231622 h 531"/>
              <a:gd name="T18" fmla="*/ 1130318 w 531"/>
              <a:gd name="T19" fmla="*/ 194563 h 531"/>
              <a:gd name="T20" fmla="*/ 1121053 w 531"/>
              <a:gd name="T21" fmla="*/ 49413 h 531"/>
              <a:gd name="T22" fmla="*/ 1025316 w 531"/>
              <a:gd name="T23" fmla="*/ 24706 h 531"/>
              <a:gd name="T24" fmla="*/ 929579 w 531"/>
              <a:gd name="T25" fmla="*/ 0 h 531"/>
              <a:gd name="T26" fmla="*/ 852371 w 531"/>
              <a:gd name="T27" fmla="*/ 123532 h 531"/>
              <a:gd name="T28" fmla="*/ 775164 w 531"/>
              <a:gd name="T29" fmla="*/ 123532 h 531"/>
              <a:gd name="T30" fmla="*/ 694868 w 531"/>
              <a:gd name="T31" fmla="*/ 3088 h 531"/>
              <a:gd name="T32" fmla="*/ 506481 w 531"/>
              <a:gd name="T33" fmla="*/ 55589 h 531"/>
              <a:gd name="T34" fmla="*/ 500305 w 531"/>
              <a:gd name="T35" fmla="*/ 200739 h 531"/>
              <a:gd name="T36" fmla="*/ 435450 w 531"/>
              <a:gd name="T37" fmla="*/ 240887 h 531"/>
              <a:gd name="T38" fmla="*/ 302654 w 531"/>
              <a:gd name="T39" fmla="*/ 176033 h 531"/>
              <a:gd name="T40" fmla="*/ 166768 w 531"/>
              <a:gd name="T41" fmla="*/ 315007 h 531"/>
              <a:gd name="T42" fmla="*/ 231623 w 531"/>
              <a:gd name="T43" fmla="*/ 444715 h 531"/>
              <a:gd name="T44" fmla="*/ 194563 w 531"/>
              <a:gd name="T45" fmla="*/ 512658 h 531"/>
              <a:gd name="T46" fmla="*/ 49413 w 531"/>
              <a:gd name="T47" fmla="*/ 521923 h 531"/>
              <a:gd name="T48" fmla="*/ 24706 w 531"/>
              <a:gd name="T49" fmla="*/ 614572 h 531"/>
              <a:gd name="T50" fmla="*/ 0 w 531"/>
              <a:gd name="T51" fmla="*/ 710309 h 531"/>
              <a:gd name="T52" fmla="*/ 123532 w 531"/>
              <a:gd name="T53" fmla="*/ 790605 h 531"/>
              <a:gd name="T54" fmla="*/ 123532 w 531"/>
              <a:gd name="T55" fmla="*/ 864724 h 531"/>
              <a:gd name="T56" fmla="*/ 3088 w 531"/>
              <a:gd name="T57" fmla="*/ 948108 h 531"/>
              <a:gd name="T58" fmla="*/ 55589 w 531"/>
              <a:gd name="T59" fmla="*/ 1136494 h 531"/>
              <a:gd name="T60" fmla="*/ 200740 w 531"/>
              <a:gd name="T61" fmla="*/ 1142671 h 531"/>
              <a:gd name="T62" fmla="*/ 240888 w 531"/>
              <a:gd name="T63" fmla="*/ 1207525 h 531"/>
              <a:gd name="T64" fmla="*/ 176033 w 531"/>
              <a:gd name="T65" fmla="*/ 1337234 h 531"/>
              <a:gd name="T66" fmla="*/ 315007 w 531"/>
              <a:gd name="T67" fmla="*/ 1476207 h 531"/>
              <a:gd name="T68" fmla="*/ 444715 w 531"/>
              <a:gd name="T69" fmla="*/ 1408265 h 531"/>
              <a:gd name="T70" fmla="*/ 509570 w 531"/>
              <a:gd name="T71" fmla="*/ 1445324 h 531"/>
              <a:gd name="T72" fmla="*/ 521923 w 531"/>
              <a:gd name="T73" fmla="*/ 1590474 h 531"/>
              <a:gd name="T74" fmla="*/ 614572 w 531"/>
              <a:gd name="T75" fmla="*/ 1615181 h 531"/>
              <a:gd name="T76" fmla="*/ 710309 w 531"/>
              <a:gd name="T77" fmla="*/ 1639887 h 531"/>
              <a:gd name="T78" fmla="*/ 790605 w 531"/>
              <a:gd name="T79" fmla="*/ 1519443 h 531"/>
              <a:gd name="T80" fmla="*/ 864724 w 531"/>
              <a:gd name="T81" fmla="*/ 1516355 h 531"/>
              <a:gd name="T82" fmla="*/ 945020 w 531"/>
              <a:gd name="T83" fmla="*/ 1639887 h 531"/>
              <a:gd name="T84" fmla="*/ 1133407 w 531"/>
              <a:gd name="T85" fmla="*/ 1587386 h 531"/>
              <a:gd name="T86" fmla="*/ 1142671 w 531"/>
              <a:gd name="T87" fmla="*/ 1439148 h 531"/>
              <a:gd name="T88" fmla="*/ 1207526 w 531"/>
              <a:gd name="T89" fmla="*/ 1402088 h 531"/>
              <a:gd name="T90" fmla="*/ 1337234 w 531"/>
              <a:gd name="T91" fmla="*/ 1466942 h 531"/>
              <a:gd name="T92" fmla="*/ 1476208 w 531"/>
              <a:gd name="T93" fmla="*/ 1327969 h 531"/>
              <a:gd name="T94" fmla="*/ 1408265 w 531"/>
              <a:gd name="T95" fmla="*/ 1198260 h 531"/>
              <a:gd name="T96" fmla="*/ 1445325 w 531"/>
              <a:gd name="T97" fmla="*/ 1130318 h 531"/>
              <a:gd name="T98" fmla="*/ 1590475 w 531"/>
              <a:gd name="T99" fmla="*/ 1121053 h 531"/>
              <a:gd name="T100" fmla="*/ 1615182 w 531"/>
              <a:gd name="T101" fmla="*/ 1025315 h 531"/>
              <a:gd name="T102" fmla="*/ 1639888 w 531"/>
              <a:gd name="T103" fmla="*/ 932666 h 531"/>
              <a:gd name="T104" fmla="*/ 1519444 w 531"/>
              <a:gd name="T105" fmla="*/ 852371 h 531"/>
              <a:gd name="T106" fmla="*/ 679426 w 531"/>
              <a:gd name="T107" fmla="*/ 1365028 h 531"/>
              <a:gd name="T108" fmla="*/ 274859 w 531"/>
              <a:gd name="T109" fmla="*/ 679426 h 531"/>
              <a:gd name="T110" fmla="*/ 960462 w 531"/>
              <a:gd name="T111" fmla="*/ 277947 h 531"/>
              <a:gd name="T112" fmla="*/ 1365029 w 531"/>
              <a:gd name="T113" fmla="*/ 960461 h 531"/>
              <a:gd name="T114" fmla="*/ 679426 w 531"/>
              <a:gd name="T115" fmla="*/ 1365028 h 531"/>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531" h="531">
                <a:moveTo>
                  <a:pt x="492" y="276"/>
                </a:moveTo>
                <a:cubicBezTo>
                  <a:pt x="492" y="268"/>
                  <a:pt x="492" y="260"/>
                  <a:pt x="491" y="251"/>
                </a:cubicBezTo>
                <a:cubicBezTo>
                  <a:pt x="530" y="225"/>
                  <a:pt x="530" y="225"/>
                  <a:pt x="530" y="225"/>
                </a:cubicBezTo>
                <a:cubicBezTo>
                  <a:pt x="513" y="164"/>
                  <a:pt x="513" y="164"/>
                  <a:pt x="513" y="164"/>
                </a:cubicBezTo>
                <a:cubicBezTo>
                  <a:pt x="466" y="162"/>
                  <a:pt x="466" y="162"/>
                  <a:pt x="466" y="162"/>
                </a:cubicBezTo>
                <a:cubicBezTo>
                  <a:pt x="463" y="155"/>
                  <a:pt x="458" y="147"/>
                  <a:pt x="454" y="141"/>
                </a:cubicBezTo>
                <a:cubicBezTo>
                  <a:pt x="475" y="98"/>
                  <a:pt x="475" y="98"/>
                  <a:pt x="475" y="98"/>
                </a:cubicBezTo>
                <a:cubicBezTo>
                  <a:pt x="429" y="54"/>
                  <a:pt x="429" y="54"/>
                  <a:pt x="429" y="54"/>
                </a:cubicBezTo>
                <a:cubicBezTo>
                  <a:pt x="387" y="75"/>
                  <a:pt x="387" y="75"/>
                  <a:pt x="387" y="75"/>
                </a:cubicBezTo>
                <a:cubicBezTo>
                  <a:pt x="381" y="71"/>
                  <a:pt x="373" y="67"/>
                  <a:pt x="366" y="63"/>
                </a:cubicBezTo>
                <a:cubicBezTo>
                  <a:pt x="363" y="16"/>
                  <a:pt x="363" y="16"/>
                  <a:pt x="363" y="16"/>
                </a:cubicBezTo>
                <a:cubicBezTo>
                  <a:pt x="332" y="8"/>
                  <a:pt x="332" y="8"/>
                  <a:pt x="332" y="8"/>
                </a:cubicBezTo>
                <a:cubicBezTo>
                  <a:pt x="301" y="0"/>
                  <a:pt x="301" y="0"/>
                  <a:pt x="301" y="0"/>
                </a:cubicBezTo>
                <a:cubicBezTo>
                  <a:pt x="276" y="40"/>
                  <a:pt x="276" y="40"/>
                  <a:pt x="276" y="40"/>
                </a:cubicBezTo>
                <a:cubicBezTo>
                  <a:pt x="268" y="40"/>
                  <a:pt x="259" y="40"/>
                  <a:pt x="251" y="40"/>
                </a:cubicBezTo>
                <a:cubicBezTo>
                  <a:pt x="225" y="1"/>
                  <a:pt x="225" y="1"/>
                  <a:pt x="225" y="1"/>
                </a:cubicBezTo>
                <a:cubicBezTo>
                  <a:pt x="164" y="18"/>
                  <a:pt x="164" y="18"/>
                  <a:pt x="164" y="18"/>
                </a:cubicBezTo>
                <a:cubicBezTo>
                  <a:pt x="162" y="65"/>
                  <a:pt x="162" y="65"/>
                  <a:pt x="162" y="65"/>
                </a:cubicBezTo>
                <a:cubicBezTo>
                  <a:pt x="154" y="69"/>
                  <a:pt x="147" y="73"/>
                  <a:pt x="141" y="78"/>
                </a:cubicBezTo>
                <a:cubicBezTo>
                  <a:pt x="98" y="57"/>
                  <a:pt x="98" y="57"/>
                  <a:pt x="98" y="57"/>
                </a:cubicBezTo>
                <a:cubicBezTo>
                  <a:pt x="54" y="102"/>
                  <a:pt x="54" y="102"/>
                  <a:pt x="54" y="102"/>
                </a:cubicBezTo>
                <a:cubicBezTo>
                  <a:pt x="75" y="144"/>
                  <a:pt x="75" y="144"/>
                  <a:pt x="75" y="144"/>
                </a:cubicBezTo>
                <a:cubicBezTo>
                  <a:pt x="71" y="151"/>
                  <a:pt x="67" y="158"/>
                  <a:pt x="63" y="166"/>
                </a:cubicBezTo>
                <a:cubicBezTo>
                  <a:pt x="16" y="169"/>
                  <a:pt x="16" y="169"/>
                  <a:pt x="16" y="169"/>
                </a:cubicBezTo>
                <a:cubicBezTo>
                  <a:pt x="8" y="199"/>
                  <a:pt x="8" y="199"/>
                  <a:pt x="8" y="199"/>
                </a:cubicBezTo>
                <a:cubicBezTo>
                  <a:pt x="0" y="230"/>
                  <a:pt x="0" y="230"/>
                  <a:pt x="0" y="230"/>
                </a:cubicBezTo>
                <a:cubicBezTo>
                  <a:pt x="40" y="256"/>
                  <a:pt x="40" y="256"/>
                  <a:pt x="40" y="256"/>
                </a:cubicBezTo>
                <a:cubicBezTo>
                  <a:pt x="40" y="264"/>
                  <a:pt x="40" y="272"/>
                  <a:pt x="40" y="280"/>
                </a:cubicBezTo>
                <a:cubicBezTo>
                  <a:pt x="1" y="307"/>
                  <a:pt x="1" y="307"/>
                  <a:pt x="1" y="307"/>
                </a:cubicBezTo>
                <a:cubicBezTo>
                  <a:pt x="18" y="368"/>
                  <a:pt x="18" y="368"/>
                  <a:pt x="18" y="368"/>
                </a:cubicBezTo>
                <a:cubicBezTo>
                  <a:pt x="65" y="370"/>
                  <a:pt x="65" y="370"/>
                  <a:pt x="65" y="370"/>
                </a:cubicBezTo>
                <a:cubicBezTo>
                  <a:pt x="69" y="377"/>
                  <a:pt x="73" y="384"/>
                  <a:pt x="78" y="391"/>
                </a:cubicBezTo>
                <a:cubicBezTo>
                  <a:pt x="57" y="433"/>
                  <a:pt x="57" y="433"/>
                  <a:pt x="57" y="433"/>
                </a:cubicBezTo>
                <a:cubicBezTo>
                  <a:pt x="102" y="478"/>
                  <a:pt x="102" y="478"/>
                  <a:pt x="102" y="478"/>
                </a:cubicBezTo>
                <a:cubicBezTo>
                  <a:pt x="144" y="456"/>
                  <a:pt x="144" y="456"/>
                  <a:pt x="144" y="456"/>
                </a:cubicBezTo>
                <a:cubicBezTo>
                  <a:pt x="151" y="461"/>
                  <a:pt x="158" y="465"/>
                  <a:pt x="165" y="468"/>
                </a:cubicBezTo>
                <a:cubicBezTo>
                  <a:pt x="169" y="515"/>
                  <a:pt x="169" y="515"/>
                  <a:pt x="169" y="515"/>
                </a:cubicBezTo>
                <a:cubicBezTo>
                  <a:pt x="199" y="523"/>
                  <a:pt x="199" y="523"/>
                  <a:pt x="199" y="523"/>
                </a:cubicBezTo>
                <a:cubicBezTo>
                  <a:pt x="230" y="531"/>
                  <a:pt x="230" y="531"/>
                  <a:pt x="230" y="531"/>
                </a:cubicBezTo>
                <a:cubicBezTo>
                  <a:pt x="256" y="492"/>
                  <a:pt x="256" y="492"/>
                  <a:pt x="256" y="492"/>
                </a:cubicBezTo>
                <a:cubicBezTo>
                  <a:pt x="264" y="492"/>
                  <a:pt x="272" y="492"/>
                  <a:pt x="280" y="491"/>
                </a:cubicBezTo>
                <a:cubicBezTo>
                  <a:pt x="306" y="531"/>
                  <a:pt x="306" y="531"/>
                  <a:pt x="306" y="531"/>
                </a:cubicBezTo>
                <a:cubicBezTo>
                  <a:pt x="367" y="514"/>
                  <a:pt x="367" y="514"/>
                  <a:pt x="367" y="514"/>
                </a:cubicBezTo>
                <a:cubicBezTo>
                  <a:pt x="370" y="466"/>
                  <a:pt x="370" y="466"/>
                  <a:pt x="370" y="466"/>
                </a:cubicBezTo>
                <a:cubicBezTo>
                  <a:pt x="377" y="463"/>
                  <a:pt x="384" y="459"/>
                  <a:pt x="391" y="454"/>
                </a:cubicBezTo>
                <a:cubicBezTo>
                  <a:pt x="433" y="475"/>
                  <a:pt x="433" y="475"/>
                  <a:pt x="433" y="475"/>
                </a:cubicBezTo>
                <a:cubicBezTo>
                  <a:pt x="478" y="430"/>
                  <a:pt x="478" y="430"/>
                  <a:pt x="478" y="430"/>
                </a:cubicBezTo>
                <a:cubicBezTo>
                  <a:pt x="456" y="388"/>
                  <a:pt x="456" y="388"/>
                  <a:pt x="456" y="388"/>
                </a:cubicBezTo>
                <a:cubicBezTo>
                  <a:pt x="461" y="381"/>
                  <a:pt x="465" y="374"/>
                  <a:pt x="468" y="366"/>
                </a:cubicBezTo>
                <a:cubicBezTo>
                  <a:pt x="515" y="363"/>
                  <a:pt x="515" y="363"/>
                  <a:pt x="515" y="363"/>
                </a:cubicBezTo>
                <a:cubicBezTo>
                  <a:pt x="523" y="332"/>
                  <a:pt x="523" y="332"/>
                  <a:pt x="523" y="332"/>
                </a:cubicBezTo>
                <a:cubicBezTo>
                  <a:pt x="531" y="302"/>
                  <a:pt x="531" y="302"/>
                  <a:pt x="531" y="302"/>
                </a:cubicBezTo>
                <a:lnTo>
                  <a:pt x="492" y="276"/>
                </a:lnTo>
                <a:close/>
                <a:moveTo>
                  <a:pt x="220" y="442"/>
                </a:moveTo>
                <a:cubicBezTo>
                  <a:pt x="123" y="417"/>
                  <a:pt x="64" y="318"/>
                  <a:pt x="89" y="220"/>
                </a:cubicBezTo>
                <a:cubicBezTo>
                  <a:pt x="115" y="123"/>
                  <a:pt x="214" y="65"/>
                  <a:pt x="311" y="90"/>
                </a:cubicBezTo>
                <a:cubicBezTo>
                  <a:pt x="408" y="115"/>
                  <a:pt x="467" y="214"/>
                  <a:pt x="442" y="311"/>
                </a:cubicBezTo>
                <a:cubicBezTo>
                  <a:pt x="417" y="409"/>
                  <a:pt x="318" y="467"/>
                  <a:pt x="220" y="442"/>
                </a:cubicBezTo>
                <a:close/>
              </a:path>
            </a:pathLst>
          </a:custGeom>
          <a:solidFill>
            <a:srgbClr val="0070C0"/>
          </a:solidFill>
          <a:ln>
            <a:noFill/>
          </a:ln>
        </p:spPr>
        <p:txBody>
          <a:bodyPr/>
          <a:lstStyle/>
          <a:p>
            <a:endParaRPr lang="zh-CN" altLang="en-US">
              <a:latin typeface="微软雅黑" panose="020B0503020204020204" charset="-122"/>
              <a:ea typeface="微软雅黑" panose="020B0503020204020204" charset="-122"/>
              <a:cs typeface="+mn-ea"/>
              <a:sym typeface="微软雅黑" panose="020B0503020204020204" charset="-122"/>
            </a:endParaRPr>
          </a:p>
        </p:txBody>
      </p:sp>
      <p:sp>
        <p:nvSpPr>
          <p:cNvPr id="17416" name="Freeform 8"/>
          <p:cNvSpPr>
            <a:spLocks noEditPoints="1"/>
          </p:cNvSpPr>
          <p:nvPr/>
        </p:nvSpPr>
        <p:spPr bwMode="auto">
          <a:xfrm>
            <a:off x="2103438" y="1346200"/>
            <a:ext cx="1041400" cy="1044575"/>
          </a:xfrm>
          <a:custGeom>
            <a:avLst/>
            <a:gdLst>
              <a:gd name="T0" fmla="*/ 964145 w 337"/>
              <a:gd name="T1" fmla="*/ 540830 h 338"/>
              <a:gd name="T2" fmla="*/ 964145 w 337"/>
              <a:gd name="T3" fmla="*/ 494473 h 338"/>
              <a:gd name="T4" fmla="*/ 1041400 w 337"/>
              <a:gd name="T5" fmla="*/ 441936 h 338"/>
              <a:gd name="T6" fmla="*/ 1007408 w 337"/>
              <a:gd name="T7" fmla="*/ 321408 h 338"/>
              <a:gd name="T8" fmla="*/ 914701 w 337"/>
              <a:gd name="T9" fmla="*/ 318317 h 338"/>
              <a:gd name="T10" fmla="*/ 889980 w 337"/>
              <a:gd name="T11" fmla="*/ 275051 h 338"/>
              <a:gd name="T12" fmla="*/ 930153 w 337"/>
              <a:gd name="T13" fmla="*/ 191608 h 338"/>
              <a:gd name="T14" fmla="*/ 843627 w 337"/>
              <a:gd name="T15" fmla="*/ 105076 h 338"/>
              <a:gd name="T16" fmla="*/ 760191 w 337"/>
              <a:gd name="T17" fmla="*/ 148342 h 338"/>
              <a:gd name="T18" fmla="*/ 716928 w 337"/>
              <a:gd name="T19" fmla="*/ 123618 h 338"/>
              <a:gd name="T20" fmla="*/ 710748 w 337"/>
              <a:gd name="T21" fmla="*/ 30905 h 338"/>
              <a:gd name="T22" fmla="*/ 652034 w 337"/>
              <a:gd name="T23" fmla="*/ 15452 h 338"/>
              <a:gd name="T24" fmla="*/ 590230 w 337"/>
              <a:gd name="T25" fmla="*/ 0 h 338"/>
              <a:gd name="T26" fmla="*/ 540786 w 337"/>
              <a:gd name="T27" fmla="*/ 77261 h 338"/>
              <a:gd name="T28" fmla="*/ 494433 w 337"/>
              <a:gd name="T29" fmla="*/ 77261 h 338"/>
              <a:gd name="T30" fmla="*/ 441900 w 337"/>
              <a:gd name="T31" fmla="*/ 3090 h 338"/>
              <a:gd name="T32" fmla="*/ 321382 w 337"/>
              <a:gd name="T33" fmla="*/ 33995 h 338"/>
              <a:gd name="T34" fmla="*/ 318291 w 337"/>
              <a:gd name="T35" fmla="*/ 126709 h 338"/>
              <a:gd name="T36" fmla="*/ 275028 w 337"/>
              <a:gd name="T37" fmla="*/ 151432 h 338"/>
              <a:gd name="T38" fmla="*/ 191593 w 337"/>
              <a:gd name="T39" fmla="*/ 111257 h 338"/>
              <a:gd name="T40" fmla="*/ 105067 w 337"/>
              <a:gd name="T41" fmla="*/ 200880 h 338"/>
              <a:gd name="T42" fmla="*/ 148330 w 337"/>
              <a:gd name="T43" fmla="*/ 281232 h 338"/>
              <a:gd name="T44" fmla="*/ 123608 w 337"/>
              <a:gd name="T45" fmla="*/ 324498 h 338"/>
              <a:gd name="T46" fmla="*/ 30902 w 337"/>
              <a:gd name="T47" fmla="*/ 330679 h 338"/>
              <a:gd name="T48" fmla="*/ 15451 w 337"/>
              <a:gd name="T49" fmla="*/ 392488 h 338"/>
              <a:gd name="T50" fmla="*/ 0 w 337"/>
              <a:gd name="T51" fmla="*/ 451207 h 338"/>
              <a:gd name="T52" fmla="*/ 77255 w 337"/>
              <a:gd name="T53" fmla="*/ 500654 h 338"/>
              <a:gd name="T54" fmla="*/ 77255 w 337"/>
              <a:gd name="T55" fmla="*/ 550102 h 338"/>
              <a:gd name="T56" fmla="*/ 0 w 337"/>
              <a:gd name="T57" fmla="*/ 602639 h 338"/>
              <a:gd name="T58" fmla="*/ 33992 w 337"/>
              <a:gd name="T59" fmla="*/ 723167 h 338"/>
              <a:gd name="T60" fmla="*/ 126699 w 337"/>
              <a:gd name="T61" fmla="*/ 726258 h 338"/>
              <a:gd name="T62" fmla="*/ 151420 w 337"/>
              <a:gd name="T63" fmla="*/ 766434 h 338"/>
              <a:gd name="T64" fmla="*/ 111247 w 337"/>
              <a:gd name="T65" fmla="*/ 849876 h 338"/>
              <a:gd name="T66" fmla="*/ 200864 w 337"/>
              <a:gd name="T67" fmla="*/ 939499 h 338"/>
              <a:gd name="T68" fmla="*/ 281209 w 337"/>
              <a:gd name="T69" fmla="*/ 896233 h 338"/>
              <a:gd name="T70" fmla="*/ 324472 w 337"/>
              <a:gd name="T71" fmla="*/ 920957 h 338"/>
              <a:gd name="T72" fmla="*/ 330652 w 337"/>
              <a:gd name="T73" fmla="*/ 1013670 h 338"/>
              <a:gd name="T74" fmla="*/ 389366 w 337"/>
              <a:gd name="T75" fmla="*/ 1029123 h 338"/>
              <a:gd name="T76" fmla="*/ 451170 w 337"/>
              <a:gd name="T77" fmla="*/ 1044575 h 338"/>
              <a:gd name="T78" fmla="*/ 500614 w 337"/>
              <a:gd name="T79" fmla="*/ 964223 h 338"/>
              <a:gd name="T80" fmla="*/ 550057 w 337"/>
              <a:gd name="T81" fmla="*/ 964223 h 338"/>
              <a:gd name="T82" fmla="*/ 602591 w 337"/>
              <a:gd name="T83" fmla="*/ 1041485 h 338"/>
              <a:gd name="T84" fmla="*/ 720018 w 337"/>
              <a:gd name="T85" fmla="*/ 1007489 h 338"/>
              <a:gd name="T86" fmla="*/ 726199 w 337"/>
              <a:gd name="T87" fmla="*/ 914776 h 338"/>
              <a:gd name="T88" fmla="*/ 766372 w 337"/>
              <a:gd name="T89" fmla="*/ 890052 h 338"/>
              <a:gd name="T90" fmla="*/ 849807 w 337"/>
              <a:gd name="T91" fmla="*/ 933318 h 338"/>
              <a:gd name="T92" fmla="*/ 936333 w 337"/>
              <a:gd name="T93" fmla="*/ 843695 h 338"/>
              <a:gd name="T94" fmla="*/ 896160 w 337"/>
              <a:gd name="T95" fmla="*/ 760253 h 338"/>
              <a:gd name="T96" fmla="*/ 917792 w 337"/>
              <a:gd name="T97" fmla="*/ 720077 h 338"/>
              <a:gd name="T98" fmla="*/ 1010498 w 337"/>
              <a:gd name="T99" fmla="*/ 713896 h 338"/>
              <a:gd name="T100" fmla="*/ 1025949 w 337"/>
              <a:gd name="T101" fmla="*/ 652087 h 338"/>
              <a:gd name="T102" fmla="*/ 1041400 w 337"/>
              <a:gd name="T103" fmla="*/ 593368 h 338"/>
              <a:gd name="T104" fmla="*/ 964145 w 337"/>
              <a:gd name="T105" fmla="*/ 540830 h 338"/>
              <a:gd name="T106" fmla="*/ 432629 w 337"/>
              <a:gd name="T107" fmla="*/ 868419 h 338"/>
              <a:gd name="T108" fmla="*/ 176142 w 337"/>
              <a:gd name="T109" fmla="*/ 432664 h 338"/>
              <a:gd name="T110" fmla="*/ 611861 w 337"/>
              <a:gd name="T111" fmla="*/ 176156 h 338"/>
              <a:gd name="T112" fmla="*/ 868348 w 337"/>
              <a:gd name="T113" fmla="*/ 611911 h 338"/>
              <a:gd name="T114" fmla="*/ 432629 w 337"/>
              <a:gd name="T115" fmla="*/ 868419 h 338"/>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337" h="338">
                <a:moveTo>
                  <a:pt x="312" y="175"/>
                </a:moveTo>
                <a:cubicBezTo>
                  <a:pt x="312" y="170"/>
                  <a:pt x="312" y="165"/>
                  <a:pt x="312" y="160"/>
                </a:cubicBezTo>
                <a:cubicBezTo>
                  <a:pt x="337" y="143"/>
                  <a:pt x="337" y="143"/>
                  <a:pt x="337" y="143"/>
                </a:cubicBezTo>
                <a:cubicBezTo>
                  <a:pt x="326" y="104"/>
                  <a:pt x="326" y="104"/>
                  <a:pt x="326" y="104"/>
                </a:cubicBezTo>
                <a:cubicBezTo>
                  <a:pt x="296" y="103"/>
                  <a:pt x="296" y="103"/>
                  <a:pt x="296" y="103"/>
                </a:cubicBezTo>
                <a:cubicBezTo>
                  <a:pt x="294" y="98"/>
                  <a:pt x="291" y="94"/>
                  <a:pt x="288" y="89"/>
                </a:cubicBezTo>
                <a:cubicBezTo>
                  <a:pt x="301" y="62"/>
                  <a:pt x="301" y="62"/>
                  <a:pt x="301" y="62"/>
                </a:cubicBezTo>
                <a:cubicBezTo>
                  <a:pt x="273" y="34"/>
                  <a:pt x="273" y="34"/>
                  <a:pt x="273" y="34"/>
                </a:cubicBezTo>
                <a:cubicBezTo>
                  <a:pt x="246" y="48"/>
                  <a:pt x="246" y="48"/>
                  <a:pt x="246" y="48"/>
                </a:cubicBezTo>
                <a:cubicBezTo>
                  <a:pt x="242" y="45"/>
                  <a:pt x="237" y="42"/>
                  <a:pt x="232" y="40"/>
                </a:cubicBezTo>
                <a:cubicBezTo>
                  <a:pt x="230" y="10"/>
                  <a:pt x="230" y="10"/>
                  <a:pt x="230" y="10"/>
                </a:cubicBezTo>
                <a:cubicBezTo>
                  <a:pt x="211" y="5"/>
                  <a:pt x="211" y="5"/>
                  <a:pt x="211" y="5"/>
                </a:cubicBezTo>
                <a:cubicBezTo>
                  <a:pt x="191" y="0"/>
                  <a:pt x="191" y="0"/>
                  <a:pt x="191" y="0"/>
                </a:cubicBezTo>
                <a:cubicBezTo>
                  <a:pt x="175" y="25"/>
                  <a:pt x="175" y="25"/>
                  <a:pt x="175" y="25"/>
                </a:cubicBezTo>
                <a:cubicBezTo>
                  <a:pt x="170" y="25"/>
                  <a:pt x="165" y="25"/>
                  <a:pt x="160" y="25"/>
                </a:cubicBezTo>
                <a:cubicBezTo>
                  <a:pt x="143" y="1"/>
                  <a:pt x="143" y="1"/>
                  <a:pt x="143" y="1"/>
                </a:cubicBezTo>
                <a:cubicBezTo>
                  <a:pt x="104" y="11"/>
                  <a:pt x="104" y="11"/>
                  <a:pt x="104" y="11"/>
                </a:cubicBezTo>
                <a:cubicBezTo>
                  <a:pt x="103" y="41"/>
                  <a:pt x="103" y="41"/>
                  <a:pt x="103" y="41"/>
                </a:cubicBezTo>
                <a:cubicBezTo>
                  <a:pt x="98" y="44"/>
                  <a:pt x="93" y="46"/>
                  <a:pt x="89" y="49"/>
                </a:cubicBezTo>
                <a:cubicBezTo>
                  <a:pt x="62" y="36"/>
                  <a:pt x="62" y="36"/>
                  <a:pt x="62" y="36"/>
                </a:cubicBezTo>
                <a:cubicBezTo>
                  <a:pt x="34" y="65"/>
                  <a:pt x="34" y="65"/>
                  <a:pt x="34" y="65"/>
                </a:cubicBezTo>
                <a:cubicBezTo>
                  <a:pt x="48" y="91"/>
                  <a:pt x="48" y="91"/>
                  <a:pt x="48" y="91"/>
                </a:cubicBezTo>
                <a:cubicBezTo>
                  <a:pt x="45" y="96"/>
                  <a:pt x="42" y="100"/>
                  <a:pt x="40" y="105"/>
                </a:cubicBezTo>
                <a:cubicBezTo>
                  <a:pt x="10" y="107"/>
                  <a:pt x="10" y="107"/>
                  <a:pt x="10" y="107"/>
                </a:cubicBezTo>
                <a:cubicBezTo>
                  <a:pt x="5" y="127"/>
                  <a:pt x="5" y="127"/>
                  <a:pt x="5" y="127"/>
                </a:cubicBezTo>
                <a:cubicBezTo>
                  <a:pt x="0" y="146"/>
                  <a:pt x="0" y="146"/>
                  <a:pt x="0" y="146"/>
                </a:cubicBezTo>
                <a:cubicBezTo>
                  <a:pt x="25" y="162"/>
                  <a:pt x="25" y="162"/>
                  <a:pt x="25" y="162"/>
                </a:cubicBezTo>
                <a:cubicBezTo>
                  <a:pt x="25" y="168"/>
                  <a:pt x="25" y="173"/>
                  <a:pt x="25" y="178"/>
                </a:cubicBezTo>
                <a:cubicBezTo>
                  <a:pt x="0" y="195"/>
                  <a:pt x="0" y="195"/>
                  <a:pt x="0" y="195"/>
                </a:cubicBezTo>
                <a:cubicBezTo>
                  <a:pt x="11" y="234"/>
                  <a:pt x="11" y="234"/>
                  <a:pt x="11" y="234"/>
                </a:cubicBezTo>
                <a:cubicBezTo>
                  <a:pt x="41" y="235"/>
                  <a:pt x="41" y="235"/>
                  <a:pt x="41" y="235"/>
                </a:cubicBezTo>
                <a:cubicBezTo>
                  <a:pt x="44" y="240"/>
                  <a:pt x="46" y="244"/>
                  <a:pt x="49" y="248"/>
                </a:cubicBezTo>
                <a:cubicBezTo>
                  <a:pt x="36" y="275"/>
                  <a:pt x="36" y="275"/>
                  <a:pt x="36" y="275"/>
                </a:cubicBezTo>
                <a:cubicBezTo>
                  <a:pt x="65" y="304"/>
                  <a:pt x="65" y="304"/>
                  <a:pt x="65" y="304"/>
                </a:cubicBezTo>
                <a:cubicBezTo>
                  <a:pt x="91" y="290"/>
                  <a:pt x="91" y="290"/>
                  <a:pt x="91" y="290"/>
                </a:cubicBezTo>
                <a:cubicBezTo>
                  <a:pt x="96" y="293"/>
                  <a:pt x="100" y="295"/>
                  <a:pt x="105" y="298"/>
                </a:cubicBezTo>
                <a:cubicBezTo>
                  <a:pt x="107" y="328"/>
                  <a:pt x="107" y="328"/>
                  <a:pt x="107" y="328"/>
                </a:cubicBezTo>
                <a:cubicBezTo>
                  <a:pt x="126" y="333"/>
                  <a:pt x="126" y="333"/>
                  <a:pt x="126" y="333"/>
                </a:cubicBezTo>
                <a:cubicBezTo>
                  <a:pt x="146" y="338"/>
                  <a:pt x="146" y="338"/>
                  <a:pt x="146" y="338"/>
                </a:cubicBezTo>
                <a:cubicBezTo>
                  <a:pt x="162" y="312"/>
                  <a:pt x="162" y="312"/>
                  <a:pt x="162" y="312"/>
                </a:cubicBezTo>
                <a:cubicBezTo>
                  <a:pt x="167" y="313"/>
                  <a:pt x="173" y="313"/>
                  <a:pt x="178" y="312"/>
                </a:cubicBezTo>
                <a:cubicBezTo>
                  <a:pt x="195" y="337"/>
                  <a:pt x="195" y="337"/>
                  <a:pt x="195" y="337"/>
                </a:cubicBezTo>
                <a:cubicBezTo>
                  <a:pt x="233" y="326"/>
                  <a:pt x="233" y="326"/>
                  <a:pt x="233" y="326"/>
                </a:cubicBezTo>
                <a:cubicBezTo>
                  <a:pt x="235" y="296"/>
                  <a:pt x="235" y="296"/>
                  <a:pt x="235" y="296"/>
                </a:cubicBezTo>
                <a:cubicBezTo>
                  <a:pt x="239" y="294"/>
                  <a:pt x="244" y="291"/>
                  <a:pt x="248" y="288"/>
                </a:cubicBezTo>
                <a:cubicBezTo>
                  <a:pt x="275" y="302"/>
                  <a:pt x="275" y="302"/>
                  <a:pt x="275" y="302"/>
                </a:cubicBezTo>
                <a:cubicBezTo>
                  <a:pt x="303" y="273"/>
                  <a:pt x="303" y="273"/>
                  <a:pt x="303" y="273"/>
                </a:cubicBezTo>
                <a:cubicBezTo>
                  <a:pt x="290" y="246"/>
                  <a:pt x="290" y="246"/>
                  <a:pt x="290" y="246"/>
                </a:cubicBezTo>
                <a:cubicBezTo>
                  <a:pt x="293" y="242"/>
                  <a:pt x="295" y="237"/>
                  <a:pt x="297" y="233"/>
                </a:cubicBezTo>
                <a:cubicBezTo>
                  <a:pt x="327" y="231"/>
                  <a:pt x="327" y="231"/>
                  <a:pt x="327" y="231"/>
                </a:cubicBezTo>
                <a:cubicBezTo>
                  <a:pt x="332" y="211"/>
                  <a:pt x="332" y="211"/>
                  <a:pt x="332" y="211"/>
                </a:cubicBezTo>
                <a:cubicBezTo>
                  <a:pt x="337" y="192"/>
                  <a:pt x="337" y="192"/>
                  <a:pt x="337" y="192"/>
                </a:cubicBezTo>
                <a:lnTo>
                  <a:pt x="312" y="175"/>
                </a:lnTo>
                <a:close/>
                <a:moveTo>
                  <a:pt x="140" y="281"/>
                </a:moveTo>
                <a:cubicBezTo>
                  <a:pt x="78" y="265"/>
                  <a:pt x="41" y="202"/>
                  <a:pt x="57" y="140"/>
                </a:cubicBezTo>
                <a:cubicBezTo>
                  <a:pt x="73" y="78"/>
                  <a:pt x="136" y="41"/>
                  <a:pt x="198" y="57"/>
                </a:cubicBezTo>
                <a:cubicBezTo>
                  <a:pt x="259" y="73"/>
                  <a:pt x="297" y="136"/>
                  <a:pt x="281" y="198"/>
                </a:cubicBezTo>
                <a:cubicBezTo>
                  <a:pt x="265" y="260"/>
                  <a:pt x="202" y="297"/>
                  <a:pt x="140" y="281"/>
                </a:cubicBezTo>
                <a:close/>
              </a:path>
            </a:pathLst>
          </a:custGeom>
          <a:solidFill>
            <a:srgbClr val="0070C0"/>
          </a:solidFill>
          <a:ln>
            <a:noFill/>
          </a:ln>
        </p:spPr>
        <p:txBody>
          <a:bodyPr/>
          <a:lstStyle/>
          <a:p>
            <a:endParaRPr lang="zh-CN" altLang="en-US">
              <a:latin typeface="微软雅黑" panose="020B0503020204020204" charset="-122"/>
              <a:ea typeface="微软雅黑" panose="020B0503020204020204" charset="-122"/>
              <a:cs typeface="+mn-ea"/>
              <a:sym typeface="微软雅黑" panose="020B0503020204020204" charset="-122"/>
            </a:endParaRPr>
          </a:p>
        </p:txBody>
      </p:sp>
      <p:sp>
        <p:nvSpPr>
          <p:cNvPr id="17417" name="Freeform 9"/>
          <p:cNvSpPr>
            <a:spLocks noEditPoints="1"/>
          </p:cNvSpPr>
          <p:nvPr/>
        </p:nvSpPr>
        <p:spPr bwMode="auto">
          <a:xfrm>
            <a:off x="3033713" y="2228850"/>
            <a:ext cx="258762" cy="263525"/>
          </a:xfrm>
          <a:custGeom>
            <a:avLst/>
            <a:gdLst>
              <a:gd name="T0" fmla="*/ 240279 w 84"/>
              <a:gd name="T1" fmla="*/ 136413 h 85"/>
              <a:gd name="T2" fmla="*/ 240279 w 84"/>
              <a:gd name="T3" fmla="*/ 124012 h 85"/>
              <a:gd name="T4" fmla="*/ 258762 w 84"/>
              <a:gd name="T5" fmla="*/ 111611 h 85"/>
              <a:gd name="T6" fmla="*/ 252601 w 84"/>
              <a:gd name="T7" fmla="*/ 80608 h 85"/>
              <a:gd name="T8" fmla="*/ 227957 w 84"/>
              <a:gd name="T9" fmla="*/ 80608 h 85"/>
              <a:gd name="T10" fmla="*/ 221796 w 84"/>
              <a:gd name="T11" fmla="*/ 71307 h 85"/>
              <a:gd name="T12" fmla="*/ 231038 w 84"/>
              <a:gd name="T13" fmla="*/ 49605 h 85"/>
              <a:gd name="T14" fmla="*/ 209474 w 84"/>
              <a:gd name="T15" fmla="*/ 27903 h 85"/>
              <a:gd name="T16" fmla="*/ 187911 w 84"/>
              <a:gd name="T17" fmla="*/ 37204 h 85"/>
              <a:gd name="T18" fmla="*/ 178669 w 84"/>
              <a:gd name="T19" fmla="*/ 31003 h 85"/>
              <a:gd name="T20" fmla="*/ 175589 w 84"/>
              <a:gd name="T21" fmla="*/ 9301 h 85"/>
              <a:gd name="T22" fmla="*/ 163267 w 84"/>
              <a:gd name="T23" fmla="*/ 3100 h 85"/>
              <a:gd name="T24" fmla="*/ 147864 w 84"/>
              <a:gd name="T25" fmla="*/ 0 h 85"/>
              <a:gd name="T26" fmla="*/ 135542 w 84"/>
              <a:gd name="T27" fmla="*/ 18602 h 85"/>
              <a:gd name="T28" fmla="*/ 123220 w 84"/>
              <a:gd name="T29" fmla="*/ 21702 h 85"/>
              <a:gd name="T30" fmla="*/ 107818 w 84"/>
              <a:gd name="T31" fmla="*/ 0 h 85"/>
              <a:gd name="T32" fmla="*/ 80093 w 84"/>
              <a:gd name="T33" fmla="*/ 9301 h 85"/>
              <a:gd name="T34" fmla="*/ 77013 w 84"/>
              <a:gd name="T35" fmla="*/ 34103 h 85"/>
              <a:gd name="T36" fmla="*/ 67771 w 84"/>
              <a:gd name="T37" fmla="*/ 40304 h 85"/>
              <a:gd name="T38" fmla="*/ 46208 w 84"/>
              <a:gd name="T39" fmla="*/ 27903 h 85"/>
              <a:gd name="T40" fmla="*/ 24644 w 84"/>
              <a:gd name="T41" fmla="*/ 49605 h 85"/>
              <a:gd name="T42" fmla="*/ 36966 w 84"/>
              <a:gd name="T43" fmla="*/ 71307 h 85"/>
              <a:gd name="T44" fmla="*/ 30805 w 84"/>
              <a:gd name="T45" fmla="*/ 83708 h 85"/>
              <a:gd name="T46" fmla="*/ 6161 w 84"/>
              <a:gd name="T47" fmla="*/ 83708 h 85"/>
              <a:gd name="T48" fmla="*/ 3081 w 84"/>
              <a:gd name="T49" fmla="*/ 99209 h 85"/>
              <a:gd name="T50" fmla="*/ 0 w 84"/>
              <a:gd name="T51" fmla="*/ 114711 h 85"/>
              <a:gd name="T52" fmla="*/ 18483 w 84"/>
              <a:gd name="T53" fmla="*/ 127112 h 85"/>
              <a:gd name="T54" fmla="*/ 18483 w 84"/>
              <a:gd name="T55" fmla="*/ 139513 h 85"/>
              <a:gd name="T56" fmla="*/ 0 w 84"/>
              <a:gd name="T57" fmla="*/ 151914 h 85"/>
              <a:gd name="T58" fmla="*/ 6161 w 84"/>
              <a:gd name="T59" fmla="*/ 182917 h 85"/>
              <a:gd name="T60" fmla="*/ 30805 w 84"/>
              <a:gd name="T61" fmla="*/ 182917 h 85"/>
              <a:gd name="T62" fmla="*/ 36966 w 84"/>
              <a:gd name="T63" fmla="*/ 195319 h 85"/>
              <a:gd name="T64" fmla="*/ 27725 w 84"/>
              <a:gd name="T65" fmla="*/ 213920 h 85"/>
              <a:gd name="T66" fmla="*/ 49288 w 84"/>
              <a:gd name="T67" fmla="*/ 235622 h 85"/>
              <a:gd name="T68" fmla="*/ 70852 w 84"/>
              <a:gd name="T69" fmla="*/ 226321 h 85"/>
              <a:gd name="T70" fmla="*/ 80093 w 84"/>
              <a:gd name="T71" fmla="*/ 232522 h 85"/>
              <a:gd name="T72" fmla="*/ 80093 w 84"/>
              <a:gd name="T73" fmla="*/ 254224 h 85"/>
              <a:gd name="T74" fmla="*/ 95496 w 84"/>
              <a:gd name="T75" fmla="*/ 260425 h 85"/>
              <a:gd name="T76" fmla="*/ 110898 w 84"/>
              <a:gd name="T77" fmla="*/ 263525 h 85"/>
              <a:gd name="T78" fmla="*/ 123220 w 84"/>
              <a:gd name="T79" fmla="*/ 244923 h 85"/>
              <a:gd name="T80" fmla="*/ 135542 w 84"/>
              <a:gd name="T81" fmla="*/ 244923 h 85"/>
              <a:gd name="T82" fmla="*/ 147864 w 84"/>
              <a:gd name="T83" fmla="*/ 263525 h 85"/>
              <a:gd name="T84" fmla="*/ 178669 w 84"/>
              <a:gd name="T85" fmla="*/ 254224 h 85"/>
              <a:gd name="T86" fmla="*/ 181750 w 84"/>
              <a:gd name="T87" fmla="*/ 232522 h 85"/>
              <a:gd name="T88" fmla="*/ 190991 w 84"/>
              <a:gd name="T89" fmla="*/ 226321 h 85"/>
              <a:gd name="T90" fmla="*/ 212555 w 84"/>
              <a:gd name="T91" fmla="*/ 235622 h 85"/>
              <a:gd name="T92" fmla="*/ 234118 w 84"/>
              <a:gd name="T93" fmla="*/ 213920 h 85"/>
              <a:gd name="T94" fmla="*/ 221796 w 84"/>
              <a:gd name="T95" fmla="*/ 192218 h 85"/>
              <a:gd name="T96" fmla="*/ 227957 w 84"/>
              <a:gd name="T97" fmla="*/ 182917 h 85"/>
              <a:gd name="T98" fmla="*/ 252601 w 84"/>
              <a:gd name="T99" fmla="*/ 179817 h 85"/>
              <a:gd name="T100" fmla="*/ 255682 w 84"/>
              <a:gd name="T101" fmla="*/ 164316 h 85"/>
              <a:gd name="T102" fmla="*/ 258762 w 84"/>
              <a:gd name="T103" fmla="*/ 148814 h 85"/>
              <a:gd name="T104" fmla="*/ 240279 w 84"/>
              <a:gd name="T105" fmla="*/ 136413 h 85"/>
              <a:gd name="T106" fmla="*/ 107818 w 84"/>
              <a:gd name="T107" fmla="*/ 220121 h 85"/>
              <a:gd name="T108" fmla="*/ 43127 w 84"/>
              <a:gd name="T109" fmla="*/ 108510 h 85"/>
              <a:gd name="T110" fmla="*/ 150945 w 84"/>
              <a:gd name="T111" fmla="*/ 43404 h 85"/>
              <a:gd name="T112" fmla="*/ 215635 w 84"/>
              <a:gd name="T113" fmla="*/ 155015 h 85"/>
              <a:gd name="T114" fmla="*/ 107818 w 84"/>
              <a:gd name="T115" fmla="*/ 220121 h 85"/>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84" h="85">
                <a:moveTo>
                  <a:pt x="78" y="44"/>
                </a:moveTo>
                <a:cubicBezTo>
                  <a:pt x="78" y="43"/>
                  <a:pt x="78" y="42"/>
                  <a:pt x="78" y="40"/>
                </a:cubicBezTo>
                <a:cubicBezTo>
                  <a:pt x="84" y="36"/>
                  <a:pt x="84" y="36"/>
                  <a:pt x="84" y="36"/>
                </a:cubicBezTo>
                <a:cubicBezTo>
                  <a:pt x="82" y="26"/>
                  <a:pt x="82" y="26"/>
                  <a:pt x="82" y="26"/>
                </a:cubicBezTo>
                <a:cubicBezTo>
                  <a:pt x="74" y="26"/>
                  <a:pt x="74" y="26"/>
                  <a:pt x="74" y="26"/>
                </a:cubicBezTo>
                <a:cubicBezTo>
                  <a:pt x="73" y="25"/>
                  <a:pt x="73" y="24"/>
                  <a:pt x="72" y="23"/>
                </a:cubicBezTo>
                <a:cubicBezTo>
                  <a:pt x="75" y="16"/>
                  <a:pt x="75" y="16"/>
                  <a:pt x="75" y="16"/>
                </a:cubicBezTo>
                <a:cubicBezTo>
                  <a:pt x="68" y="9"/>
                  <a:pt x="68" y="9"/>
                  <a:pt x="68" y="9"/>
                </a:cubicBezTo>
                <a:cubicBezTo>
                  <a:pt x="61" y="12"/>
                  <a:pt x="61" y="12"/>
                  <a:pt x="61" y="12"/>
                </a:cubicBezTo>
                <a:cubicBezTo>
                  <a:pt x="60" y="11"/>
                  <a:pt x="59" y="11"/>
                  <a:pt x="58" y="10"/>
                </a:cubicBezTo>
                <a:cubicBezTo>
                  <a:pt x="57" y="3"/>
                  <a:pt x="57" y="3"/>
                  <a:pt x="57" y="3"/>
                </a:cubicBezTo>
                <a:cubicBezTo>
                  <a:pt x="53" y="1"/>
                  <a:pt x="53" y="1"/>
                  <a:pt x="53" y="1"/>
                </a:cubicBezTo>
                <a:cubicBezTo>
                  <a:pt x="48" y="0"/>
                  <a:pt x="48" y="0"/>
                  <a:pt x="48" y="0"/>
                </a:cubicBezTo>
                <a:cubicBezTo>
                  <a:pt x="44" y="6"/>
                  <a:pt x="44" y="6"/>
                  <a:pt x="44" y="6"/>
                </a:cubicBezTo>
                <a:cubicBezTo>
                  <a:pt x="42" y="6"/>
                  <a:pt x="41" y="6"/>
                  <a:pt x="40" y="7"/>
                </a:cubicBezTo>
                <a:cubicBezTo>
                  <a:pt x="35" y="0"/>
                  <a:pt x="35" y="0"/>
                  <a:pt x="35" y="0"/>
                </a:cubicBezTo>
                <a:cubicBezTo>
                  <a:pt x="26" y="3"/>
                  <a:pt x="26" y="3"/>
                  <a:pt x="26" y="3"/>
                </a:cubicBezTo>
                <a:cubicBezTo>
                  <a:pt x="25" y="11"/>
                  <a:pt x="25" y="11"/>
                  <a:pt x="25" y="11"/>
                </a:cubicBezTo>
                <a:cubicBezTo>
                  <a:pt x="24" y="11"/>
                  <a:pt x="23" y="12"/>
                  <a:pt x="22" y="13"/>
                </a:cubicBezTo>
                <a:cubicBezTo>
                  <a:pt x="15" y="9"/>
                  <a:pt x="15" y="9"/>
                  <a:pt x="15" y="9"/>
                </a:cubicBezTo>
                <a:cubicBezTo>
                  <a:pt x="8" y="16"/>
                  <a:pt x="8" y="16"/>
                  <a:pt x="8" y="16"/>
                </a:cubicBezTo>
                <a:cubicBezTo>
                  <a:pt x="12" y="23"/>
                  <a:pt x="12" y="23"/>
                  <a:pt x="12" y="23"/>
                </a:cubicBezTo>
                <a:cubicBezTo>
                  <a:pt x="11" y="24"/>
                  <a:pt x="10" y="25"/>
                  <a:pt x="10" y="27"/>
                </a:cubicBezTo>
                <a:cubicBezTo>
                  <a:pt x="2" y="27"/>
                  <a:pt x="2" y="27"/>
                  <a:pt x="2" y="27"/>
                </a:cubicBezTo>
                <a:cubicBezTo>
                  <a:pt x="1" y="32"/>
                  <a:pt x="1" y="32"/>
                  <a:pt x="1" y="32"/>
                </a:cubicBezTo>
                <a:cubicBezTo>
                  <a:pt x="0" y="37"/>
                  <a:pt x="0" y="37"/>
                  <a:pt x="0" y="37"/>
                </a:cubicBezTo>
                <a:cubicBezTo>
                  <a:pt x="6" y="41"/>
                  <a:pt x="6" y="41"/>
                  <a:pt x="6" y="41"/>
                </a:cubicBezTo>
                <a:cubicBezTo>
                  <a:pt x="6" y="42"/>
                  <a:pt x="6" y="44"/>
                  <a:pt x="6" y="45"/>
                </a:cubicBezTo>
                <a:cubicBezTo>
                  <a:pt x="0" y="49"/>
                  <a:pt x="0" y="49"/>
                  <a:pt x="0" y="49"/>
                </a:cubicBezTo>
                <a:cubicBezTo>
                  <a:pt x="2" y="59"/>
                  <a:pt x="2" y="59"/>
                  <a:pt x="2" y="59"/>
                </a:cubicBezTo>
                <a:cubicBezTo>
                  <a:pt x="10" y="59"/>
                  <a:pt x="10" y="59"/>
                  <a:pt x="10" y="59"/>
                </a:cubicBezTo>
                <a:cubicBezTo>
                  <a:pt x="11" y="60"/>
                  <a:pt x="11" y="61"/>
                  <a:pt x="12" y="63"/>
                </a:cubicBezTo>
                <a:cubicBezTo>
                  <a:pt x="9" y="69"/>
                  <a:pt x="9" y="69"/>
                  <a:pt x="9" y="69"/>
                </a:cubicBezTo>
                <a:cubicBezTo>
                  <a:pt x="16" y="76"/>
                  <a:pt x="16" y="76"/>
                  <a:pt x="16" y="76"/>
                </a:cubicBezTo>
                <a:cubicBezTo>
                  <a:pt x="23" y="73"/>
                  <a:pt x="23" y="73"/>
                  <a:pt x="23" y="73"/>
                </a:cubicBezTo>
                <a:cubicBezTo>
                  <a:pt x="24" y="74"/>
                  <a:pt x="25" y="74"/>
                  <a:pt x="26" y="75"/>
                </a:cubicBezTo>
                <a:cubicBezTo>
                  <a:pt x="26" y="82"/>
                  <a:pt x="26" y="82"/>
                  <a:pt x="26" y="82"/>
                </a:cubicBezTo>
                <a:cubicBezTo>
                  <a:pt x="31" y="84"/>
                  <a:pt x="31" y="84"/>
                  <a:pt x="31" y="84"/>
                </a:cubicBezTo>
                <a:cubicBezTo>
                  <a:pt x="36" y="85"/>
                  <a:pt x="36" y="85"/>
                  <a:pt x="36" y="85"/>
                </a:cubicBezTo>
                <a:cubicBezTo>
                  <a:pt x="40" y="79"/>
                  <a:pt x="40" y="79"/>
                  <a:pt x="40" y="79"/>
                </a:cubicBezTo>
                <a:cubicBezTo>
                  <a:pt x="42" y="79"/>
                  <a:pt x="43" y="79"/>
                  <a:pt x="44" y="79"/>
                </a:cubicBezTo>
                <a:cubicBezTo>
                  <a:pt x="48" y="85"/>
                  <a:pt x="48" y="85"/>
                  <a:pt x="48" y="85"/>
                </a:cubicBezTo>
                <a:cubicBezTo>
                  <a:pt x="58" y="82"/>
                  <a:pt x="58" y="82"/>
                  <a:pt x="58" y="82"/>
                </a:cubicBezTo>
                <a:cubicBezTo>
                  <a:pt x="59" y="75"/>
                  <a:pt x="59" y="75"/>
                  <a:pt x="59" y="75"/>
                </a:cubicBezTo>
                <a:cubicBezTo>
                  <a:pt x="60" y="74"/>
                  <a:pt x="61" y="73"/>
                  <a:pt x="62" y="73"/>
                </a:cubicBezTo>
                <a:cubicBezTo>
                  <a:pt x="69" y="76"/>
                  <a:pt x="69" y="76"/>
                  <a:pt x="69" y="76"/>
                </a:cubicBezTo>
                <a:cubicBezTo>
                  <a:pt x="76" y="69"/>
                  <a:pt x="76" y="69"/>
                  <a:pt x="76" y="69"/>
                </a:cubicBezTo>
                <a:cubicBezTo>
                  <a:pt x="72" y="62"/>
                  <a:pt x="72" y="62"/>
                  <a:pt x="72" y="62"/>
                </a:cubicBezTo>
                <a:cubicBezTo>
                  <a:pt x="73" y="61"/>
                  <a:pt x="74" y="60"/>
                  <a:pt x="74" y="59"/>
                </a:cubicBezTo>
                <a:cubicBezTo>
                  <a:pt x="82" y="58"/>
                  <a:pt x="82" y="58"/>
                  <a:pt x="82" y="58"/>
                </a:cubicBezTo>
                <a:cubicBezTo>
                  <a:pt x="83" y="53"/>
                  <a:pt x="83" y="53"/>
                  <a:pt x="83" y="53"/>
                </a:cubicBezTo>
                <a:cubicBezTo>
                  <a:pt x="84" y="48"/>
                  <a:pt x="84" y="48"/>
                  <a:pt x="84" y="48"/>
                </a:cubicBezTo>
                <a:lnTo>
                  <a:pt x="78" y="44"/>
                </a:lnTo>
                <a:close/>
                <a:moveTo>
                  <a:pt x="35" y="71"/>
                </a:moveTo>
                <a:cubicBezTo>
                  <a:pt x="19" y="67"/>
                  <a:pt x="10" y="51"/>
                  <a:pt x="14" y="35"/>
                </a:cubicBezTo>
                <a:cubicBezTo>
                  <a:pt x="18" y="20"/>
                  <a:pt x="34" y="10"/>
                  <a:pt x="49" y="14"/>
                </a:cubicBezTo>
                <a:cubicBezTo>
                  <a:pt x="65" y="18"/>
                  <a:pt x="74" y="34"/>
                  <a:pt x="70" y="50"/>
                </a:cubicBezTo>
                <a:cubicBezTo>
                  <a:pt x="66" y="65"/>
                  <a:pt x="50" y="75"/>
                  <a:pt x="35" y="71"/>
                </a:cubicBezTo>
                <a:close/>
              </a:path>
            </a:pathLst>
          </a:custGeom>
          <a:solidFill>
            <a:srgbClr val="000000">
              <a:alpha val="20000"/>
            </a:srgb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latin typeface="微软雅黑" panose="020B0503020204020204" charset="-122"/>
              <a:ea typeface="微软雅黑" panose="020B0503020204020204" charset="-122"/>
              <a:cs typeface="+mn-ea"/>
              <a:sym typeface="微软雅黑" panose="020B0503020204020204" charset="-122"/>
            </a:endParaRPr>
          </a:p>
        </p:txBody>
      </p:sp>
      <p:sp>
        <p:nvSpPr>
          <p:cNvPr id="17418" name="Freeform 10"/>
          <p:cNvSpPr>
            <a:spLocks noEditPoints="1"/>
          </p:cNvSpPr>
          <p:nvPr/>
        </p:nvSpPr>
        <p:spPr bwMode="auto">
          <a:xfrm>
            <a:off x="3622675" y="2398713"/>
            <a:ext cx="528638" cy="528637"/>
          </a:xfrm>
          <a:custGeom>
            <a:avLst/>
            <a:gdLst>
              <a:gd name="T0" fmla="*/ 488449 w 171"/>
              <a:gd name="T1" fmla="*/ 275139 h 171"/>
              <a:gd name="T2" fmla="*/ 488449 w 171"/>
              <a:gd name="T3" fmla="*/ 250407 h 171"/>
              <a:gd name="T4" fmla="*/ 525547 w 171"/>
              <a:gd name="T5" fmla="*/ 222584 h 171"/>
              <a:gd name="T6" fmla="*/ 510089 w 171"/>
              <a:gd name="T7" fmla="*/ 163847 h 171"/>
              <a:gd name="T8" fmla="*/ 463718 w 171"/>
              <a:gd name="T9" fmla="*/ 160755 h 171"/>
              <a:gd name="T10" fmla="*/ 451352 w 171"/>
              <a:gd name="T11" fmla="*/ 139115 h 171"/>
              <a:gd name="T12" fmla="*/ 469900 w 171"/>
              <a:gd name="T13" fmla="*/ 95835 h 171"/>
              <a:gd name="T14" fmla="*/ 426620 w 171"/>
              <a:gd name="T15" fmla="*/ 52555 h 171"/>
              <a:gd name="T16" fmla="*/ 383340 w 171"/>
              <a:gd name="T17" fmla="*/ 74195 h 171"/>
              <a:gd name="T18" fmla="*/ 361700 w 171"/>
              <a:gd name="T19" fmla="*/ 61829 h 171"/>
              <a:gd name="T20" fmla="*/ 358608 w 171"/>
              <a:gd name="T21" fmla="*/ 15457 h 171"/>
              <a:gd name="T22" fmla="*/ 330785 w 171"/>
              <a:gd name="T23" fmla="*/ 6183 h 171"/>
              <a:gd name="T24" fmla="*/ 299871 w 171"/>
              <a:gd name="T25" fmla="*/ 0 h 171"/>
              <a:gd name="T26" fmla="*/ 272048 w 171"/>
              <a:gd name="T27" fmla="*/ 40189 h 171"/>
              <a:gd name="T28" fmla="*/ 247316 w 171"/>
              <a:gd name="T29" fmla="*/ 40189 h 171"/>
              <a:gd name="T30" fmla="*/ 222584 w 171"/>
              <a:gd name="T31" fmla="*/ 0 h 171"/>
              <a:gd name="T32" fmla="*/ 160755 w 171"/>
              <a:gd name="T33" fmla="*/ 15457 h 171"/>
              <a:gd name="T34" fmla="*/ 160755 w 171"/>
              <a:gd name="T35" fmla="*/ 64920 h 171"/>
              <a:gd name="T36" fmla="*/ 139115 w 171"/>
              <a:gd name="T37" fmla="*/ 77286 h 171"/>
              <a:gd name="T38" fmla="*/ 95835 w 171"/>
              <a:gd name="T39" fmla="*/ 55646 h 171"/>
              <a:gd name="T40" fmla="*/ 52555 w 171"/>
              <a:gd name="T41" fmla="*/ 102018 h 171"/>
              <a:gd name="T42" fmla="*/ 74195 w 171"/>
              <a:gd name="T43" fmla="*/ 142206 h 171"/>
              <a:gd name="T44" fmla="*/ 61829 w 171"/>
              <a:gd name="T45" fmla="*/ 163847 h 171"/>
              <a:gd name="T46" fmla="*/ 15457 w 171"/>
              <a:gd name="T47" fmla="*/ 166938 h 171"/>
              <a:gd name="T48" fmla="*/ 6183 w 171"/>
              <a:gd name="T49" fmla="*/ 197852 h 171"/>
              <a:gd name="T50" fmla="*/ 0 w 171"/>
              <a:gd name="T51" fmla="*/ 228767 h 171"/>
              <a:gd name="T52" fmla="*/ 37097 w 171"/>
              <a:gd name="T53" fmla="*/ 253498 h 171"/>
              <a:gd name="T54" fmla="*/ 37097 w 171"/>
              <a:gd name="T55" fmla="*/ 278230 h 171"/>
              <a:gd name="T56" fmla="*/ 0 w 171"/>
              <a:gd name="T57" fmla="*/ 302962 h 171"/>
              <a:gd name="T58" fmla="*/ 15457 w 171"/>
              <a:gd name="T59" fmla="*/ 364790 h 171"/>
              <a:gd name="T60" fmla="*/ 61829 w 171"/>
              <a:gd name="T61" fmla="*/ 367882 h 171"/>
              <a:gd name="T62" fmla="*/ 74195 w 171"/>
              <a:gd name="T63" fmla="*/ 389522 h 171"/>
              <a:gd name="T64" fmla="*/ 55646 w 171"/>
              <a:gd name="T65" fmla="*/ 429711 h 171"/>
              <a:gd name="T66" fmla="*/ 98926 w 171"/>
              <a:gd name="T67" fmla="*/ 476082 h 171"/>
              <a:gd name="T68" fmla="*/ 142207 w 171"/>
              <a:gd name="T69" fmla="*/ 454442 h 171"/>
              <a:gd name="T70" fmla="*/ 163847 w 171"/>
              <a:gd name="T71" fmla="*/ 466808 h 171"/>
              <a:gd name="T72" fmla="*/ 166938 w 171"/>
              <a:gd name="T73" fmla="*/ 513180 h 171"/>
              <a:gd name="T74" fmla="*/ 197853 w 171"/>
              <a:gd name="T75" fmla="*/ 519363 h 171"/>
              <a:gd name="T76" fmla="*/ 228767 w 171"/>
              <a:gd name="T77" fmla="*/ 528637 h 171"/>
              <a:gd name="T78" fmla="*/ 253499 w 171"/>
              <a:gd name="T79" fmla="*/ 488448 h 171"/>
              <a:gd name="T80" fmla="*/ 278231 w 171"/>
              <a:gd name="T81" fmla="*/ 488448 h 171"/>
              <a:gd name="T82" fmla="*/ 302962 w 171"/>
              <a:gd name="T83" fmla="*/ 528637 h 171"/>
              <a:gd name="T84" fmla="*/ 364791 w 171"/>
              <a:gd name="T85" fmla="*/ 510088 h 171"/>
              <a:gd name="T86" fmla="*/ 367883 w 171"/>
              <a:gd name="T87" fmla="*/ 463717 h 171"/>
              <a:gd name="T88" fmla="*/ 386431 w 171"/>
              <a:gd name="T89" fmla="*/ 451351 h 171"/>
              <a:gd name="T90" fmla="*/ 429712 w 171"/>
              <a:gd name="T91" fmla="*/ 472991 h 171"/>
              <a:gd name="T92" fmla="*/ 472992 w 171"/>
              <a:gd name="T93" fmla="*/ 426619 h 171"/>
              <a:gd name="T94" fmla="*/ 454443 w 171"/>
              <a:gd name="T95" fmla="*/ 386431 h 171"/>
              <a:gd name="T96" fmla="*/ 463718 w 171"/>
              <a:gd name="T97" fmla="*/ 364790 h 171"/>
              <a:gd name="T98" fmla="*/ 513181 w 171"/>
              <a:gd name="T99" fmla="*/ 361699 h 171"/>
              <a:gd name="T100" fmla="*/ 519364 w 171"/>
              <a:gd name="T101" fmla="*/ 330785 h 171"/>
              <a:gd name="T102" fmla="*/ 528638 w 171"/>
              <a:gd name="T103" fmla="*/ 299870 h 171"/>
              <a:gd name="T104" fmla="*/ 488449 w 171"/>
              <a:gd name="T105" fmla="*/ 275139 h 171"/>
              <a:gd name="T106" fmla="*/ 216402 w 171"/>
              <a:gd name="T107" fmla="*/ 438985 h 171"/>
              <a:gd name="T108" fmla="*/ 86561 w 171"/>
              <a:gd name="T109" fmla="*/ 219493 h 171"/>
              <a:gd name="T110" fmla="*/ 309145 w 171"/>
              <a:gd name="T111" fmla="*/ 86560 h 171"/>
              <a:gd name="T112" fmla="*/ 438986 w 171"/>
              <a:gd name="T113" fmla="*/ 309144 h 171"/>
              <a:gd name="T114" fmla="*/ 216402 w 171"/>
              <a:gd name="T115" fmla="*/ 438985 h 171"/>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171" h="171">
                <a:moveTo>
                  <a:pt x="158" y="89"/>
                </a:moveTo>
                <a:cubicBezTo>
                  <a:pt x="158" y="86"/>
                  <a:pt x="158" y="83"/>
                  <a:pt x="158" y="81"/>
                </a:cubicBezTo>
                <a:cubicBezTo>
                  <a:pt x="170" y="72"/>
                  <a:pt x="170" y="72"/>
                  <a:pt x="170" y="72"/>
                </a:cubicBezTo>
                <a:cubicBezTo>
                  <a:pt x="165" y="53"/>
                  <a:pt x="165" y="53"/>
                  <a:pt x="165" y="53"/>
                </a:cubicBezTo>
                <a:cubicBezTo>
                  <a:pt x="150" y="52"/>
                  <a:pt x="150" y="52"/>
                  <a:pt x="150" y="52"/>
                </a:cubicBezTo>
                <a:cubicBezTo>
                  <a:pt x="149" y="49"/>
                  <a:pt x="147" y="47"/>
                  <a:pt x="146" y="45"/>
                </a:cubicBezTo>
                <a:cubicBezTo>
                  <a:pt x="152" y="31"/>
                  <a:pt x="152" y="31"/>
                  <a:pt x="152" y="31"/>
                </a:cubicBezTo>
                <a:cubicBezTo>
                  <a:pt x="138" y="17"/>
                  <a:pt x="138" y="17"/>
                  <a:pt x="138" y="17"/>
                </a:cubicBezTo>
                <a:cubicBezTo>
                  <a:pt x="124" y="24"/>
                  <a:pt x="124" y="24"/>
                  <a:pt x="124" y="24"/>
                </a:cubicBezTo>
                <a:cubicBezTo>
                  <a:pt x="122" y="22"/>
                  <a:pt x="120" y="21"/>
                  <a:pt x="117" y="20"/>
                </a:cubicBezTo>
                <a:cubicBezTo>
                  <a:pt x="116" y="5"/>
                  <a:pt x="116" y="5"/>
                  <a:pt x="116" y="5"/>
                </a:cubicBezTo>
                <a:cubicBezTo>
                  <a:pt x="107" y="2"/>
                  <a:pt x="107" y="2"/>
                  <a:pt x="107" y="2"/>
                </a:cubicBezTo>
                <a:cubicBezTo>
                  <a:pt x="97" y="0"/>
                  <a:pt x="97" y="0"/>
                  <a:pt x="97" y="0"/>
                </a:cubicBezTo>
                <a:cubicBezTo>
                  <a:pt x="88" y="13"/>
                  <a:pt x="88" y="13"/>
                  <a:pt x="88" y="13"/>
                </a:cubicBezTo>
                <a:cubicBezTo>
                  <a:pt x="86" y="12"/>
                  <a:pt x="83" y="12"/>
                  <a:pt x="80" y="13"/>
                </a:cubicBezTo>
                <a:cubicBezTo>
                  <a:pt x="72" y="0"/>
                  <a:pt x="72" y="0"/>
                  <a:pt x="72" y="0"/>
                </a:cubicBezTo>
                <a:cubicBezTo>
                  <a:pt x="52" y="5"/>
                  <a:pt x="52" y="5"/>
                  <a:pt x="52" y="5"/>
                </a:cubicBezTo>
                <a:cubicBezTo>
                  <a:pt x="52" y="21"/>
                  <a:pt x="52" y="21"/>
                  <a:pt x="52" y="21"/>
                </a:cubicBezTo>
                <a:cubicBezTo>
                  <a:pt x="49" y="22"/>
                  <a:pt x="47" y="23"/>
                  <a:pt x="45" y="25"/>
                </a:cubicBezTo>
                <a:cubicBezTo>
                  <a:pt x="31" y="18"/>
                  <a:pt x="31" y="18"/>
                  <a:pt x="31" y="18"/>
                </a:cubicBezTo>
                <a:cubicBezTo>
                  <a:pt x="17" y="33"/>
                  <a:pt x="17" y="33"/>
                  <a:pt x="17" y="33"/>
                </a:cubicBezTo>
                <a:cubicBezTo>
                  <a:pt x="24" y="46"/>
                  <a:pt x="24" y="46"/>
                  <a:pt x="24" y="46"/>
                </a:cubicBezTo>
                <a:cubicBezTo>
                  <a:pt x="22" y="48"/>
                  <a:pt x="21" y="51"/>
                  <a:pt x="20" y="53"/>
                </a:cubicBezTo>
                <a:cubicBezTo>
                  <a:pt x="5" y="54"/>
                  <a:pt x="5" y="54"/>
                  <a:pt x="5" y="54"/>
                </a:cubicBezTo>
                <a:cubicBezTo>
                  <a:pt x="2" y="64"/>
                  <a:pt x="2" y="64"/>
                  <a:pt x="2" y="64"/>
                </a:cubicBezTo>
                <a:cubicBezTo>
                  <a:pt x="0" y="74"/>
                  <a:pt x="0" y="74"/>
                  <a:pt x="0" y="74"/>
                </a:cubicBezTo>
                <a:cubicBezTo>
                  <a:pt x="12" y="82"/>
                  <a:pt x="12" y="82"/>
                  <a:pt x="12" y="82"/>
                </a:cubicBezTo>
                <a:cubicBezTo>
                  <a:pt x="12" y="85"/>
                  <a:pt x="12" y="87"/>
                  <a:pt x="12" y="90"/>
                </a:cubicBezTo>
                <a:cubicBezTo>
                  <a:pt x="0" y="98"/>
                  <a:pt x="0" y="98"/>
                  <a:pt x="0" y="98"/>
                </a:cubicBezTo>
                <a:cubicBezTo>
                  <a:pt x="5" y="118"/>
                  <a:pt x="5" y="118"/>
                  <a:pt x="5" y="118"/>
                </a:cubicBezTo>
                <a:cubicBezTo>
                  <a:pt x="20" y="119"/>
                  <a:pt x="20" y="119"/>
                  <a:pt x="20" y="119"/>
                </a:cubicBezTo>
                <a:cubicBezTo>
                  <a:pt x="22" y="121"/>
                  <a:pt x="23" y="123"/>
                  <a:pt x="24" y="126"/>
                </a:cubicBezTo>
                <a:cubicBezTo>
                  <a:pt x="18" y="139"/>
                  <a:pt x="18" y="139"/>
                  <a:pt x="18" y="139"/>
                </a:cubicBezTo>
                <a:cubicBezTo>
                  <a:pt x="32" y="154"/>
                  <a:pt x="32" y="154"/>
                  <a:pt x="32" y="154"/>
                </a:cubicBezTo>
                <a:cubicBezTo>
                  <a:pt x="46" y="147"/>
                  <a:pt x="46" y="147"/>
                  <a:pt x="46" y="147"/>
                </a:cubicBezTo>
                <a:cubicBezTo>
                  <a:pt x="48" y="148"/>
                  <a:pt x="50" y="149"/>
                  <a:pt x="53" y="151"/>
                </a:cubicBezTo>
                <a:cubicBezTo>
                  <a:pt x="54" y="166"/>
                  <a:pt x="54" y="166"/>
                  <a:pt x="54" y="166"/>
                </a:cubicBezTo>
                <a:cubicBezTo>
                  <a:pt x="64" y="168"/>
                  <a:pt x="64" y="168"/>
                  <a:pt x="64" y="168"/>
                </a:cubicBezTo>
                <a:cubicBezTo>
                  <a:pt x="74" y="171"/>
                  <a:pt x="74" y="171"/>
                  <a:pt x="74" y="171"/>
                </a:cubicBezTo>
                <a:cubicBezTo>
                  <a:pt x="82" y="158"/>
                  <a:pt x="82" y="158"/>
                  <a:pt x="82" y="158"/>
                </a:cubicBezTo>
                <a:cubicBezTo>
                  <a:pt x="84" y="158"/>
                  <a:pt x="87" y="158"/>
                  <a:pt x="90" y="158"/>
                </a:cubicBezTo>
                <a:cubicBezTo>
                  <a:pt x="98" y="171"/>
                  <a:pt x="98" y="171"/>
                  <a:pt x="98" y="171"/>
                </a:cubicBezTo>
                <a:cubicBezTo>
                  <a:pt x="118" y="165"/>
                  <a:pt x="118" y="165"/>
                  <a:pt x="118" y="165"/>
                </a:cubicBezTo>
                <a:cubicBezTo>
                  <a:pt x="119" y="150"/>
                  <a:pt x="119" y="150"/>
                  <a:pt x="119" y="150"/>
                </a:cubicBezTo>
                <a:cubicBezTo>
                  <a:pt x="121" y="149"/>
                  <a:pt x="123" y="147"/>
                  <a:pt x="125" y="146"/>
                </a:cubicBezTo>
                <a:cubicBezTo>
                  <a:pt x="139" y="153"/>
                  <a:pt x="139" y="153"/>
                  <a:pt x="139" y="153"/>
                </a:cubicBezTo>
                <a:cubicBezTo>
                  <a:pt x="153" y="138"/>
                  <a:pt x="153" y="138"/>
                  <a:pt x="153" y="138"/>
                </a:cubicBezTo>
                <a:cubicBezTo>
                  <a:pt x="147" y="125"/>
                  <a:pt x="147" y="125"/>
                  <a:pt x="147" y="125"/>
                </a:cubicBezTo>
                <a:cubicBezTo>
                  <a:pt x="148" y="122"/>
                  <a:pt x="149" y="120"/>
                  <a:pt x="150" y="118"/>
                </a:cubicBezTo>
                <a:cubicBezTo>
                  <a:pt x="166" y="117"/>
                  <a:pt x="166" y="117"/>
                  <a:pt x="166" y="117"/>
                </a:cubicBezTo>
                <a:cubicBezTo>
                  <a:pt x="168" y="107"/>
                  <a:pt x="168" y="107"/>
                  <a:pt x="168" y="107"/>
                </a:cubicBezTo>
                <a:cubicBezTo>
                  <a:pt x="171" y="97"/>
                  <a:pt x="171" y="97"/>
                  <a:pt x="171" y="97"/>
                </a:cubicBezTo>
                <a:lnTo>
                  <a:pt x="158" y="89"/>
                </a:lnTo>
                <a:close/>
                <a:moveTo>
                  <a:pt x="70" y="142"/>
                </a:moveTo>
                <a:cubicBezTo>
                  <a:pt x="39" y="134"/>
                  <a:pt x="20" y="102"/>
                  <a:pt x="28" y="71"/>
                </a:cubicBezTo>
                <a:cubicBezTo>
                  <a:pt x="36" y="39"/>
                  <a:pt x="68" y="20"/>
                  <a:pt x="100" y="28"/>
                </a:cubicBezTo>
                <a:cubicBezTo>
                  <a:pt x="131" y="37"/>
                  <a:pt x="150" y="69"/>
                  <a:pt x="142" y="100"/>
                </a:cubicBezTo>
                <a:cubicBezTo>
                  <a:pt x="134" y="131"/>
                  <a:pt x="102" y="150"/>
                  <a:pt x="70" y="142"/>
                </a:cubicBezTo>
                <a:close/>
              </a:path>
            </a:pathLst>
          </a:custGeom>
          <a:solidFill>
            <a:srgbClr val="000000">
              <a:alpha val="20000"/>
            </a:srgb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latin typeface="微软雅黑" panose="020B0503020204020204" charset="-122"/>
              <a:ea typeface="微软雅黑" panose="020B0503020204020204" charset="-122"/>
              <a:cs typeface="+mn-ea"/>
              <a:sym typeface="微软雅黑" panose="020B0503020204020204" charset="-122"/>
            </a:endParaRPr>
          </a:p>
        </p:txBody>
      </p:sp>
      <p:sp>
        <p:nvSpPr>
          <p:cNvPr id="17419" name="Freeform 11"/>
          <p:cNvSpPr>
            <a:spLocks noEditPoints="1"/>
          </p:cNvSpPr>
          <p:nvPr/>
        </p:nvSpPr>
        <p:spPr bwMode="auto">
          <a:xfrm>
            <a:off x="806450" y="3381375"/>
            <a:ext cx="531813" cy="527050"/>
          </a:xfrm>
          <a:custGeom>
            <a:avLst/>
            <a:gdLst>
              <a:gd name="T0" fmla="*/ 491618 w 172"/>
              <a:gd name="T1" fmla="*/ 274313 h 171"/>
              <a:gd name="T2" fmla="*/ 491618 w 172"/>
              <a:gd name="T3" fmla="*/ 249655 h 171"/>
              <a:gd name="T4" fmla="*/ 528721 w 172"/>
              <a:gd name="T5" fmla="*/ 221916 h 171"/>
              <a:gd name="T6" fmla="*/ 513261 w 172"/>
              <a:gd name="T7" fmla="*/ 163355 h 171"/>
              <a:gd name="T8" fmla="*/ 466882 w 172"/>
              <a:gd name="T9" fmla="*/ 160273 h 171"/>
              <a:gd name="T10" fmla="*/ 454515 w 172"/>
              <a:gd name="T11" fmla="*/ 138697 h 171"/>
              <a:gd name="T12" fmla="*/ 473066 w 172"/>
              <a:gd name="T13" fmla="*/ 98629 h 171"/>
              <a:gd name="T14" fmla="*/ 429779 w 172"/>
              <a:gd name="T15" fmla="*/ 52397 h 171"/>
              <a:gd name="T16" fmla="*/ 386492 w 172"/>
              <a:gd name="T17" fmla="*/ 73972 h 171"/>
              <a:gd name="T18" fmla="*/ 364848 w 172"/>
              <a:gd name="T19" fmla="*/ 61643 h 171"/>
              <a:gd name="T20" fmla="*/ 361757 w 172"/>
              <a:gd name="T21" fmla="*/ 15411 h 171"/>
              <a:gd name="T22" fmla="*/ 330837 w 172"/>
              <a:gd name="T23" fmla="*/ 9246 h 171"/>
              <a:gd name="T24" fmla="*/ 303010 w 172"/>
              <a:gd name="T25" fmla="*/ 0 h 171"/>
              <a:gd name="T26" fmla="*/ 275182 w 172"/>
              <a:gd name="T27" fmla="*/ 40068 h 171"/>
              <a:gd name="T28" fmla="*/ 250447 w 172"/>
              <a:gd name="T29" fmla="*/ 40068 h 171"/>
              <a:gd name="T30" fmla="*/ 225711 w 172"/>
              <a:gd name="T31" fmla="*/ 0 h 171"/>
              <a:gd name="T32" fmla="*/ 163873 w 172"/>
              <a:gd name="T33" fmla="*/ 18493 h 171"/>
              <a:gd name="T34" fmla="*/ 160781 w 172"/>
              <a:gd name="T35" fmla="*/ 64725 h 171"/>
              <a:gd name="T36" fmla="*/ 142229 w 172"/>
              <a:gd name="T37" fmla="*/ 77054 h 171"/>
              <a:gd name="T38" fmla="*/ 98942 w 172"/>
              <a:gd name="T39" fmla="*/ 55479 h 171"/>
              <a:gd name="T40" fmla="*/ 55655 w 172"/>
              <a:gd name="T41" fmla="*/ 101711 h 171"/>
              <a:gd name="T42" fmla="*/ 77298 w 172"/>
              <a:gd name="T43" fmla="*/ 141780 h 171"/>
              <a:gd name="T44" fmla="*/ 64931 w 172"/>
              <a:gd name="T45" fmla="*/ 163355 h 171"/>
              <a:gd name="T46" fmla="*/ 18552 w 172"/>
              <a:gd name="T47" fmla="*/ 166437 h 171"/>
              <a:gd name="T48" fmla="*/ 9276 w 172"/>
              <a:gd name="T49" fmla="*/ 197258 h 171"/>
              <a:gd name="T50" fmla="*/ 0 w 172"/>
              <a:gd name="T51" fmla="*/ 228080 h 171"/>
              <a:gd name="T52" fmla="*/ 40195 w 172"/>
              <a:gd name="T53" fmla="*/ 252737 h 171"/>
              <a:gd name="T54" fmla="*/ 40195 w 172"/>
              <a:gd name="T55" fmla="*/ 277395 h 171"/>
              <a:gd name="T56" fmla="*/ 3092 w 172"/>
              <a:gd name="T57" fmla="*/ 305134 h 171"/>
              <a:gd name="T58" fmla="*/ 18552 w 172"/>
              <a:gd name="T59" fmla="*/ 363695 h 171"/>
              <a:gd name="T60" fmla="*/ 64931 w 172"/>
              <a:gd name="T61" fmla="*/ 366777 h 171"/>
              <a:gd name="T62" fmla="*/ 77298 w 172"/>
              <a:gd name="T63" fmla="*/ 388353 h 171"/>
              <a:gd name="T64" fmla="*/ 58747 w 172"/>
              <a:gd name="T65" fmla="*/ 431503 h 171"/>
              <a:gd name="T66" fmla="*/ 102034 w 172"/>
              <a:gd name="T67" fmla="*/ 474653 h 171"/>
              <a:gd name="T68" fmla="*/ 145321 w 172"/>
              <a:gd name="T69" fmla="*/ 453078 h 171"/>
              <a:gd name="T70" fmla="*/ 166965 w 172"/>
              <a:gd name="T71" fmla="*/ 465407 h 171"/>
              <a:gd name="T72" fmla="*/ 170056 w 172"/>
              <a:gd name="T73" fmla="*/ 511639 h 171"/>
              <a:gd name="T74" fmla="*/ 200976 w 172"/>
              <a:gd name="T75" fmla="*/ 520886 h 171"/>
              <a:gd name="T76" fmla="*/ 228803 w 172"/>
              <a:gd name="T77" fmla="*/ 527050 h 171"/>
              <a:gd name="T78" fmla="*/ 256631 w 172"/>
              <a:gd name="T79" fmla="*/ 486982 h 171"/>
              <a:gd name="T80" fmla="*/ 281366 w 172"/>
              <a:gd name="T81" fmla="*/ 486982 h 171"/>
              <a:gd name="T82" fmla="*/ 306102 w 172"/>
              <a:gd name="T83" fmla="*/ 527050 h 171"/>
              <a:gd name="T84" fmla="*/ 367940 w 172"/>
              <a:gd name="T85" fmla="*/ 508557 h 171"/>
              <a:gd name="T86" fmla="*/ 371032 w 172"/>
              <a:gd name="T87" fmla="*/ 462325 h 171"/>
              <a:gd name="T88" fmla="*/ 389584 w 172"/>
              <a:gd name="T89" fmla="*/ 449996 h 171"/>
              <a:gd name="T90" fmla="*/ 432871 w 172"/>
              <a:gd name="T91" fmla="*/ 471571 h 171"/>
              <a:gd name="T92" fmla="*/ 476158 w 172"/>
              <a:gd name="T93" fmla="*/ 425339 h 171"/>
              <a:gd name="T94" fmla="*/ 454515 w 172"/>
              <a:gd name="T95" fmla="*/ 385270 h 171"/>
              <a:gd name="T96" fmla="*/ 466882 w 172"/>
              <a:gd name="T97" fmla="*/ 363695 h 171"/>
              <a:gd name="T98" fmla="*/ 513261 w 172"/>
              <a:gd name="T99" fmla="*/ 360613 h 171"/>
              <a:gd name="T100" fmla="*/ 522537 w 172"/>
              <a:gd name="T101" fmla="*/ 329792 h 171"/>
              <a:gd name="T102" fmla="*/ 531813 w 172"/>
              <a:gd name="T103" fmla="*/ 298970 h 171"/>
              <a:gd name="T104" fmla="*/ 491618 w 172"/>
              <a:gd name="T105" fmla="*/ 274313 h 171"/>
              <a:gd name="T106" fmla="*/ 219527 w 172"/>
              <a:gd name="T107" fmla="*/ 437667 h 171"/>
              <a:gd name="T108" fmla="*/ 89666 w 172"/>
              <a:gd name="T109" fmla="*/ 218834 h 171"/>
              <a:gd name="T110" fmla="*/ 312286 w 172"/>
              <a:gd name="T111" fmla="*/ 89383 h 171"/>
              <a:gd name="T112" fmla="*/ 442147 w 172"/>
              <a:gd name="T113" fmla="*/ 308216 h 171"/>
              <a:gd name="T114" fmla="*/ 219527 w 172"/>
              <a:gd name="T115" fmla="*/ 437667 h 171"/>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172" h="171">
                <a:moveTo>
                  <a:pt x="159" y="89"/>
                </a:moveTo>
                <a:cubicBezTo>
                  <a:pt x="159" y="86"/>
                  <a:pt x="159" y="84"/>
                  <a:pt x="159" y="81"/>
                </a:cubicBezTo>
                <a:cubicBezTo>
                  <a:pt x="171" y="72"/>
                  <a:pt x="171" y="72"/>
                  <a:pt x="171" y="72"/>
                </a:cubicBezTo>
                <a:cubicBezTo>
                  <a:pt x="166" y="53"/>
                  <a:pt x="166" y="53"/>
                  <a:pt x="166" y="53"/>
                </a:cubicBezTo>
                <a:cubicBezTo>
                  <a:pt x="151" y="52"/>
                  <a:pt x="151" y="52"/>
                  <a:pt x="151" y="52"/>
                </a:cubicBezTo>
                <a:cubicBezTo>
                  <a:pt x="149" y="50"/>
                  <a:pt x="148" y="47"/>
                  <a:pt x="147" y="45"/>
                </a:cubicBezTo>
                <a:cubicBezTo>
                  <a:pt x="153" y="32"/>
                  <a:pt x="153" y="32"/>
                  <a:pt x="153" y="32"/>
                </a:cubicBezTo>
                <a:cubicBezTo>
                  <a:pt x="139" y="17"/>
                  <a:pt x="139" y="17"/>
                  <a:pt x="139" y="17"/>
                </a:cubicBezTo>
                <a:cubicBezTo>
                  <a:pt x="125" y="24"/>
                  <a:pt x="125" y="24"/>
                  <a:pt x="125" y="24"/>
                </a:cubicBezTo>
                <a:cubicBezTo>
                  <a:pt x="123" y="23"/>
                  <a:pt x="121" y="21"/>
                  <a:pt x="118" y="20"/>
                </a:cubicBezTo>
                <a:cubicBezTo>
                  <a:pt x="117" y="5"/>
                  <a:pt x="117" y="5"/>
                  <a:pt x="117" y="5"/>
                </a:cubicBezTo>
                <a:cubicBezTo>
                  <a:pt x="107" y="3"/>
                  <a:pt x="107" y="3"/>
                  <a:pt x="107" y="3"/>
                </a:cubicBezTo>
                <a:cubicBezTo>
                  <a:pt x="98" y="0"/>
                  <a:pt x="98" y="0"/>
                  <a:pt x="98" y="0"/>
                </a:cubicBezTo>
                <a:cubicBezTo>
                  <a:pt x="89" y="13"/>
                  <a:pt x="89" y="13"/>
                  <a:pt x="89" y="13"/>
                </a:cubicBezTo>
                <a:cubicBezTo>
                  <a:pt x="87" y="13"/>
                  <a:pt x="84" y="13"/>
                  <a:pt x="81" y="13"/>
                </a:cubicBezTo>
                <a:cubicBezTo>
                  <a:pt x="73" y="0"/>
                  <a:pt x="73" y="0"/>
                  <a:pt x="73" y="0"/>
                </a:cubicBezTo>
                <a:cubicBezTo>
                  <a:pt x="53" y="6"/>
                  <a:pt x="53" y="6"/>
                  <a:pt x="53" y="6"/>
                </a:cubicBezTo>
                <a:cubicBezTo>
                  <a:pt x="52" y="21"/>
                  <a:pt x="52" y="21"/>
                  <a:pt x="52" y="21"/>
                </a:cubicBezTo>
                <a:cubicBezTo>
                  <a:pt x="50" y="22"/>
                  <a:pt x="48" y="23"/>
                  <a:pt x="46" y="25"/>
                </a:cubicBezTo>
                <a:cubicBezTo>
                  <a:pt x="32" y="18"/>
                  <a:pt x="32" y="18"/>
                  <a:pt x="32" y="18"/>
                </a:cubicBezTo>
                <a:cubicBezTo>
                  <a:pt x="18" y="33"/>
                  <a:pt x="18" y="33"/>
                  <a:pt x="18" y="33"/>
                </a:cubicBezTo>
                <a:cubicBezTo>
                  <a:pt x="25" y="46"/>
                  <a:pt x="25" y="46"/>
                  <a:pt x="25" y="46"/>
                </a:cubicBezTo>
                <a:cubicBezTo>
                  <a:pt x="23" y="49"/>
                  <a:pt x="22" y="51"/>
                  <a:pt x="21" y="53"/>
                </a:cubicBezTo>
                <a:cubicBezTo>
                  <a:pt x="6" y="54"/>
                  <a:pt x="6" y="54"/>
                  <a:pt x="6" y="54"/>
                </a:cubicBezTo>
                <a:cubicBezTo>
                  <a:pt x="3" y="64"/>
                  <a:pt x="3" y="64"/>
                  <a:pt x="3" y="64"/>
                </a:cubicBezTo>
                <a:cubicBezTo>
                  <a:pt x="0" y="74"/>
                  <a:pt x="0" y="74"/>
                  <a:pt x="0" y="74"/>
                </a:cubicBezTo>
                <a:cubicBezTo>
                  <a:pt x="13" y="82"/>
                  <a:pt x="13" y="82"/>
                  <a:pt x="13" y="82"/>
                </a:cubicBezTo>
                <a:cubicBezTo>
                  <a:pt x="13" y="85"/>
                  <a:pt x="13" y="88"/>
                  <a:pt x="13" y="90"/>
                </a:cubicBezTo>
                <a:cubicBezTo>
                  <a:pt x="1" y="99"/>
                  <a:pt x="1" y="99"/>
                  <a:pt x="1" y="99"/>
                </a:cubicBezTo>
                <a:cubicBezTo>
                  <a:pt x="6" y="118"/>
                  <a:pt x="6" y="118"/>
                  <a:pt x="6" y="118"/>
                </a:cubicBezTo>
                <a:cubicBezTo>
                  <a:pt x="21" y="119"/>
                  <a:pt x="21" y="119"/>
                  <a:pt x="21" y="119"/>
                </a:cubicBezTo>
                <a:cubicBezTo>
                  <a:pt x="23" y="121"/>
                  <a:pt x="24" y="124"/>
                  <a:pt x="25" y="126"/>
                </a:cubicBezTo>
                <a:cubicBezTo>
                  <a:pt x="19" y="140"/>
                  <a:pt x="19" y="140"/>
                  <a:pt x="19" y="140"/>
                </a:cubicBezTo>
                <a:cubicBezTo>
                  <a:pt x="33" y="154"/>
                  <a:pt x="33" y="154"/>
                  <a:pt x="33" y="154"/>
                </a:cubicBezTo>
                <a:cubicBezTo>
                  <a:pt x="47" y="147"/>
                  <a:pt x="47" y="147"/>
                  <a:pt x="47" y="147"/>
                </a:cubicBezTo>
                <a:cubicBezTo>
                  <a:pt x="49" y="148"/>
                  <a:pt x="51" y="150"/>
                  <a:pt x="54" y="151"/>
                </a:cubicBezTo>
                <a:cubicBezTo>
                  <a:pt x="55" y="166"/>
                  <a:pt x="55" y="166"/>
                  <a:pt x="55" y="166"/>
                </a:cubicBezTo>
                <a:cubicBezTo>
                  <a:pt x="65" y="169"/>
                  <a:pt x="65" y="169"/>
                  <a:pt x="65" y="169"/>
                </a:cubicBezTo>
                <a:cubicBezTo>
                  <a:pt x="74" y="171"/>
                  <a:pt x="74" y="171"/>
                  <a:pt x="74" y="171"/>
                </a:cubicBezTo>
                <a:cubicBezTo>
                  <a:pt x="83" y="158"/>
                  <a:pt x="83" y="158"/>
                  <a:pt x="83" y="158"/>
                </a:cubicBezTo>
                <a:cubicBezTo>
                  <a:pt x="85" y="158"/>
                  <a:pt x="88" y="158"/>
                  <a:pt x="91" y="158"/>
                </a:cubicBezTo>
                <a:cubicBezTo>
                  <a:pt x="99" y="171"/>
                  <a:pt x="99" y="171"/>
                  <a:pt x="99" y="171"/>
                </a:cubicBezTo>
                <a:cubicBezTo>
                  <a:pt x="119" y="165"/>
                  <a:pt x="119" y="165"/>
                  <a:pt x="119" y="165"/>
                </a:cubicBezTo>
                <a:cubicBezTo>
                  <a:pt x="120" y="150"/>
                  <a:pt x="120" y="150"/>
                  <a:pt x="120" y="150"/>
                </a:cubicBezTo>
                <a:cubicBezTo>
                  <a:pt x="122" y="149"/>
                  <a:pt x="124" y="148"/>
                  <a:pt x="126" y="146"/>
                </a:cubicBezTo>
                <a:cubicBezTo>
                  <a:pt x="140" y="153"/>
                  <a:pt x="140" y="153"/>
                  <a:pt x="140" y="153"/>
                </a:cubicBezTo>
                <a:cubicBezTo>
                  <a:pt x="154" y="138"/>
                  <a:pt x="154" y="138"/>
                  <a:pt x="154" y="138"/>
                </a:cubicBezTo>
                <a:cubicBezTo>
                  <a:pt x="147" y="125"/>
                  <a:pt x="147" y="125"/>
                  <a:pt x="147" y="125"/>
                </a:cubicBezTo>
                <a:cubicBezTo>
                  <a:pt x="149" y="123"/>
                  <a:pt x="150" y="120"/>
                  <a:pt x="151" y="118"/>
                </a:cubicBezTo>
                <a:cubicBezTo>
                  <a:pt x="166" y="117"/>
                  <a:pt x="166" y="117"/>
                  <a:pt x="166" y="117"/>
                </a:cubicBezTo>
                <a:cubicBezTo>
                  <a:pt x="169" y="107"/>
                  <a:pt x="169" y="107"/>
                  <a:pt x="169" y="107"/>
                </a:cubicBezTo>
                <a:cubicBezTo>
                  <a:pt x="172" y="97"/>
                  <a:pt x="172" y="97"/>
                  <a:pt x="172" y="97"/>
                </a:cubicBezTo>
                <a:lnTo>
                  <a:pt x="159" y="89"/>
                </a:lnTo>
                <a:close/>
                <a:moveTo>
                  <a:pt x="71" y="142"/>
                </a:moveTo>
                <a:cubicBezTo>
                  <a:pt x="40" y="134"/>
                  <a:pt x="21" y="102"/>
                  <a:pt x="29" y="71"/>
                </a:cubicBezTo>
                <a:cubicBezTo>
                  <a:pt x="37" y="40"/>
                  <a:pt x="69" y="21"/>
                  <a:pt x="101" y="29"/>
                </a:cubicBezTo>
                <a:cubicBezTo>
                  <a:pt x="132" y="37"/>
                  <a:pt x="151" y="69"/>
                  <a:pt x="143" y="100"/>
                </a:cubicBezTo>
                <a:cubicBezTo>
                  <a:pt x="135" y="132"/>
                  <a:pt x="103" y="150"/>
                  <a:pt x="71" y="142"/>
                </a:cubicBezTo>
                <a:close/>
              </a:path>
            </a:pathLst>
          </a:custGeom>
          <a:solidFill>
            <a:srgbClr val="000000">
              <a:alpha val="20000"/>
            </a:srgb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latin typeface="微软雅黑" panose="020B0503020204020204" charset="-122"/>
              <a:ea typeface="微软雅黑" panose="020B0503020204020204" charset="-122"/>
              <a:cs typeface="+mn-ea"/>
              <a:sym typeface="微软雅黑" panose="020B0503020204020204" charset="-122"/>
            </a:endParaRPr>
          </a:p>
        </p:txBody>
      </p:sp>
      <p:sp>
        <p:nvSpPr>
          <p:cNvPr id="17420" name="Freeform 12"/>
          <p:cNvSpPr>
            <a:spLocks noEditPoints="1"/>
          </p:cNvSpPr>
          <p:nvPr/>
        </p:nvSpPr>
        <p:spPr bwMode="auto">
          <a:xfrm>
            <a:off x="1747838" y="1533525"/>
            <a:ext cx="306387" cy="304800"/>
          </a:xfrm>
          <a:custGeom>
            <a:avLst/>
            <a:gdLst>
              <a:gd name="T0" fmla="*/ 281628 w 99"/>
              <a:gd name="T1" fmla="*/ 157018 h 99"/>
              <a:gd name="T2" fmla="*/ 281628 w 99"/>
              <a:gd name="T3" fmla="*/ 144703 h 99"/>
              <a:gd name="T4" fmla="*/ 306387 w 99"/>
              <a:gd name="T5" fmla="*/ 129309 h 99"/>
              <a:gd name="T6" fmla="*/ 294008 w 99"/>
              <a:gd name="T7" fmla="*/ 92364 h 99"/>
              <a:gd name="T8" fmla="*/ 269249 w 99"/>
              <a:gd name="T9" fmla="*/ 92364 h 99"/>
              <a:gd name="T10" fmla="*/ 259965 w 99"/>
              <a:gd name="T11" fmla="*/ 80048 h 99"/>
              <a:gd name="T12" fmla="*/ 272344 w 99"/>
              <a:gd name="T13" fmla="*/ 55418 h 99"/>
              <a:gd name="T14" fmla="*/ 247585 w 99"/>
              <a:gd name="T15" fmla="*/ 30788 h 99"/>
              <a:gd name="T16" fmla="*/ 222827 w 99"/>
              <a:gd name="T17" fmla="*/ 43103 h 99"/>
              <a:gd name="T18" fmla="*/ 210448 w 99"/>
              <a:gd name="T19" fmla="*/ 36945 h 99"/>
              <a:gd name="T20" fmla="*/ 207353 w 99"/>
              <a:gd name="T21" fmla="*/ 9236 h 99"/>
              <a:gd name="T22" fmla="*/ 191879 w 99"/>
              <a:gd name="T23" fmla="*/ 3079 h 99"/>
              <a:gd name="T24" fmla="*/ 173310 w 99"/>
              <a:gd name="T25" fmla="*/ 0 h 99"/>
              <a:gd name="T26" fmla="*/ 157836 w 99"/>
              <a:gd name="T27" fmla="*/ 21552 h 99"/>
              <a:gd name="T28" fmla="*/ 145456 w 99"/>
              <a:gd name="T29" fmla="*/ 21552 h 99"/>
              <a:gd name="T30" fmla="*/ 129982 w 99"/>
              <a:gd name="T31" fmla="*/ 0 h 99"/>
              <a:gd name="T32" fmla="*/ 92845 w 99"/>
              <a:gd name="T33" fmla="*/ 9236 h 99"/>
              <a:gd name="T34" fmla="*/ 92845 w 99"/>
              <a:gd name="T35" fmla="*/ 36945 h 99"/>
              <a:gd name="T36" fmla="*/ 80465 w 99"/>
              <a:gd name="T37" fmla="*/ 43103 h 99"/>
              <a:gd name="T38" fmla="*/ 55707 w 99"/>
              <a:gd name="T39" fmla="*/ 30788 h 99"/>
              <a:gd name="T40" fmla="*/ 30948 w 99"/>
              <a:gd name="T41" fmla="*/ 58497 h 99"/>
              <a:gd name="T42" fmla="*/ 43327 w 99"/>
              <a:gd name="T43" fmla="*/ 83127 h 99"/>
              <a:gd name="T44" fmla="*/ 34043 w 99"/>
              <a:gd name="T45" fmla="*/ 95442 h 99"/>
              <a:gd name="T46" fmla="*/ 9284 w 99"/>
              <a:gd name="T47" fmla="*/ 95442 h 99"/>
              <a:gd name="T48" fmla="*/ 3095 w 99"/>
              <a:gd name="T49" fmla="*/ 113915 h 99"/>
              <a:gd name="T50" fmla="*/ 0 w 99"/>
              <a:gd name="T51" fmla="*/ 132388 h 99"/>
              <a:gd name="T52" fmla="*/ 21664 w 99"/>
              <a:gd name="T53" fmla="*/ 147782 h 99"/>
              <a:gd name="T54" fmla="*/ 21664 w 99"/>
              <a:gd name="T55" fmla="*/ 160097 h 99"/>
              <a:gd name="T56" fmla="*/ 0 w 99"/>
              <a:gd name="T57" fmla="*/ 175491 h 99"/>
              <a:gd name="T58" fmla="*/ 9284 w 99"/>
              <a:gd name="T59" fmla="*/ 209358 h 99"/>
              <a:gd name="T60" fmla="*/ 37138 w 99"/>
              <a:gd name="T61" fmla="*/ 212436 h 99"/>
              <a:gd name="T62" fmla="*/ 43327 w 99"/>
              <a:gd name="T63" fmla="*/ 224752 h 99"/>
              <a:gd name="T64" fmla="*/ 30948 w 99"/>
              <a:gd name="T65" fmla="*/ 249382 h 99"/>
              <a:gd name="T66" fmla="*/ 58802 w 99"/>
              <a:gd name="T67" fmla="*/ 274012 h 99"/>
              <a:gd name="T68" fmla="*/ 83560 w 99"/>
              <a:gd name="T69" fmla="*/ 261697 h 99"/>
              <a:gd name="T70" fmla="*/ 95939 w 99"/>
              <a:gd name="T71" fmla="*/ 267855 h 99"/>
              <a:gd name="T72" fmla="*/ 95939 w 99"/>
              <a:gd name="T73" fmla="*/ 295564 h 99"/>
              <a:gd name="T74" fmla="*/ 114508 w 99"/>
              <a:gd name="T75" fmla="*/ 298642 h 99"/>
              <a:gd name="T76" fmla="*/ 133077 w 99"/>
              <a:gd name="T77" fmla="*/ 304800 h 99"/>
              <a:gd name="T78" fmla="*/ 145456 w 99"/>
              <a:gd name="T79" fmla="*/ 283248 h 99"/>
              <a:gd name="T80" fmla="*/ 160931 w 99"/>
              <a:gd name="T81" fmla="*/ 280170 h 99"/>
              <a:gd name="T82" fmla="*/ 176405 w 99"/>
              <a:gd name="T83" fmla="*/ 304800 h 99"/>
              <a:gd name="T84" fmla="*/ 210448 w 99"/>
              <a:gd name="T85" fmla="*/ 295564 h 99"/>
              <a:gd name="T86" fmla="*/ 213542 w 99"/>
              <a:gd name="T87" fmla="*/ 267855 h 99"/>
              <a:gd name="T88" fmla="*/ 225922 w 99"/>
              <a:gd name="T89" fmla="*/ 261697 h 99"/>
              <a:gd name="T90" fmla="*/ 250680 w 99"/>
              <a:gd name="T91" fmla="*/ 270933 h 99"/>
              <a:gd name="T92" fmla="*/ 275439 w 99"/>
              <a:gd name="T93" fmla="*/ 246303 h 99"/>
              <a:gd name="T94" fmla="*/ 263060 w 99"/>
              <a:gd name="T95" fmla="*/ 221673 h 99"/>
              <a:gd name="T96" fmla="*/ 269249 w 99"/>
              <a:gd name="T97" fmla="*/ 209358 h 99"/>
              <a:gd name="T98" fmla="*/ 297103 w 99"/>
              <a:gd name="T99" fmla="*/ 209358 h 99"/>
              <a:gd name="T100" fmla="*/ 300197 w 99"/>
              <a:gd name="T101" fmla="*/ 190885 h 99"/>
              <a:gd name="T102" fmla="*/ 306387 w 99"/>
              <a:gd name="T103" fmla="*/ 172412 h 99"/>
              <a:gd name="T104" fmla="*/ 281628 w 99"/>
              <a:gd name="T105" fmla="*/ 157018 h 99"/>
              <a:gd name="T106" fmla="*/ 126888 w 99"/>
              <a:gd name="T107" fmla="*/ 252461 h 99"/>
              <a:gd name="T108" fmla="*/ 49517 w 99"/>
              <a:gd name="T109" fmla="*/ 126230 h 99"/>
              <a:gd name="T110" fmla="*/ 179499 w 99"/>
              <a:gd name="T111" fmla="*/ 52339 h 99"/>
              <a:gd name="T112" fmla="*/ 253775 w 99"/>
              <a:gd name="T113" fmla="*/ 178570 h 99"/>
              <a:gd name="T114" fmla="*/ 126888 w 99"/>
              <a:gd name="T115" fmla="*/ 252461 h 99"/>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99" h="99">
                <a:moveTo>
                  <a:pt x="91" y="51"/>
                </a:moveTo>
                <a:cubicBezTo>
                  <a:pt x="91" y="50"/>
                  <a:pt x="91" y="48"/>
                  <a:pt x="91" y="47"/>
                </a:cubicBezTo>
                <a:cubicBezTo>
                  <a:pt x="99" y="42"/>
                  <a:pt x="99" y="42"/>
                  <a:pt x="99" y="42"/>
                </a:cubicBezTo>
                <a:cubicBezTo>
                  <a:pt x="95" y="30"/>
                  <a:pt x="95" y="30"/>
                  <a:pt x="95" y="30"/>
                </a:cubicBezTo>
                <a:cubicBezTo>
                  <a:pt x="87" y="30"/>
                  <a:pt x="87" y="30"/>
                  <a:pt x="87" y="30"/>
                </a:cubicBezTo>
                <a:cubicBezTo>
                  <a:pt x="86" y="29"/>
                  <a:pt x="85" y="27"/>
                  <a:pt x="84" y="26"/>
                </a:cubicBezTo>
                <a:cubicBezTo>
                  <a:pt x="88" y="18"/>
                  <a:pt x="88" y="18"/>
                  <a:pt x="88" y="18"/>
                </a:cubicBezTo>
                <a:cubicBezTo>
                  <a:pt x="80" y="10"/>
                  <a:pt x="80" y="10"/>
                  <a:pt x="80" y="10"/>
                </a:cubicBezTo>
                <a:cubicBezTo>
                  <a:pt x="72" y="14"/>
                  <a:pt x="72" y="14"/>
                  <a:pt x="72" y="14"/>
                </a:cubicBezTo>
                <a:cubicBezTo>
                  <a:pt x="71" y="13"/>
                  <a:pt x="69" y="12"/>
                  <a:pt x="68" y="12"/>
                </a:cubicBezTo>
                <a:cubicBezTo>
                  <a:pt x="67" y="3"/>
                  <a:pt x="67" y="3"/>
                  <a:pt x="67" y="3"/>
                </a:cubicBezTo>
                <a:cubicBezTo>
                  <a:pt x="62" y="1"/>
                  <a:pt x="62" y="1"/>
                  <a:pt x="62" y="1"/>
                </a:cubicBezTo>
                <a:cubicBezTo>
                  <a:pt x="56" y="0"/>
                  <a:pt x="56" y="0"/>
                  <a:pt x="56" y="0"/>
                </a:cubicBezTo>
                <a:cubicBezTo>
                  <a:pt x="51" y="7"/>
                  <a:pt x="51" y="7"/>
                  <a:pt x="51" y="7"/>
                </a:cubicBezTo>
                <a:cubicBezTo>
                  <a:pt x="50" y="7"/>
                  <a:pt x="48" y="7"/>
                  <a:pt x="47" y="7"/>
                </a:cubicBezTo>
                <a:cubicBezTo>
                  <a:pt x="42" y="0"/>
                  <a:pt x="42" y="0"/>
                  <a:pt x="42" y="0"/>
                </a:cubicBezTo>
                <a:cubicBezTo>
                  <a:pt x="30" y="3"/>
                  <a:pt x="30" y="3"/>
                  <a:pt x="30" y="3"/>
                </a:cubicBezTo>
                <a:cubicBezTo>
                  <a:pt x="30" y="12"/>
                  <a:pt x="30" y="12"/>
                  <a:pt x="30" y="12"/>
                </a:cubicBezTo>
                <a:cubicBezTo>
                  <a:pt x="28" y="13"/>
                  <a:pt x="27" y="14"/>
                  <a:pt x="26" y="14"/>
                </a:cubicBezTo>
                <a:cubicBezTo>
                  <a:pt x="18" y="10"/>
                  <a:pt x="18" y="10"/>
                  <a:pt x="18" y="10"/>
                </a:cubicBezTo>
                <a:cubicBezTo>
                  <a:pt x="10" y="19"/>
                  <a:pt x="10" y="19"/>
                  <a:pt x="10" y="19"/>
                </a:cubicBezTo>
                <a:cubicBezTo>
                  <a:pt x="14" y="27"/>
                  <a:pt x="14" y="27"/>
                  <a:pt x="14" y="27"/>
                </a:cubicBezTo>
                <a:cubicBezTo>
                  <a:pt x="13" y="28"/>
                  <a:pt x="12" y="29"/>
                  <a:pt x="11" y="31"/>
                </a:cubicBezTo>
                <a:cubicBezTo>
                  <a:pt x="3" y="31"/>
                  <a:pt x="3" y="31"/>
                  <a:pt x="3" y="31"/>
                </a:cubicBezTo>
                <a:cubicBezTo>
                  <a:pt x="1" y="37"/>
                  <a:pt x="1" y="37"/>
                  <a:pt x="1" y="37"/>
                </a:cubicBezTo>
                <a:cubicBezTo>
                  <a:pt x="0" y="43"/>
                  <a:pt x="0" y="43"/>
                  <a:pt x="0" y="43"/>
                </a:cubicBezTo>
                <a:cubicBezTo>
                  <a:pt x="7" y="48"/>
                  <a:pt x="7" y="48"/>
                  <a:pt x="7" y="48"/>
                </a:cubicBezTo>
                <a:cubicBezTo>
                  <a:pt x="7" y="49"/>
                  <a:pt x="7" y="51"/>
                  <a:pt x="7" y="52"/>
                </a:cubicBezTo>
                <a:cubicBezTo>
                  <a:pt x="0" y="57"/>
                  <a:pt x="0" y="57"/>
                  <a:pt x="0" y="57"/>
                </a:cubicBezTo>
                <a:cubicBezTo>
                  <a:pt x="3" y="68"/>
                  <a:pt x="3" y="68"/>
                  <a:pt x="3" y="68"/>
                </a:cubicBezTo>
                <a:cubicBezTo>
                  <a:pt x="12" y="69"/>
                  <a:pt x="12" y="69"/>
                  <a:pt x="12" y="69"/>
                </a:cubicBezTo>
                <a:cubicBezTo>
                  <a:pt x="13" y="70"/>
                  <a:pt x="13" y="71"/>
                  <a:pt x="14" y="73"/>
                </a:cubicBezTo>
                <a:cubicBezTo>
                  <a:pt x="10" y="81"/>
                  <a:pt x="10" y="81"/>
                  <a:pt x="10" y="81"/>
                </a:cubicBezTo>
                <a:cubicBezTo>
                  <a:pt x="19" y="89"/>
                  <a:pt x="19" y="89"/>
                  <a:pt x="19" y="89"/>
                </a:cubicBezTo>
                <a:cubicBezTo>
                  <a:pt x="27" y="85"/>
                  <a:pt x="27" y="85"/>
                  <a:pt x="27" y="85"/>
                </a:cubicBezTo>
                <a:cubicBezTo>
                  <a:pt x="28" y="86"/>
                  <a:pt x="29" y="87"/>
                  <a:pt x="31" y="87"/>
                </a:cubicBezTo>
                <a:cubicBezTo>
                  <a:pt x="31" y="96"/>
                  <a:pt x="31" y="96"/>
                  <a:pt x="31" y="96"/>
                </a:cubicBezTo>
                <a:cubicBezTo>
                  <a:pt x="37" y="97"/>
                  <a:pt x="37" y="97"/>
                  <a:pt x="37" y="97"/>
                </a:cubicBezTo>
                <a:cubicBezTo>
                  <a:pt x="43" y="99"/>
                  <a:pt x="43" y="99"/>
                  <a:pt x="43" y="99"/>
                </a:cubicBezTo>
                <a:cubicBezTo>
                  <a:pt x="47" y="92"/>
                  <a:pt x="47" y="92"/>
                  <a:pt x="47" y="92"/>
                </a:cubicBezTo>
                <a:cubicBezTo>
                  <a:pt x="49" y="92"/>
                  <a:pt x="50" y="92"/>
                  <a:pt x="52" y="91"/>
                </a:cubicBezTo>
                <a:cubicBezTo>
                  <a:pt x="57" y="99"/>
                  <a:pt x="57" y="99"/>
                  <a:pt x="57" y="99"/>
                </a:cubicBezTo>
                <a:cubicBezTo>
                  <a:pt x="68" y="96"/>
                  <a:pt x="68" y="96"/>
                  <a:pt x="68" y="96"/>
                </a:cubicBezTo>
                <a:cubicBezTo>
                  <a:pt x="69" y="87"/>
                  <a:pt x="69" y="87"/>
                  <a:pt x="69" y="87"/>
                </a:cubicBezTo>
                <a:cubicBezTo>
                  <a:pt x="70" y="86"/>
                  <a:pt x="71" y="85"/>
                  <a:pt x="73" y="85"/>
                </a:cubicBezTo>
                <a:cubicBezTo>
                  <a:pt x="81" y="88"/>
                  <a:pt x="81" y="88"/>
                  <a:pt x="81" y="88"/>
                </a:cubicBezTo>
                <a:cubicBezTo>
                  <a:pt x="89" y="80"/>
                  <a:pt x="89" y="80"/>
                  <a:pt x="89" y="80"/>
                </a:cubicBezTo>
                <a:cubicBezTo>
                  <a:pt x="85" y="72"/>
                  <a:pt x="85" y="72"/>
                  <a:pt x="85" y="72"/>
                </a:cubicBezTo>
                <a:cubicBezTo>
                  <a:pt x="86" y="71"/>
                  <a:pt x="86" y="70"/>
                  <a:pt x="87" y="68"/>
                </a:cubicBezTo>
                <a:cubicBezTo>
                  <a:pt x="96" y="68"/>
                  <a:pt x="96" y="68"/>
                  <a:pt x="96" y="68"/>
                </a:cubicBezTo>
                <a:cubicBezTo>
                  <a:pt x="97" y="62"/>
                  <a:pt x="97" y="62"/>
                  <a:pt x="97" y="62"/>
                </a:cubicBezTo>
                <a:cubicBezTo>
                  <a:pt x="99" y="56"/>
                  <a:pt x="99" y="56"/>
                  <a:pt x="99" y="56"/>
                </a:cubicBezTo>
                <a:lnTo>
                  <a:pt x="91" y="51"/>
                </a:lnTo>
                <a:close/>
                <a:moveTo>
                  <a:pt x="41" y="82"/>
                </a:moveTo>
                <a:cubicBezTo>
                  <a:pt x="23" y="78"/>
                  <a:pt x="12" y="59"/>
                  <a:pt x="16" y="41"/>
                </a:cubicBezTo>
                <a:cubicBezTo>
                  <a:pt x="21" y="23"/>
                  <a:pt x="40" y="12"/>
                  <a:pt x="58" y="17"/>
                </a:cubicBezTo>
                <a:cubicBezTo>
                  <a:pt x="76" y="21"/>
                  <a:pt x="87" y="40"/>
                  <a:pt x="82" y="58"/>
                </a:cubicBezTo>
                <a:cubicBezTo>
                  <a:pt x="77" y="76"/>
                  <a:pt x="59" y="87"/>
                  <a:pt x="41" y="82"/>
                </a:cubicBezTo>
                <a:close/>
              </a:path>
            </a:pathLst>
          </a:custGeom>
          <a:solidFill>
            <a:srgbClr val="000000">
              <a:alpha val="20000"/>
            </a:srgb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latin typeface="微软雅黑" panose="020B0503020204020204" charset="-122"/>
              <a:ea typeface="微软雅黑" panose="020B0503020204020204" charset="-122"/>
              <a:cs typeface="+mn-ea"/>
              <a:sym typeface="微软雅黑" panose="020B0503020204020204" charset="-122"/>
            </a:endParaRPr>
          </a:p>
        </p:txBody>
      </p:sp>
      <p:sp>
        <p:nvSpPr>
          <p:cNvPr id="17421" name="Freeform 13"/>
          <p:cNvSpPr>
            <a:spLocks noEditPoints="1"/>
          </p:cNvSpPr>
          <p:nvPr/>
        </p:nvSpPr>
        <p:spPr bwMode="auto">
          <a:xfrm>
            <a:off x="1368425" y="3609975"/>
            <a:ext cx="842963" cy="842963"/>
          </a:xfrm>
          <a:custGeom>
            <a:avLst/>
            <a:gdLst>
              <a:gd name="T0" fmla="*/ 765769 w 273"/>
              <a:gd name="T1" fmla="*/ 518746 h 273"/>
              <a:gd name="T2" fmla="*/ 771944 w 273"/>
              <a:gd name="T3" fmla="*/ 481693 h 273"/>
              <a:gd name="T4" fmla="*/ 842963 w 273"/>
              <a:gd name="T5" fmla="*/ 453903 h 273"/>
              <a:gd name="T6" fmla="*/ 839875 w 273"/>
              <a:gd name="T7" fmla="*/ 355094 h 273"/>
              <a:gd name="T8" fmla="*/ 765769 w 273"/>
              <a:gd name="T9" fmla="*/ 333480 h 273"/>
              <a:gd name="T10" fmla="*/ 756505 w 273"/>
              <a:gd name="T11" fmla="*/ 296427 h 273"/>
              <a:gd name="T12" fmla="*/ 802822 w 273"/>
              <a:gd name="T13" fmla="*/ 240847 h 273"/>
              <a:gd name="T14" fmla="*/ 750330 w 273"/>
              <a:gd name="T15" fmla="*/ 154389 h 273"/>
              <a:gd name="T16" fmla="*/ 676223 w 273"/>
              <a:gd name="T17" fmla="*/ 172915 h 273"/>
              <a:gd name="T18" fmla="*/ 648433 w 273"/>
              <a:gd name="T19" fmla="*/ 145125 h 273"/>
              <a:gd name="T20" fmla="*/ 660784 w 273"/>
              <a:gd name="T21" fmla="*/ 74107 h 273"/>
              <a:gd name="T22" fmla="*/ 617555 w 273"/>
              <a:gd name="T23" fmla="*/ 49404 h 273"/>
              <a:gd name="T24" fmla="*/ 571239 w 273"/>
              <a:gd name="T25" fmla="*/ 27790 h 273"/>
              <a:gd name="T26" fmla="*/ 518746 w 273"/>
              <a:gd name="T27" fmla="*/ 77194 h 273"/>
              <a:gd name="T28" fmla="*/ 481693 w 273"/>
              <a:gd name="T29" fmla="*/ 71019 h 273"/>
              <a:gd name="T30" fmla="*/ 453903 w 273"/>
              <a:gd name="T31" fmla="*/ 0 h 273"/>
              <a:gd name="T32" fmla="*/ 355094 w 273"/>
              <a:gd name="T33" fmla="*/ 3088 h 273"/>
              <a:gd name="T34" fmla="*/ 333480 w 273"/>
              <a:gd name="T35" fmla="*/ 74107 h 273"/>
              <a:gd name="T36" fmla="*/ 296427 w 273"/>
              <a:gd name="T37" fmla="*/ 86458 h 273"/>
              <a:gd name="T38" fmla="*/ 237759 w 273"/>
              <a:gd name="T39" fmla="*/ 40141 h 273"/>
              <a:gd name="T40" fmla="*/ 154389 w 273"/>
              <a:gd name="T41" fmla="*/ 92633 h 273"/>
              <a:gd name="T42" fmla="*/ 172915 w 273"/>
              <a:gd name="T43" fmla="*/ 166740 h 273"/>
              <a:gd name="T44" fmla="*/ 145125 w 273"/>
              <a:gd name="T45" fmla="*/ 194530 h 273"/>
              <a:gd name="T46" fmla="*/ 71019 w 273"/>
              <a:gd name="T47" fmla="*/ 182179 h 273"/>
              <a:gd name="T48" fmla="*/ 49404 w 273"/>
              <a:gd name="T49" fmla="*/ 225408 h 273"/>
              <a:gd name="T50" fmla="*/ 24702 w 273"/>
              <a:gd name="T51" fmla="*/ 271724 h 273"/>
              <a:gd name="T52" fmla="*/ 77194 w 273"/>
              <a:gd name="T53" fmla="*/ 324217 h 273"/>
              <a:gd name="T54" fmla="*/ 67931 w 273"/>
              <a:gd name="T55" fmla="*/ 361270 h 273"/>
              <a:gd name="T56" fmla="*/ 0 w 273"/>
              <a:gd name="T57" fmla="*/ 389060 h 273"/>
              <a:gd name="T58" fmla="*/ 3088 w 273"/>
              <a:gd name="T59" fmla="*/ 487869 h 273"/>
              <a:gd name="T60" fmla="*/ 74107 w 273"/>
              <a:gd name="T61" fmla="*/ 509483 h 273"/>
              <a:gd name="T62" fmla="*/ 86458 w 273"/>
              <a:gd name="T63" fmla="*/ 546536 h 273"/>
              <a:gd name="T64" fmla="*/ 40141 w 273"/>
              <a:gd name="T65" fmla="*/ 605204 h 273"/>
              <a:gd name="T66" fmla="*/ 92633 w 273"/>
              <a:gd name="T67" fmla="*/ 688574 h 273"/>
              <a:gd name="T68" fmla="*/ 163652 w 273"/>
              <a:gd name="T69" fmla="*/ 670048 h 273"/>
              <a:gd name="T70" fmla="*/ 194530 w 273"/>
              <a:gd name="T71" fmla="*/ 697838 h 273"/>
              <a:gd name="T72" fmla="*/ 182179 w 273"/>
              <a:gd name="T73" fmla="*/ 771944 h 273"/>
              <a:gd name="T74" fmla="*/ 225408 w 273"/>
              <a:gd name="T75" fmla="*/ 793559 h 273"/>
              <a:gd name="T76" fmla="*/ 268637 w 273"/>
              <a:gd name="T77" fmla="*/ 818261 h 273"/>
              <a:gd name="T78" fmla="*/ 324217 w 273"/>
              <a:gd name="T79" fmla="*/ 765769 h 273"/>
              <a:gd name="T80" fmla="*/ 361270 w 273"/>
              <a:gd name="T81" fmla="*/ 775032 h 273"/>
              <a:gd name="T82" fmla="*/ 385972 w 273"/>
              <a:gd name="T83" fmla="*/ 842963 h 273"/>
              <a:gd name="T84" fmla="*/ 487869 w 273"/>
              <a:gd name="T85" fmla="*/ 839875 h 273"/>
              <a:gd name="T86" fmla="*/ 509483 w 273"/>
              <a:gd name="T87" fmla="*/ 768856 h 273"/>
              <a:gd name="T88" fmla="*/ 546536 w 273"/>
              <a:gd name="T89" fmla="*/ 756505 h 273"/>
              <a:gd name="T90" fmla="*/ 602116 w 273"/>
              <a:gd name="T91" fmla="*/ 802822 h 273"/>
              <a:gd name="T92" fmla="*/ 688574 w 273"/>
              <a:gd name="T93" fmla="*/ 750330 h 273"/>
              <a:gd name="T94" fmla="*/ 670048 w 273"/>
              <a:gd name="T95" fmla="*/ 679311 h 273"/>
              <a:gd name="T96" fmla="*/ 694750 w 273"/>
              <a:gd name="T97" fmla="*/ 648433 h 273"/>
              <a:gd name="T98" fmla="*/ 768856 w 273"/>
              <a:gd name="T99" fmla="*/ 660784 h 273"/>
              <a:gd name="T100" fmla="*/ 793559 w 273"/>
              <a:gd name="T101" fmla="*/ 617555 h 273"/>
              <a:gd name="T102" fmla="*/ 815173 w 273"/>
              <a:gd name="T103" fmla="*/ 574326 h 273"/>
              <a:gd name="T104" fmla="*/ 765769 w 273"/>
              <a:gd name="T105" fmla="*/ 518746 h 273"/>
              <a:gd name="T106" fmla="*/ 287163 w 273"/>
              <a:gd name="T107" fmla="*/ 676223 h 273"/>
              <a:gd name="T108" fmla="*/ 166740 w 273"/>
              <a:gd name="T109" fmla="*/ 287163 h 273"/>
              <a:gd name="T110" fmla="*/ 555800 w 273"/>
              <a:gd name="T111" fmla="*/ 166740 h 273"/>
              <a:gd name="T112" fmla="*/ 676223 w 273"/>
              <a:gd name="T113" fmla="*/ 555800 h 273"/>
              <a:gd name="T114" fmla="*/ 287163 w 273"/>
              <a:gd name="T115" fmla="*/ 676223 h 273"/>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273" h="273">
                <a:moveTo>
                  <a:pt x="248" y="168"/>
                </a:moveTo>
                <a:cubicBezTo>
                  <a:pt x="249" y="164"/>
                  <a:pt x="250" y="160"/>
                  <a:pt x="250" y="156"/>
                </a:cubicBezTo>
                <a:cubicBezTo>
                  <a:pt x="273" y="147"/>
                  <a:pt x="273" y="147"/>
                  <a:pt x="273" y="147"/>
                </a:cubicBezTo>
                <a:cubicBezTo>
                  <a:pt x="272" y="115"/>
                  <a:pt x="272" y="115"/>
                  <a:pt x="272" y="115"/>
                </a:cubicBezTo>
                <a:cubicBezTo>
                  <a:pt x="248" y="108"/>
                  <a:pt x="248" y="108"/>
                  <a:pt x="248" y="108"/>
                </a:cubicBezTo>
                <a:cubicBezTo>
                  <a:pt x="247" y="104"/>
                  <a:pt x="246" y="100"/>
                  <a:pt x="245" y="96"/>
                </a:cubicBezTo>
                <a:cubicBezTo>
                  <a:pt x="260" y="78"/>
                  <a:pt x="260" y="78"/>
                  <a:pt x="260" y="78"/>
                </a:cubicBezTo>
                <a:cubicBezTo>
                  <a:pt x="243" y="50"/>
                  <a:pt x="243" y="50"/>
                  <a:pt x="243" y="50"/>
                </a:cubicBezTo>
                <a:cubicBezTo>
                  <a:pt x="219" y="56"/>
                  <a:pt x="219" y="56"/>
                  <a:pt x="219" y="56"/>
                </a:cubicBezTo>
                <a:cubicBezTo>
                  <a:pt x="216" y="53"/>
                  <a:pt x="213" y="50"/>
                  <a:pt x="210" y="47"/>
                </a:cubicBezTo>
                <a:cubicBezTo>
                  <a:pt x="214" y="24"/>
                  <a:pt x="214" y="24"/>
                  <a:pt x="214" y="24"/>
                </a:cubicBezTo>
                <a:cubicBezTo>
                  <a:pt x="200" y="16"/>
                  <a:pt x="200" y="16"/>
                  <a:pt x="200" y="16"/>
                </a:cubicBezTo>
                <a:cubicBezTo>
                  <a:pt x="185" y="9"/>
                  <a:pt x="185" y="9"/>
                  <a:pt x="185" y="9"/>
                </a:cubicBezTo>
                <a:cubicBezTo>
                  <a:pt x="168" y="25"/>
                  <a:pt x="168" y="25"/>
                  <a:pt x="168" y="25"/>
                </a:cubicBezTo>
                <a:cubicBezTo>
                  <a:pt x="164" y="24"/>
                  <a:pt x="160" y="23"/>
                  <a:pt x="156" y="23"/>
                </a:cubicBezTo>
                <a:cubicBezTo>
                  <a:pt x="147" y="0"/>
                  <a:pt x="147" y="0"/>
                  <a:pt x="147" y="0"/>
                </a:cubicBezTo>
                <a:cubicBezTo>
                  <a:pt x="115" y="1"/>
                  <a:pt x="115" y="1"/>
                  <a:pt x="115" y="1"/>
                </a:cubicBezTo>
                <a:cubicBezTo>
                  <a:pt x="108" y="24"/>
                  <a:pt x="108" y="24"/>
                  <a:pt x="108" y="24"/>
                </a:cubicBezTo>
                <a:cubicBezTo>
                  <a:pt x="104" y="25"/>
                  <a:pt x="100" y="27"/>
                  <a:pt x="96" y="28"/>
                </a:cubicBezTo>
                <a:cubicBezTo>
                  <a:pt x="77" y="13"/>
                  <a:pt x="77" y="13"/>
                  <a:pt x="77" y="13"/>
                </a:cubicBezTo>
                <a:cubicBezTo>
                  <a:pt x="50" y="30"/>
                  <a:pt x="50" y="30"/>
                  <a:pt x="50" y="30"/>
                </a:cubicBezTo>
                <a:cubicBezTo>
                  <a:pt x="56" y="54"/>
                  <a:pt x="56" y="54"/>
                  <a:pt x="56" y="54"/>
                </a:cubicBezTo>
                <a:cubicBezTo>
                  <a:pt x="53" y="57"/>
                  <a:pt x="50" y="60"/>
                  <a:pt x="47" y="63"/>
                </a:cubicBezTo>
                <a:cubicBezTo>
                  <a:pt x="23" y="59"/>
                  <a:pt x="23" y="59"/>
                  <a:pt x="23" y="59"/>
                </a:cubicBezTo>
                <a:cubicBezTo>
                  <a:pt x="16" y="73"/>
                  <a:pt x="16" y="73"/>
                  <a:pt x="16" y="73"/>
                </a:cubicBezTo>
                <a:cubicBezTo>
                  <a:pt x="8" y="88"/>
                  <a:pt x="8" y="88"/>
                  <a:pt x="8" y="88"/>
                </a:cubicBezTo>
                <a:cubicBezTo>
                  <a:pt x="25" y="105"/>
                  <a:pt x="25" y="105"/>
                  <a:pt x="25" y="105"/>
                </a:cubicBezTo>
                <a:cubicBezTo>
                  <a:pt x="24" y="109"/>
                  <a:pt x="23" y="113"/>
                  <a:pt x="22" y="117"/>
                </a:cubicBezTo>
                <a:cubicBezTo>
                  <a:pt x="0" y="126"/>
                  <a:pt x="0" y="126"/>
                  <a:pt x="0" y="126"/>
                </a:cubicBezTo>
                <a:cubicBezTo>
                  <a:pt x="1" y="158"/>
                  <a:pt x="1" y="158"/>
                  <a:pt x="1" y="158"/>
                </a:cubicBezTo>
                <a:cubicBezTo>
                  <a:pt x="24" y="165"/>
                  <a:pt x="24" y="165"/>
                  <a:pt x="24" y="165"/>
                </a:cubicBezTo>
                <a:cubicBezTo>
                  <a:pt x="25" y="169"/>
                  <a:pt x="26" y="173"/>
                  <a:pt x="28" y="177"/>
                </a:cubicBezTo>
                <a:cubicBezTo>
                  <a:pt x="13" y="196"/>
                  <a:pt x="13" y="196"/>
                  <a:pt x="13" y="196"/>
                </a:cubicBezTo>
                <a:cubicBezTo>
                  <a:pt x="30" y="223"/>
                  <a:pt x="30" y="223"/>
                  <a:pt x="30" y="223"/>
                </a:cubicBezTo>
                <a:cubicBezTo>
                  <a:pt x="53" y="217"/>
                  <a:pt x="53" y="217"/>
                  <a:pt x="53" y="217"/>
                </a:cubicBezTo>
                <a:cubicBezTo>
                  <a:pt x="56" y="220"/>
                  <a:pt x="59" y="223"/>
                  <a:pt x="63" y="226"/>
                </a:cubicBezTo>
                <a:cubicBezTo>
                  <a:pt x="59" y="250"/>
                  <a:pt x="59" y="250"/>
                  <a:pt x="59" y="250"/>
                </a:cubicBezTo>
                <a:cubicBezTo>
                  <a:pt x="73" y="257"/>
                  <a:pt x="73" y="257"/>
                  <a:pt x="73" y="257"/>
                </a:cubicBezTo>
                <a:cubicBezTo>
                  <a:pt x="87" y="265"/>
                  <a:pt x="87" y="265"/>
                  <a:pt x="87" y="265"/>
                </a:cubicBezTo>
                <a:cubicBezTo>
                  <a:pt x="105" y="248"/>
                  <a:pt x="105" y="248"/>
                  <a:pt x="105" y="248"/>
                </a:cubicBezTo>
                <a:cubicBezTo>
                  <a:pt x="109" y="249"/>
                  <a:pt x="113" y="250"/>
                  <a:pt x="117" y="251"/>
                </a:cubicBezTo>
                <a:cubicBezTo>
                  <a:pt x="125" y="273"/>
                  <a:pt x="125" y="273"/>
                  <a:pt x="125" y="273"/>
                </a:cubicBezTo>
                <a:cubicBezTo>
                  <a:pt x="158" y="272"/>
                  <a:pt x="158" y="272"/>
                  <a:pt x="158" y="272"/>
                </a:cubicBezTo>
                <a:cubicBezTo>
                  <a:pt x="165" y="249"/>
                  <a:pt x="165" y="249"/>
                  <a:pt x="165" y="249"/>
                </a:cubicBezTo>
                <a:cubicBezTo>
                  <a:pt x="169" y="248"/>
                  <a:pt x="173" y="246"/>
                  <a:pt x="177" y="245"/>
                </a:cubicBezTo>
                <a:cubicBezTo>
                  <a:pt x="195" y="260"/>
                  <a:pt x="195" y="260"/>
                  <a:pt x="195" y="260"/>
                </a:cubicBezTo>
                <a:cubicBezTo>
                  <a:pt x="223" y="243"/>
                  <a:pt x="223" y="243"/>
                  <a:pt x="223" y="243"/>
                </a:cubicBezTo>
                <a:cubicBezTo>
                  <a:pt x="217" y="220"/>
                  <a:pt x="217" y="220"/>
                  <a:pt x="217" y="220"/>
                </a:cubicBezTo>
                <a:cubicBezTo>
                  <a:pt x="220" y="217"/>
                  <a:pt x="223" y="214"/>
                  <a:pt x="225" y="210"/>
                </a:cubicBezTo>
                <a:cubicBezTo>
                  <a:pt x="249" y="214"/>
                  <a:pt x="249" y="214"/>
                  <a:pt x="249" y="214"/>
                </a:cubicBezTo>
                <a:cubicBezTo>
                  <a:pt x="257" y="200"/>
                  <a:pt x="257" y="200"/>
                  <a:pt x="257" y="200"/>
                </a:cubicBezTo>
                <a:cubicBezTo>
                  <a:pt x="264" y="186"/>
                  <a:pt x="264" y="186"/>
                  <a:pt x="264" y="186"/>
                </a:cubicBezTo>
                <a:lnTo>
                  <a:pt x="248" y="168"/>
                </a:lnTo>
                <a:close/>
                <a:moveTo>
                  <a:pt x="93" y="219"/>
                </a:moveTo>
                <a:cubicBezTo>
                  <a:pt x="47" y="195"/>
                  <a:pt x="30" y="139"/>
                  <a:pt x="54" y="93"/>
                </a:cubicBezTo>
                <a:cubicBezTo>
                  <a:pt x="78" y="48"/>
                  <a:pt x="134" y="30"/>
                  <a:pt x="180" y="54"/>
                </a:cubicBezTo>
                <a:cubicBezTo>
                  <a:pt x="225" y="78"/>
                  <a:pt x="243" y="134"/>
                  <a:pt x="219" y="180"/>
                </a:cubicBezTo>
                <a:cubicBezTo>
                  <a:pt x="195" y="225"/>
                  <a:pt x="138" y="243"/>
                  <a:pt x="93" y="219"/>
                </a:cubicBezTo>
                <a:close/>
              </a:path>
            </a:pathLst>
          </a:custGeom>
          <a:solidFill>
            <a:srgbClr val="0070C0"/>
          </a:solidFill>
          <a:ln>
            <a:noFill/>
          </a:ln>
        </p:spPr>
        <p:txBody>
          <a:bodyPr/>
          <a:lstStyle/>
          <a:p>
            <a:endParaRPr lang="zh-CN" altLang="en-US">
              <a:latin typeface="微软雅黑" panose="020B0503020204020204" charset="-122"/>
              <a:ea typeface="微软雅黑" panose="020B0503020204020204" charset="-122"/>
              <a:cs typeface="+mn-ea"/>
              <a:sym typeface="微软雅黑" panose="020B0503020204020204" charset="-122"/>
            </a:endParaRPr>
          </a:p>
        </p:txBody>
      </p:sp>
      <p:sp>
        <p:nvSpPr>
          <p:cNvPr id="17422" name="Rectangle 14"/>
          <p:cNvSpPr>
            <a:spLocks noChangeArrowheads="1"/>
          </p:cNvSpPr>
          <p:nvPr/>
        </p:nvSpPr>
        <p:spPr bwMode="auto">
          <a:xfrm>
            <a:off x="1163638" y="2347913"/>
            <a:ext cx="663575" cy="4024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lnSpc>
                <a:spcPct val="120000"/>
              </a:lnSpc>
            </a:pPr>
            <a:r>
              <a:rPr lang="zh-CN" altLang="zh-CN" sz="2400" dirty="0">
                <a:solidFill>
                  <a:srgbClr val="4D4D4D"/>
                </a:solidFill>
                <a:latin typeface="微软雅黑" panose="020B0503020204020204" charset="-122"/>
                <a:ea typeface="微软雅黑" panose="020B0503020204020204" charset="-122"/>
                <a:cs typeface="+mn-ea"/>
                <a:sym typeface="微软雅黑" panose="020B0503020204020204" charset="-122"/>
              </a:rPr>
              <a:t>63%</a:t>
            </a:r>
          </a:p>
        </p:txBody>
      </p:sp>
      <p:sp>
        <p:nvSpPr>
          <p:cNvPr id="17423" name="Rectangle 15"/>
          <p:cNvSpPr>
            <a:spLocks noChangeArrowheads="1"/>
          </p:cNvSpPr>
          <p:nvPr/>
        </p:nvSpPr>
        <p:spPr bwMode="auto">
          <a:xfrm>
            <a:off x="2541588" y="3154363"/>
            <a:ext cx="663575" cy="4024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lnSpc>
                <a:spcPct val="120000"/>
              </a:lnSpc>
            </a:pPr>
            <a:r>
              <a:rPr lang="zh-CN" altLang="zh-CN" sz="2400">
                <a:solidFill>
                  <a:srgbClr val="4D4D4D"/>
                </a:solidFill>
                <a:latin typeface="微软雅黑" panose="020B0503020204020204" charset="-122"/>
                <a:ea typeface="微软雅黑" panose="020B0503020204020204" charset="-122"/>
                <a:cs typeface="+mn-ea"/>
                <a:sym typeface="微软雅黑" panose="020B0503020204020204" charset="-122"/>
              </a:rPr>
              <a:t>85%</a:t>
            </a:r>
          </a:p>
        </p:txBody>
      </p:sp>
      <p:sp>
        <p:nvSpPr>
          <p:cNvPr id="17424" name="Rectangle 16"/>
          <p:cNvSpPr>
            <a:spLocks noChangeArrowheads="1"/>
          </p:cNvSpPr>
          <p:nvPr/>
        </p:nvSpPr>
        <p:spPr bwMode="auto">
          <a:xfrm>
            <a:off x="2312988" y="1687513"/>
            <a:ext cx="663575" cy="3018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lnSpc>
                <a:spcPct val="120000"/>
              </a:lnSpc>
            </a:pPr>
            <a:r>
              <a:rPr lang="zh-CN" altLang="zh-CN">
                <a:solidFill>
                  <a:srgbClr val="4D4D4D"/>
                </a:solidFill>
                <a:latin typeface="微软雅黑" panose="020B0503020204020204" charset="-122"/>
                <a:ea typeface="微软雅黑" panose="020B0503020204020204" charset="-122"/>
                <a:cs typeface="+mn-ea"/>
                <a:sym typeface="微软雅黑" panose="020B0503020204020204" charset="-122"/>
              </a:rPr>
              <a:t>42%</a:t>
            </a:r>
          </a:p>
        </p:txBody>
      </p:sp>
      <p:sp>
        <p:nvSpPr>
          <p:cNvPr id="17425" name="Rectangle 17"/>
          <p:cNvSpPr>
            <a:spLocks noChangeArrowheads="1"/>
          </p:cNvSpPr>
          <p:nvPr/>
        </p:nvSpPr>
        <p:spPr bwMode="auto">
          <a:xfrm>
            <a:off x="1468438" y="3894138"/>
            <a:ext cx="663575" cy="2347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lnSpc>
                <a:spcPct val="120000"/>
              </a:lnSpc>
            </a:pPr>
            <a:r>
              <a:rPr lang="zh-CN" altLang="zh-CN" sz="1400">
                <a:solidFill>
                  <a:srgbClr val="4D4D4D"/>
                </a:solidFill>
                <a:latin typeface="微软雅黑" panose="020B0503020204020204" charset="-122"/>
                <a:ea typeface="微软雅黑" panose="020B0503020204020204" charset="-122"/>
                <a:cs typeface="+mn-ea"/>
                <a:sym typeface="微软雅黑" panose="020B0503020204020204" charset="-122"/>
              </a:rPr>
              <a:t>21%</a:t>
            </a:r>
          </a:p>
        </p:txBody>
      </p:sp>
      <p:sp>
        <p:nvSpPr>
          <p:cNvPr id="17426" name="Rectangle 18"/>
          <p:cNvSpPr>
            <a:spLocks noChangeArrowheads="1"/>
          </p:cNvSpPr>
          <p:nvPr/>
        </p:nvSpPr>
        <p:spPr bwMode="auto">
          <a:xfrm>
            <a:off x="6123805" y="2191335"/>
            <a:ext cx="1252489" cy="338554"/>
          </a:xfrm>
          <a:prstGeom prst="rect">
            <a:avLst/>
          </a:prstGeom>
          <a:solidFill>
            <a:srgbClr val="0070C0"/>
          </a:solidFill>
          <a:ln>
            <a:noFill/>
          </a:ln>
          <a:effectLst/>
        </p:spPr>
        <p:txBody>
          <a:bodyPr wrap="square">
            <a:spAutoFit/>
          </a:bodyPr>
          <a:lstStyle/>
          <a:p>
            <a:r>
              <a:rPr lang="zh-CN" altLang="en-US" sz="1600" dirty="0">
                <a:solidFill>
                  <a:schemeClr val="bg1"/>
                </a:solidFill>
                <a:latin typeface="微软雅黑" panose="020B0503020204020204" charset="-122"/>
                <a:ea typeface="微软雅黑" panose="020B0503020204020204" charset="-122"/>
                <a:cs typeface="+mn-ea"/>
                <a:sym typeface="微软雅黑" panose="020B0503020204020204" charset="-122"/>
              </a:rPr>
              <a:t>工作的差距</a:t>
            </a:r>
            <a:endParaRPr lang="zh-CN" altLang="zh-CN" sz="1600" dirty="0">
              <a:solidFill>
                <a:schemeClr val="bg1"/>
              </a:solidFill>
              <a:latin typeface="微软雅黑" panose="020B0503020204020204" charset="-122"/>
              <a:ea typeface="微软雅黑" panose="020B0503020204020204" charset="-122"/>
              <a:cs typeface="+mn-ea"/>
              <a:sym typeface="微软雅黑" panose="020B0503020204020204" charset="-122"/>
            </a:endParaRPr>
          </a:p>
        </p:txBody>
      </p:sp>
      <p:sp>
        <p:nvSpPr>
          <p:cNvPr id="17427" name="Line 19"/>
          <p:cNvSpPr>
            <a:spLocks noChangeShapeType="1"/>
          </p:cNvSpPr>
          <p:nvPr/>
        </p:nvSpPr>
        <p:spPr bwMode="auto">
          <a:xfrm>
            <a:off x="5148262" y="2587625"/>
            <a:ext cx="3203575" cy="0"/>
          </a:xfrm>
          <a:prstGeom prst="line">
            <a:avLst/>
          </a:prstGeom>
          <a:noFill/>
          <a:ln w="6350">
            <a:solidFill>
              <a:srgbClr val="0000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latin typeface="微软雅黑" panose="020B0503020204020204" charset="-122"/>
              <a:ea typeface="微软雅黑" panose="020B0503020204020204" charset="-122"/>
              <a:cs typeface="+mn-ea"/>
              <a:sym typeface="微软雅黑" panose="020B0503020204020204" charset="-122"/>
            </a:endParaRPr>
          </a:p>
        </p:txBody>
      </p:sp>
      <p:sp>
        <p:nvSpPr>
          <p:cNvPr id="17428" name="Rectangle 20"/>
          <p:cNvSpPr>
            <a:spLocks noChangeArrowheads="1"/>
          </p:cNvSpPr>
          <p:nvPr/>
        </p:nvSpPr>
        <p:spPr bwMode="auto">
          <a:xfrm>
            <a:off x="5148263" y="2660650"/>
            <a:ext cx="3203575" cy="15511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nSpc>
                <a:spcPct val="120000"/>
              </a:lnSpc>
            </a:pPr>
            <a:r>
              <a:rPr lang="zh-CN" altLang="en-US" sz="1400" dirty="0">
                <a:solidFill>
                  <a:schemeClr val="tx1">
                    <a:lumMod val="95000"/>
                    <a:lumOff val="5000"/>
                  </a:schemeClr>
                </a:solidFill>
                <a:latin typeface="微软雅黑" panose="020B0503020204020204" charset="-122"/>
                <a:ea typeface="微软雅黑" panose="020B0503020204020204" charset="-122"/>
                <a:cs typeface="+mn-ea"/>
                <a:sym typeface="微软雅黑" panose="020B0503020204020204" charset="-122"/>
              </a:rPr>
              <a:t>财务工作距财务管理的要求还有很大的差距。单位财务工作更多的还是会计工作，目前财务仅仅停留在事中记帐、事后算帐，对事务发展的预见性不够，不能将工作做在前面，往往是碰到问题解决问题，而不能做到防患于未然。</a:t>
            </a:r>
          </a:p>
        </p:txBody>
      </p:sp>
      <p:sp>
        <p:nvSpPr>
          <p:cNvPr id="21" name="Text Box 4"/>
          <p:cNvSpPr txBox="1">
            <a:spLocks noChangeArrowheads="1"/>
          </p:cNvSpPr>
          <p:nvPr/>
        </p:nvSpPr>
        <p:spPr bwMode="auto">
          <a:xfrm>
            <a:off x="3069025" y="192933"/>
            <a:ext cx="3005951"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000">
                <a:solidFill>
                  <a:schemeClr val="tx1">
                    <a:lumMod val="85000"/>
                    <a:lumOff val="15000"/>
                  </a:schemeClr>
                </a:solidFill>
                <a:latin typeface="微软雅黑" panose="020B0503020204020204" charset="-122"/>
                <a:ea typeface="微软雅黑" panose="020B0503020204020204" charset="-122"/>
                <a:cs typeface="+mn-ea"/>
                <a:sym typeface="微软雅黑" panose="020B0503020204020204" charset="-122"/>
              </a:rPr>
              <a:t>工作中的不足及原因分析</a:t>
            </a:r>
            <a:endParaRPr lang="zh-CN" altLang="zh-CN" sz="2000" dirty="0">
              <a:solidFill>
                <a:schemeClr val="tx1">
                  <a:lumMod val="85000"/>
                  <a:lumOff val="15000"/>
                </a:schemeClr>
              </a:solidFill>
              <a:latin typeface="微软雅黑" panose="020B0503020204020204" charset="-122"/>
              <a:ea typeface="微软雅黑" panose="020B0503020204020204" charset="-122"/>
              <a:cs typeface="+mn-ea"/>
              <a:sym typeface="微软雅黑" panose="020B0503020204020204" charset="-122"/>
            </a:endParaRPr>
          </a:p>
        </p:txBody>
      </p:sp>
      <p:sp>
        <p:nvSpPr>
          <p:cNvPr id="22" name="Line 6"/>
          <p:cNvSpPr>
            <a:spLocks noChangeShapeType="1"/>
          </p:cNvSpPr>
          <p:nvPr/>
        </p:nvSpPr>
        <p:spPr bwMode="auto">
          <a:xfrm>
            <a:off x="0" y="361950"/>
            <a:ext cx="3069025" cy="0"/>
          </a:xfrm>
          <a:prstGeom prst="line">
            <a:avLst/>
          </a:prstGeom>
          <a:noFill/>
          <a:ln w="6350">
            <a:solidFill>
              <a:srgbClr val="0070C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latin typeface="微软雅黑" panose="020B0503020204020204" charset="-122"/>
              <a:ea typeface="微软雅黑" panose="020B0503020204020204" charset="-122"/>
              <a:cs typeface="+mn-ea"/>
              <a:sym typeface="微软雅黑" panose="020B0503020204020204" charset="-122"/>
            </a:endParaRPr>
          </a:p>
        </p:txBody>
      </p:sp>
      <p:sp>
        <p:nvSpPr>
          <p:cNvPr id="23" name="Line 7"/>
          <p:cNvSpPr>
            <a:spLocks noChangeShapeType="1"/>
          </p:cNvSpPr>
          <p:nvPr/>
        </p:nvSpPr>
        <p:spPr bwMode="auto">
          <a:xfrm>
            <a:off x="6147594" y="361950"/>
            <a:ext cx="2996406" cy="0"/>
          </a:xfrm>
          <a:prstGeom prst="line">
            <a:avLst/>
          </a:prstGeom>
          <a:noFill/>
          <a:ln w="6350">
            <a:solidFill>
              <a:srgbClr val="0070C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latin typeface="微软雅黑" panose="020B0503020204020204" charset="-122"/>
              <a:ea typeface="微软雅黑" panose="020B0503020204020204" charset="-122"/>
              <a:cs typeface="+mn-ea"/>
              <a:sym typeface="微软雅黑" panose="020B0503020204020204" charset="-122"/>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3000">
        <p:fade/>
      </p:transition>
    </mc:Choice>
    <mc:Fallback xmlns="">
      <p:transition spd="med"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additive="base">
                                        <p:cTn id="7" dur="500" fill="hold"/>
                                        <p:tgtEl>
                                          <p:spTgt spid="22"/>
                                        </p:tgtEl>
                                        <p:attrNameLst>
                                          <p:attrName>ppt_x</p:attrName>
                                        </p:attrNameLst>
                                      </p:cBhvr>
                                      <p:tavLst>
                                        <p:tav tm="0">
                                          <p:val>
                                            <p:strVal val="1+#ppt_w/2"/>
                                          </p:val>
                                        </p:tav>
                                        <p:tav tm="100000">
                                          <p:val>
                                            <p:strVal val="#ppt_x"/>
                                          </p:val>
                                        </p:tav>
                                      </p:tavLst>
                                    </p:anim>
                                    <p:anim calcmode="lin" valueType="num">
                                      <p:cBhvr additive="base">
                                        <p:cTn id="8" dur="500" fill="hold"/>
                                        <p:tgtEl>
                                          <p:spTgt spid="22"/>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23"/>
                                        </p:tgtEl>
                                        <p:attrNameLst>
                                          <p:attrName>style.visibility</p:attrName>
                                        </p:attrNameLst>
                                      </p:cBhvr>
                                      <p:to>
                                        <p:strVal val="visible"/>
                                      </p:to>
                                    </p:set>
                                    <p:anim calcmode="lin" valueType="num">
                                      <p:cBhvr additive="base">
                                        <p:cTn id="11" dur="500" fill="hold"/>
                                        <p:tgtEl>
                                          <p:spTgt spid="23"/>
                                        </p:tgtEl>
                                        <p:attrNameLst>
                                          <p:attrName>ppt_x</p:attrName>
                                        </p:attrNameLst>
                                      </p:cBhvr>
                                      <p:tavLst>
                                        <p:tav tm="0">
                                          <p:val>
                                            <p:strVal val="0-#ppt_w/2"/>
                                          </p:val>
                                        </p:tav>
                                        <p:tav tm="100000">
                                          <p:val>
                                            <p:strVal val="#ppt_x"/>
                                          </p:val>
                                        </p:tav>
                                      </p:tavLst>
                                    </p:anim>
                                    <p:anim calcmode="lin" valueType="num">
                                      <p:cBhvr additive="base">
                                        <p:cTn id="12" dur="500" fill="hold"/>
                                        <p:tgtEl>
                                          <p:spTgt spid="23"/>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42" presetClass="entr" presetSubtype="0" fill="hold" grpId="0" nodeType="afterEffect">
                                  <p:stCondLst>
                                    <p:cond delay="0"/>
                                  </p:stCondLst>
                                  <p:childTnLst>
                                    <p:set>
                                      <p:cBhvr>
                                        <p:cTn id="15" dur="1" fill="hold">
                                          <p:stCondLst>
                                            <p:cond delay="0"/>
                                          </p:stCondLst>
                                        </p:cTn>
                                        <p:tgtEl>
                                          <p:spTgt spid="21"/>
                                        </p:tgtEl>
                                        <p:attrNameLst>
                                          <p:attrName>style.visibility</p:attrName>
                                        </p:attrNameLst>
                                      </p:cBhvr>
                                      <p:to>
                                        <p:strVal val="visible"/>
                                      </p:to>
                                    </p:set>
                                    <p:animEffect transition="in" filter="fade">
                                      <p:cBhvr>
                                        <p:cTn id="16" dur="1000"/>
                                        <p:tgtEl>
                                          <p:spTgt spid="21"/>
                                        </p:tgtEl>
                                      </p:cBhvr>
                                    </p:animEffect>
                                    <p:anim calcmode="lin" valueType="num">
                                      <p:cBhvr>
                                        <p:cTn id="17" dur="1000" fill="hold"/>
                                        <p:tgtEl>
                                          <p:spTgt spid="21"/>
                                        </p:tgtEl>
                                        <p:attrNameLst>
                                          <p:attrName>ppt_x</p:attrName>
                                        </p:attrNameLst>
                                      </p:cBhvr>
                                      <p:tavLst>
                                        <p:tav tm="0">
                                          <p:val>
                                            <p:strVal val="#ppt_x"/>
                                          </p:val>
                                        </p:tav>
                                        <p:tav tm="100000">
                                          <p:val>
                                            <p:strVal val="#ppt_x"/>
                                          </p:val>
                                        </p:tav>
                                      </p:tavLst>
                                    </p:anim>
                                    <p:anim calcmode="lin" valueType="num">
                                      <p:cBhvr>
                                        <p:cTn id="18" dur="1000" fill="hold"/>
                                        <p:tgtEl>
                                          <p:spTgt spid="21"/>
                                        </p:tgtEl>
                                        <p:attrNameLst>
                                          <p:attrName>ppt_y</p:attrName>
                                        </p:attrNameLst>
                                      </p:cBhvr>
                                      <p:tavLst>
                                        <p:tav tm="0">
                                          <p:val>
                                            <p:strVal val="#ppt_y+.1"/>
                                          </p:val>
                                        </p:tav>
                                        <p:tav tm="100000">
                                          <p:val>
                                            <p:strVal val="#ppt_y"/>
                                          </p:val>
                                        </p:tav>
                                      </p:tavLst>
                                    </p:anim>
                                  </p:childTnLst>
                                </p:cTn>
                              </p:par>
                            </p:childTnLst>
                          </p:cTn>
                        </p:par>
                        <p:par>
                          <p:cTn id="19" fill="hold">
                            <p:stCondLst>
                              <p:cond delay="1500"/>
                            </p:stCondLst>
                            <p:childTnLst>
                              <p:par>
                                <p:cTn id="20" presetID="2" presetClass="entr" presetSubtype="8" fill="hold" grpId="0" nodeType="afterEffect">
                                  <p:stCondLst>
                                    <p:cond delay="0"/>
                                  </p:stCondLst>
                                  <p:childTnLst>
                                    <p:set>
                                      <p:cBhvr>
                                        <p:cTn id="21" dur="1" fill="hold">
                                          <p:stCondLst>
                                            <p:cond delay="0"/>
                                          </p:stCondLst>
                                        </p:cTn>
                                        <p:tgtEl>
                                          <p:spTgt spid="17416"/>
                                        </p:tgtEl>
                                        <p:attrNameLst>
                                          <p:attrName>style.visibility</p:attrName>
                                        </p:attrNameLst>
                                      </p:cBhvr>
                                      <p:to>
                                        <p:strVal val="visible"/>
                                      </p:to>
                                    </p:set>
                                    <p:anim calcmode="lin" valueType="num">
                                      <p:cBhvr additive="base">
                                        <p:cTn id="22" dur="500" fill="hold"/>
                                        <p:tgtEl>
                                          <p:spTgt spid="17416"/>
                                        </p:tgtEl>
                                        <p:attrNameLst>
                                          <p:attrName>ppt_x</p:attrName>
                                        </p:attrNameLst>
                                      </p:cBhvr>
                                      <p:tavLst>
                                        <p:tav tm="0">
                                          <p:val>
                                            <p:strVal val="0-#ppt_w/2"/>
                                          </p:val>
                                        </p:tav>
                                        <p:tav tm="100000">
                                          <p:val>
                                            <p:strVal val="#ppt_x"/>
                                          </p:val>
                                        </p:tav>
                                      </p:tavLst>
                                    </p:anim>
                                    <p:anim calcmode="lin" valueType="num">
                                      <p:cBhvr additive="base">
                                        <p:cTn id="23" dur="500" fill="hold"/>
                                        <p:tgtEl>
                                          <p:spTgt spid="17416"/>
                                        </p:tgtEl>
                                        <p:attrNameLst>
                                          <p:attrName>ppt_y</p:attrName>
                                        </p:attrNameLst>
                                      </p:cBhvr>
                                      <p:tavLst>
                                        <p:tav tm="0">
                                          <p:val>
                                            <p:strVal val="#ppt_y"/>
                                          </p:val>
                                        </p:tav>
                                        <p:tav tm="100000">
                                          <p:val>
                                            <p:strVal val="#ppt_y"/>
                                          </p:val>
                                        </p:tav>
                                      </p:tavLst>
                                    </p:anim>
                                  </p:childTnLst>
                                </p:cTn>
                              </p:par>
                              <p:par>
                                <p:cTn id="24" presetID="2" presetClass="entr" presetSubtype="8" fill="hold" grpId="0" nodeType="withEffect">
                                  <p:stCondLst>
                                    <p:cond delay="500"/>
                                  </p:stCondLst>
                                  <p:childTnLst>
                                    <p:set>
                                      <p:cBhvr>
                                        <p:cTn id="25" dur="1" fill="hold">
                                          <p:stCondLst>
                                            <p:cond delay="0"/>
                                          </p:stCondLst>
                                        </p:cTn>
                                        <p:tgtEl>
                                          <p:spTgt spid="17420"/>
                                        </p:tgtEl>
                                        <p:attrNameLst>
                                          <p:attrName>style.visibility</p:attrName>
                                        </p:attrNameLst>
                                      </p:cBhvr>
                                      <p:to>
                                        <p:strVal val="visible"/>
                                      </p:to>
                                    </p:set>
                                    <p:anim calcmode="lin" valueType="num">
                                      <p:cBhvr additive="base">
                                        <p:cTn id="26" dur="500" fill="hold"/>
                                        <p:tgtEl>
                                          <p:spTgt spid="17420"/>
                                        </p:tgtEl>
                                        <p:attrNameLst>
                                          <p:attrName>ppt_x</p:attrName>
                                        </p:attrNameLst>
                                      </p:cBhvr>
                                      <p:tavLst>
                                        <p:tav tm="0">
                                          <p:val>
                                            <p:strVal val="0-#ppt_w/2"/>
                                          </p:val>
                                        </p:tav>
                                        <p:tav tm="100000">
                                          <p:val>
                                            <p:strVal val="#ppt_x"/>
                                          </p:val>
                                        </p:tav>
                                      </p:tavLst>
                                    </p:anim>
                                    <p:anim calcmode="lin" valueType="num">
                                      <p:cBhvr additive="base">
                                        <p:cTn id="27" dur="500" fill="hold"/>
                                        <p:tgtEl>
                                          <p:spTgt spid="17420"/>
                                        </p:tgtEl>
                                        <p:attrNameLst>
                                          <p:attrName>ppt_y</p:attrName>
                                        </p:attrNameLst>
                                      </p:cBhvr>
                                      <p:tavLst>
                                        <p:tav tm="0">
                                          <p:val>
                                            <p:strVal val="#ppt_y"/>
                                          </p:val>
                                        </p:tav>
                                        <p:tav tm="100000">
                                          <p:val>
                                            <p:strVal val="#ppt_y"/>
                                          </p:val>
                                        </p:tav>
                                      </p:tavLst>
                                    </p:anim>
                                  </p:childTnLst>
                                </p:cTn>
                              </p:par>
                              <p:par>
                                <p:cTn id="28" presetID="2" presetClass="entr" presetSubtype="8" fill="hold" grpId="0" nodeType="withEffect">
                                  <p:stCondLst>
                                    <p:cond delay="300"/>
                                  </p:stCondLst>
                                  <p:childTnLst>
                                    <p:set>
                                      <p:cBhvr>
                                        <p:cTn id="29" dur="1" fill="hold">
                                          <p:stCondLst>
                                            <p:cond delay="0"/>
                                          </p:stCondLst>
                                        </p:cTn>
                                        <p:tgtEl>
                                          <p:spTgt spid="17414"/>
                                        </p:tgtEl>
                                        <p:attrNameLst>
                                          <p:attrName>style.visibility</p:attrName>
                                        </p:attrNameLst>
                                      </p:cBhvr>
                                      <p:to>
                                        <p:strVal val="visible"/>
                                      </p:to>
                                    </p:set>
                                    <p:anim calcmode="lin" valueType="num">
                                      <p:cBhvr additive="base">
                                        <p:cTn id="30" dur="500" fill="hold"/>
                                        <p:tgtEl>
                                          <p:spTgt spid="17414"/>
                                        </p:tgtEl>
                                        <p:attrNameLst>
                                          <p:attrName>ppt_x</p:attrName>
                                        </p:attrNameLst>
                                      </p:cBhvr>
                                      <p:tavLst>
                                        <p:tav tm="0">
                                          <p:val>
                                            <p:strVal val="0-#ppt_w/2"/>
                                          </p:val>
                                        </p:tav>
                                        <p:tav tm="100000">
                                          <p:val>
                                            <p:strVal val="#ppt_x"/>
                                          </p:val>
                                        </p:tav>
                                      </p:tavLst>
                                    </p:anim>
                                    <p:anim calcmode="lin" valueType="num">
                                      <p:cBhvr additive="base">
                                        <p:cTn id="31" dur="500" fill="hold"/>
                                        <p:tgtEl>
                                          <p:spTgt spid="17414"/>
                                        </p:tgtEl>
                                        <p:attrNameLst>
                                          <p:attrName>ppt_y</p:attrName>
                                        </p:attrNameLst>
                                      </p:cBhvr>
                                      <p:tavLst>
                                        <p:tav tm="0">
                                          <p:val>
                                            <p:strVal val="#ppt_y"/>
                                          </p:val>
                                        </p:tav>
                                        <p:tav tm="100000">
                                          <p:val>
                                            <p:strVal val="#ppt_y"/>
                                          </p:val>
                                        </p:tav>
                                      </p:tavLst>
                                    </p:anim>
                                  </p:childTnLst>
                                </p:cTn>
                              </p:par>
                              <p:par>
                                <p:cTn id="32" presetID="2" presetClass="entr" presetSubtype="8" fill="hold" grpId="0" nodeType="withEffect">
                                  <p:stCondLst>
                                    <p:cond delay="600"/>
                                  </p:stCondLst>
                                  <p:childTnLst>
                                    <p:set>
                                      <p:cBhvr>
                                        <p:cTn id="33" dur="1" fill="hold">
                                          <p:stCondLst>
                                            <p:cond delay="0"/>
                                          </p:stCondLst>
                                        </p:cTn>
                                        <p:tgtEl>
                                          <p:spTgt spid="17419"/>
                                        </p:tgtEl>
                                        <p:attrNameLst>
                                          <p:attrName>style.visibility</p:attrName>
                                        </p:attrNameLst>
                                      </p:cBhvr>
                                      <p:to>
                                        <p:strVal val="visible"/>
                                      </p:to>
                                    </p:set>
                                    <p:anim calcmode="lin" valueType="num">
                                      <p:cBhvr additive="base">
                                        <p:cTn id="34" dur="500" fill="hold"/>
                                        <p:tgtEl>
                                          <p:spTgt spid="17419"/>
                                        </p:tgtEl>
                                        <p:attrNameLst>
                                          <p:attrName>ppt_x</p:attrName>
                                        </p:attrNameLst>
                                      </p:cBhvr>
                                      <p:tavLst>
                                        <p:tav tm="0">
                                          <p:val>
                                            <p:strVal val="0-#ppt_w/2"/>
                                          </p:val>
                                        </p:tav>
                                        <p:tav tm="100000">
                                          <p:val>
                                            <p:strVal val="#ppt_x"/>
                                          </p:val>
                                        </p:tav>
                                      </p:tavLst>
                                    </p:anim>
                                    <p:anim calcmode="lin" valueType="num">
                                      <p:cBhvr additive="base">
                                        <p:cTn id="35" dur="500" fill="hold"/>
                                        <p:tgtEl>
                                          <p:spTgt spid="17419"/>
                                        </p:tgtEl>
                                        <p:attrNameLst>
                                          <p:attrName>ppt_y</p:attrName>
                                        </p:attrNameLst>
                                      </p:cBhvr>
                                      <p:tavLst>
                                        <p:tav tm="0">
                                          <p:val>
                                            <p:strVal val="#ppt_y"/>
                                          </p:val>
                                        </p:tav>
                                        <p:tav tm="100000">
                                          <p:val>
                                            <p:strVal val="#ppt_y"/>
                                          </p:val>
                                        </p:tav>
                                      </p:tavLst>
                                    </p:anim>
                                  </p:childTnLst>
                                </p:cTn>
                              </p:par>
                              <p:par>
                                <p:cTn id="36" presetID="2" presetClass="entr" presetSubtype="8" fill="hold" grpId="0" nodeType="withEffect">
                                  <p:stCondLst>
                                    <p:cond delay="800"/>
                                  </p:stCondLst>
                                  <p:childTnLst>
                                    <p:set>
                                      <p:cBhvr>
                                        <p:cTn id="37" dur="1" fill="hold">
                                          <p:stCondLst>
                                            <p:cond delay="0"/>
                                          </p:stCondLst>
                                        </p:cTn>
                                        <p:tgtEl>
                                          <p:spTgt spid="17421"/>
                                        </p:tgtEl>
                                        <p:attrNameLst>
                                          <p:attrName>style.visibility</p:attrName>
                                        </p:attrNameLst>
                                      </p:cBhvr>
                                      <p:to>
                                        <p:strVal val="visible"/>
                                      </p:to>
                                    </p:set>
                                    <p:anim calcmode="lin" valueType="num">
                                      <p:cBhvr additive="base">
                                        <p:cTn id="38" dur="500" fill="hold"/>
                                        <p:tgtEl>
                                          <p:spTgt spid="17421"/>
                                        </p:tgtEl>
                                        <p:attrNameLst>
                                          <p:attrName>ppt_x</p:attrName>
                                        </p:attrNameLst>
                                      </p:cBhvr>
                                      <p:tavLst>
                                        <p:tav tm="0">
                                          <p:val>
                                            <p:strVal val="0-#ppt_w/2"/>
                                          </p:val>
                                        </p:tav>
                                        <p:tav tm="100000">
                                          <p:val>
                                            <p:strVal val="#ppt_x"/>
                                          </p:val>
                                        </p:tav>
                                      </p:tavLst>
                                    </p:anim>
                                    <p:anim calcmode="lin" valueType="num">
                                      <p:cBhvr additive="base">
                                        <p:cTn id="39" dur="500" fill="hold"/>
                                        <p:tgtEl>
                                          <p:spTgt spid="17421"/>
                                        </p:tgtEl>
                                        <p:attrNameLst>
                                          <p:attrName>ppt_y</p:attrName>
                                        </p:attrNameLst>
                                      </p:cBhvr>
                                      <p:tavLst>
                                        <p:tav tm="0">
                                          <p:val>
                                            <p:strVal val="#ppt_y"/>
                                          </p:val>
                                        </p:tav>
                                        <p:tav tm="100000">
                                          <p:val>
                                            <p:strVal val="#ppt_y"/>
                                          </p:val>
                                        </p:tav>
                                      </p:tavLst>
                                    </p:anim>
                                  </p:childTnLst>
                                </p:cTn>
                              </p:par>
                              <p:par>
                                <p:cTn id="40" presetID="2" presetClass="entr" presetSubtype="8" fill="hold" grpId="0" nodeType="withEffect">
                                  <p:stCondLst>
                                    <p:cond delay="0"/>
                                  </p:stCondLst>
                                  <p:childTnLst>
                                    <p:set>
                                      <p:cBhvr>
                                        <p:cTn id="41" dur="1" fill="hold">
                                          <p:stCondLst>
                                            <p:cond delay="0"/>
                                          </p:stCondLst>
                                        </p:cTn>
                                        <p:tgtEl>
                                          <p:spTgt spid="17417"/>
                                        </p:tgtEl>
                                        <p:attrNameLst>
                                          <p:attrName>style.visibility</p:attrName>
                                        </p:attrNameLst>
                                      </p:cBhvr>
                                      <p:to>
                                        <p:strVal val="visible"/>
                                      </p:to>
                                    </p:set>
                                    <p:anim calcmode="lin" valueType="num">
                                      <p:cBhvr additive="base">
                                        <p:cTn id="42" dur="500" fill="hold"/>
                                        <p:tgtEl>
                                          <p:spTgt spid="17417"/>
                                        </p:tgtEl>
                                        <p:attrNameLst>
                                          <p:attrName>ppt_x</p:attrName>
                                        </p:attrNameLst>
                                      </p:cBhvr>
                                      <p:tavLst>
                                        <p:tav tm="0">
                                          <p:val>
                                            <p:strVal val="0-#ppt_w/2"/>
                                          </p:val>
                                        </p:tav>
                                        <p:tav tm="100000">
                                          <p:val>
                                            <p:strVal val="#ppt_x"/>
                                          </p:val>
                                        </p:tav>
                                      </p:tavLst>
                                    </p:anim>
                                    <p:anim calcmode="lin" valueType="num">
                                      <p:cBhvr additive="base">
                                        <p:cTn id="43" dur="500" fill="hold"/>
                                        <p:tgtEl>
                                          <p:spTgt spid="17417"/>
                                        </p:tgtEl>
                                        <p:attrNameLst>
                                          <p:attrName>ppt_y</p:attrName>
                                        </p:attrNameLst>
                                      </p:cBhvr>
                                      <p:tavLst>
                                        <p:tav tm="0">
                                          <p:val>
                                            <p:strVal val="#ppt_y"/>
                                          </p:val>
                                        </p:tav>
                                        <p:tav tm="100000">
                                          <p:val>
                                            <p:strVal val="#ppt_y"/>
                                          </p:val>
                                        </p:tav>
                                      </p:tavLst>
                                    </p:anim>
                                  </p:childTnLst>
                                </p:cTn>
                              </p:par>
                              <p:par>
                                <p:cTn id="44" presetID="2" presetClass="entr" presetSubtype="8" fill="hold" grpId="0" nodeType="withEffect">
                                  <p:stCondLst>
                                    <p:cond delay="300"/>
                                  </p:stCondLst>
                                  <p:childTnLst>
                                    <p:set>
                                      <p:cBhvr>
                                        <p:cTn id="45" dur="1" fill="hold">
                                          <p:stCondLst>
                                            <p:cond delay="0"/>
                                          </p:stCondLst>
                                        </p:cTn>
                                        <p:tgtEl>
                                          <p:spTgt spid="17418"/>
                                        </p:tgtEl>
                                        <p:attrNameLst>
                                          <p:attrName>style.visibility</p:attrName>
                                        </p:attrNameLst>
                                      </p:cBhvr>
                                      <p:to>
                                        <p:strVal val="visible"/>
                                      </p:to>
                                    </p:set>
                                    <p:anim calcmode="lin" valueType="num">
                                      <p:cBhvr additive="base">
                                        <p:cTn id="46" dur="500" fill="hold"/>
                                        <p:tgtEl>
                                          <p:spTgt spid="17418"/>
                                        </p:tgtEl>
                                        <p:attrNameLst>
                                          <p:attrName>ppt_x</p:attrName>
                                        </p:attrNameLst>
                                      </p:cBhvr>
                                      <p:tavLst>
                                        <p:tav tm="0">
                                          <p:val>
                                            <p:strVal val="0-#ppt_w/2"/>
                                          </p:val>
                                        </p:tav>
                                        <p:tav tm="100000">
                                          <p:val>
                                            <p:strVal val="#ppt_x"/>
                                          </p:val>
                                        </p:tav>
                                      </p:tavLst>
                                    </p:anim>
                                    <p:anim calcmode="lin" valueType="num">
                                      <p:cBhvr additive="base">
                                        <p:cTn id="47" dur="500" fill="hold"/>
                                        <p:tgtEl>
                                          <p:spTgt spid="17418"/>
                                        </p:tgtEl>
                                        <p:attrNameLst>
                                          <p:attrName>ppt_y</p:attrName>
                                        </p:attrNameLst>
                                      </p:cBhvr>
                                      <p:tavLst>
                                        <p:tav tm="0">
                                          <p:val>
                                            <p:strVal val="#ppt_y"/>
                                          </p:val>
                                        </p:tav>
                                        <p:tav tm="100000">
                                          <p:val>
                                            <p:strVal val="#ppt_y"/>
                                          </p:val>
                                        </p:tav>
                                      </p:tavLst>
                                    </p:anim>
                                  </p:childTnLst>
                                </p:cTn>
                              </p:par>
                              <p:par>
                                <p:cTn id="48" presetID="2" presetClass="entr" presetSubtype="4" fill="hold" grpId="0" nodeType="withEffect">
                                  <p:stCondLst>
                                    <p:cond delay="700"/>
                                  </p:stCondLst>
                                  <p:childTnLst>
                                    <p:set>
                                      <p:cBhvr>
                                        <p:cTn id="49" dur="1" fill="hold">
                                          <p:stCondLst>
                                            <p:cond delay="0"/>
                                          </p:stCondLst>
                                        </p:cTn>
                                        <p:tgtEl>
                                          <p:spTgt spid="17415"/>
                                        </p:tgtEl>
                                        <p:attrNameLst>
                                          <p:attrName>style.visibility</p:attrName>
                                        </p:attrNameLst>
                                      </p:cBhvr>
                                      <p:to>
                                        <p:strVal val="visible"/>
                                      </p:to>
                                    </p:set>
                                    <p:anim calcmode="lin" valueType="num">
                                      <p:cBhvr additive="base">
                                        <p:cTn id="50" dur="500" fill="hold"/>
                                        <p:tgtEl>
                                          <p:spTgt spid="17415"/>
                                        </p:tgtEl>
                                        <p:attrNameLst>
                                          <p:attrName>ppt_x</p:attrName>
                                        </p:attrNameLst>
                                      </p:cBhvr>
                                      <p:tavLst>
                                        <p:tav tm="0">
                                          <p:val>
                                            <p:strVal val="#ppt_x"/>
                                          </p:val>
                                        </p:tav>
                                        <p:tav tm="100000">
                                          <p:val>
                                            <p:strVal val="#ppt_x"/>
                                          </p:val>
                                        </p:tav>
                                      </p:tavLst>
                                    </p:anim>
                                    <p:anim calcmode="lin" valueType="num">
                                      <p:cBhvr additive="base">
                                        <p:cTn id="51" dur="500" fill="hold"/>
                                        <p:tgtEl>
                                          <p:spTgt spid="17415"/>
                                        </p:tgtEl>
                                        <p:attrNameLst>
                                          <p:attrName>ppt_y</p:attrName>
                                        </p:attrNameLst>
                                      </p:cBhvr>
                                      <p:tavLst>
                                        <p:tav tm="0">
                                          <p:val>
                                            <p:strVal val="1+#ppt_h/2"/>
                                          </p:val>
                                        </p:tav>
                                        <p:tav tm="100000">
                                          <p:val>
                                            <p:strVal val="#ppt_y"/>
                                          </p:val>
                                        </p:tav>
                                      </p:tavLst>
                                    </p:anim>
                                  </p:childTnLst>
                                </p:cTn>
                              </p:par>
                              <p:par>
                                <p:cTn id="52" presetID="8" presetClass="emph" presetSubtype="0" fill="hold" grpId="1" nodeType="withEffect">
                                  <p:stCondLst>
                                    <p:cond delay="0"/>
                                  </p:stCondLst>
                                  <p:childTnLst>
                                    <p:animRot by="21600000">
                                      <p:cBhvr>
                                        <p:cTn id="53" dur="2700" fill="hold"/>
                                        <p:tgtEl>
                                          <p:spTgt spid="17415"/>
                                        </p:tgtEl>
                                        <p:attrNameLst>
                                          <p:attrName>r</p:attrName>
                                        </p:attrNameLst>
                                      </p:cBhvr>
                                    </p:animRot>
                                  </p:childTnLst>
                                </p:cTn>
                              </p:par>
                              <p:par>
                                <p:cTn id="54" presetID="8" presetClass="emph" presetSubtype="0" fill="hold" grpId="1" nodeType="withEffect">
                                  <p:stCondLst>
                                    <p:cond delay="0"/>
                                  </p:stCondLst>
                                  <p:childTnLst>
                                    <p:animRot by="21600000">
                                      <p:cBhvr>
                                        <p:cTn id="55" dur="2800" fill="hold"/>
                                        <p:tgtEl>
                                          <p:spTgt spid="17416"/>
                                        </p:tgtEl>
                                        <p:attrNameLst>
                                          <p:attrName>r</p:attrName>
                                        </p:attrNameLst>
                                      </p:cBhvr>
                                    </p:animRot>
                                  </p:childTnLst>
                                </p:cTn>
                              </p:par>
                              <p:par>
                                <p:cTn id="56" presetID="8" presetClass="emph" presetSubtype="0" fill="hold" grpId="1" nodeType="withEffect">
                                  <p:stCondLst>
                                    <p:cond delay="0"/>
                                  </p:stCondLst>
                                  <p:childTnLst>
                                    <p:animRot by="21600000">
                                      <p:cBhvr>
                                        <p:cTn id="57" dur="2700" fill="hold"/>
                                        <p:tgtEl>
                                          <p:spTgt spid="17414"/>
                                        </p:tgtEl>
                                        <p:attrNameLst>
                                          <p:attrName>r</p:attrName>
                                        </p:attrNameLst>
                                      </p:cBhvr>
                                    </p:animRot>
                                  </p:childTnLst>
                                </p:cTn>
                              </p:par>
                              <p:par>
                                <p:cTn id="58" presetID="8" presetClass="emph" presetSubtype="0" fill="hold" grpId="1" nodeType="withEffect">
                                  <p:stCondLst>
                                    <p:cond delay="0"/>
                                  </p:stCondLst>
                                  <p:childTnLst>
                                    <p:animRot by="21600000">
                                      <p:cBhvr>
                                        <p:cTn id="59" dur="2700" fill="hold"/>
                                        <p:tgtEl>
                                          <p:spTgt spid="17421"/>
                                        </p:tgtEl>
                                        <p:attrNameLst>
                                          <p:attrName>r</p:attrName>
                                        </p:attrNameLst>
                                      </p:cBhvr>
                                    </p:animRot>
                                  </p:childTnLst>
                                </p:cTn>
                              </p:par>
                              <p:par>
                                <p:cTn id="60" presetID="2" presetClass="entr" presetSubtype="8" fill="hold" grpId="0" nodeType="withEffect">
                                  <p:stCondLst>
                                    <p:cond delay="900"/>
                                  </p:stCondLst>
                                  <p:childTnLst>
                                    <p:set>
                                      <p:cBhvr>
                                        <p:cTn id="61" dur="1" fill="hold">
                                          <p:stCondLst>
                                            <p:cond delay="0"/>
                                          </p:stCondLst>
                                        </p:cTn>
                                        <p:tgtEl>
                                          <p:spTgt spid="17422"/>
                                        </p:tgtEl>
                                        <p:attrNameLst>
                                          <p:attrName>style.visibility</p:attrName>
                                        </p:attrNameLst>
                                      </p:cBhvr>
                                      <p:to>
                                        <p:strVal val="visible"/>
                                      </p:to>
                                    </p:set>
                                    <p:anim calcmode="lin" valueType="num">
                                      <p:cBhvr additive="base">
                                        <p:cTn id="62" dur="500" fill="hold"/>
                                        <p:tgtEl>
                                          <p:spTgt spid="17422"/>
                                        </p:tgtEl>
                                        <p:attrNameLst>
                                          <p:attrName>ppt_x</p:attrName>
                                        </p:attrNameLst>
                                      </p:cBhvr>
                                      <p:tavLst>
                                        <p:tav tm="0">
                                          <p:val>
                                            <p:strVal val="0-#ppt_w/2"/>
                                          </p:val>
                                        </p:tav>
                                        <p:tav tm="100000">
                                          <p:val>
                                            <p:strVal val="#ppt_x"/>
                                          </p:val>
                                        </p:tav>
                                      </p:tavLst>
                                    </p:anim>
                                    <p:anim calcmode="lin" valueType="num">
                                      <p:cBhvr additive="base">
                                        <p:cTn id="63" dur="500" fill="hold"/>
                                        <p:tgtEl>
                                          <p:spTgt spid="17422"/>
                                        </p:tgtEl>
                                        <p:attrNameLst>
                                          <p:attrName>ppt_y</p:attrName>
                                        </p:attrNameLst>
                                      </p:cBhvr>
                                      <p:tavLst>
                                        <p:tav tm="0">
                                          <p:val>
                                            <p:strVal val="#ppt_y"/>
                                          </p:val>
                                        </p:tav>
                                        <p:tav tm="100000">
                                          <p:val>
                                            <p:strVal val="#ppt_y"/>
                                          </p:val>
                                        </p:tav>
                                      </p:tavLst>
                                    </p:anim>
                                  </p:childTnLst>
                                </p:cTn>
                              </p:par>
                              <p:par>
                                <p:cTn id="64" presetID="2" presetClass="entr" presetSubtype="8" fill="hold" grpId="0" nodeType="withEffect">
                                  <p:stCondLst>
                                    <p:cond delay="400"/>
                                  </p:stCondLst>
                                  <p:childTnLst>
                                    <p:set>
                                      <p:cBhvr>
                                        <p:cTn id="65" dur="1" fill="hold">
                                          <p:stCondLst>
                                            <p:cond delay="0"/>
                                          </p:stCondLst>
                                        </p:cTn>
                                        <p:tgtEl>
                                          <p:spTgt spid="17424"/>
                                        </p:tgtEl>
                                        <p:attrNameLst>
                                          <p:attrName>style.visibility</p:attrName>
                                        </p:attrNameLst>
                                      </p:cBhvr>
                                      <p:to>
                                        <p:strVal val="visible"/>
                                      </p:to>
                                    </p:set>
                                    <p:anim calcmode="lin" valueType="num">
                                      <p:cBhvr additive="base">
                                        <p:cTn id="66" dur="500" fill="hold"/>
                                        <p:tgtEl>
                                          <p:spTgt spid="17424"/>
                                        </p:tgtEl>
                                        <p:attrNameLst>
                                          <p:attrName>ppt_x</p:attrName>
                                        </p:attrNameLst>
                                      </p:cBhvr>
                                      <p:tavLst>
                                        <p:tav tm="0">
                                          <p:val>
                                            <p:strVal val="0-#ppt_w/2"/>
                                          </p:val>
                                        </p:tav>
                                        <p:tav tm="100000">
                                          <p:val>
                                            <p:strVal val="#ppt_x"/>
                                          </p:val>
                                        </p:tav>
                                      </p:tavLst>
                                    </p:anim>
                                    <p:anim calcmode="lin" valueType="num">
                                      <p:cBhvr additive="base">
                                        <p:cTn id="67" dur="500" fill="hold"/>
                                        <p:tgtEl>
                                          <p:spTgt spid="17424"/>
                                        </p:tgtEl>
                                        <p:attrNameLst>
                                          <p:attrName>ppt_y</p:attrName>
                                        </p:attrNameLst>
                                      </p:cBhvr>
                                      <p:tavLst>
                                        <p:tav tm="0">
                                          <p:val>
                                            <p:strVal val="#ppt_y"/>
                                          </p:val>
                                        </p:tav>
                                        <p:tav tm="100000">
                                          <p:val>
                                            <p:strVal val="#ppt_y"/>
                                          </p:val>
                                        </p:tav>
                                      </p:tavLst>
                                    </p:anim>
                                  </p:childTnLst>
                                </p:cTn>
                              </p:par>
                              <p:par>
                                <p:cTn id="68" presetID="2" presetClass="entr" presetSubtype="8" fill="hold" grpId="0" nodeType="withEffect">
                                  <p:stCondLst>
                                    <p:cond delay="900"/>
                                  </p:stCondLst>
                                  <p:childTnLst>
                                    <p:set>
                                      <p:cBhvr>
                                        <p:cTn id="69" dur="1" fill="hold">
                                          <p:stCondLst>
                                            <p:cond delay="0"/>
                                          </p:stCondLst>
                                        </p:cTn>
                                        <p:tgtEl>
                                          <p:spTgt spid="17423"/>
                                        </p:tgtEl>
                                        <p:attrNameLst>
                                          <p:attrName>style.visibility</p:attrName>
                                        </p:attrNameLst>
                                      </p:cBhvr>
                                      <p:to>
                                        <p:strVal val="visible"/>
                                      </p:to>
                                    </p:set>
                                    <p:anim calcmode="lin" valueType="num">
                                      <p:cBhvr additive="base">
                                        <p:cTn id="70" dur="500" fill="hold"/>
                                        <p:tgtEl>
                                          <p:spTgt spid="17423"/>
                                        </p:tgtEl>
                                        <p:attrNameLst>
                                          <p:attrName>ppt_x</p:attrName>
                                        </p:attrNameLst>
                                      </p:cBhvr>
                                      <p:tavLst>
                                        <p:tav tm="0">
                                          <p:val>
                                            <p:strVal val="0-#ppt_w/2"/>
                                          </p:val>
                                        </p:tav>
                                        <p:tav tm="100000">
                                          <p:val>
                                            <p:strVal val="#ppt_x"/>
                                          </p:val>
                                        </p:tav>
                                      </p:tavLst>
                                    </p:anim>
                                    <p:anim calcmode="lin" valueType="num">
                                      <p:cBhvr additive="base">
                                        <p:cTn id="71" dur="500" fill="hold"/>
                                        <p:tgtEl>
                                          <p:spTgt spid="17423"/>
                                        </p:tgtEl>
                                        <p:attrNameLst>
                                          <p:attrName>ppt_y</p:attrName>
                                        </p:attrNameLst>
                                      </p:cBhvr>
                                      <p:tavLst>
                                        <p:tav tm="0">
                                          <p:val>
                                            <p:strVal val="#ppt_y"/>
                                          </p:val>
                                        </p:tav>
                                        <p:tav tm="100000">
                                          <p:val>
                                            <p:strVal val="#ppt_y"/>
                                          </p:val>
                                        </p:tav>
                                      </p:tavLst>
                                    </p:anim>
                                  </p:childTnLst>
                                </p:cTn>
                              </p:par>
                              <p:par>
                                <p:cTn id="72" presetID="2" presetClass="entr" presetSubtype="8" fill="hold" grpId="0" nodeType="withEffect">
                                  <p:stCondLst>
                                    <p:cond delay="400"/>
                                  </p:stCondLst>
                                  <p:childTnLst>
                                    <p:set>
                                      <p:cBhvr>
                                        <p:cTn id="73" dur="1" fill="hold">
                                          <p:stCondLst>
                                            <p:cond delay="0"/>
                                          </p:stCondLst>
                                        </p:cTn>
                                        <p:tgtEl>
                                          <p:spTgt spid="17425"/>
                                        </p:tgtEl>
                                        <p:attrNameLst>
                                          <p:attrName>style.visibility</p:attrName>
                                        </p:attrNameLst>
                                      </p:cBhvr>
                                      <p:to>
                                        <p:strVal val="visible"/>
                                      </p:to>
                                    </p:set>
                                    <p:anim calcmode="lin" valueType="num">
                                      <p:cBhvr additive="base">
                                        <p:cTn id="74" dur="500" fill="hold"/>
                                        <p:tgtEl>
                                          <p:spTgt spid="17425"/>
                                        </p:tgtEl>
                                        <p:attrNameLst>
                                          <p:attrName>ppt_x</p:attrName>
                                        </p:attrNameLst>
                                      </p:cBhvr>
                                      <p:tavLst>
                                        <p:tav tm="0">
                                          <p:val>
                                            <p:strVal val="0-#ppt_w/2"/>
                                          </p:val>
                                        </p:tav>
                                        <p:tav tm="100000">
                                          <p:val>
                                            <p:strVal val="#ppt_x"/>
                                          </p:val>
                                        </p:tav>
                                      </p:tavLst>
                                    </p:anim>
                                    <p:anim calcmode="lin" valueType="num">
                                      <p:cBhvr additive="base">
                                        <p:cTn id="75" dur="500" fill="hold"/>
                                        <p:tgtEl>
                                          <p:spTgt spid="17425"/>
                                        </p:tgtEl>
                                        <p:attrNameLst>
                                          <p:attrName>ppt_y</p:attrName>
                                        </p:attrNameLst>
                                      </p:cBhvr>
                                      <p:tavLst>
                                        <p:tav tm="0">
                                          <p:val>
                                            <p:strVal val="#ppt_y"/>
                                          </p:val>
                                        </p:tav>
                                        <p:tav tm="100000">
                                          <p:val>
                                            <p:strVal val="#ppt_y"/>
                                          </p:val>
                                        </p:tav>
                                      </p:tavLst>
                                    </p:anim>
                                  </p:childTnLst>
                                </p:cTn>
                              </p:par>
                              <p:par>
                                <p:cTn id="76" presetID="2" presetClass="entr" presetSubtype="2" fill="hold" grpId="0" nodeType="withEffect">
                                  <p:stCondLst>
                                    <p:cond delay="1200"/>
                                  </p:stCondLst>
                                  <p:childTnLst>
                                    <p:set>
                                      <p:cBhvr>
                                        <p:cTn id="77" dur="1" fill="hold">
                                          <p:stCondLst>
                                            <p:cond delay="0"/>
                                          </p:stCondLst>
                                        </p:cTn>
                                        <p:tgtEl>
                                          <p:spTgt spid="17426"/>
                                        </p:tgtEl>
                                        <p:attrNameLst>
                                          <p:attrName>style.visibility</p:attrName>
                                        </p:attrNameLst>
                                      </p:cBhvr>
                                      <p:to>
                                        <p:strVal val="visible"/>
                                      </p:to>
                                    </p:set>
                                    <p:anim calcmode="lin" valueType="num">
                                      <p:cBhvr additive="base">
                                        <p:cTn id="78" dur="500" fill="hold"/>
                                        <p:tgtEl>
                                          <p:spTgt spid="17426"/>
                                        </p:tgtEl>
                                        <p:attrNameLst>
                                          <p:attrName>ppt_x</p:attrName>
                                        </p:attrNameLst>
                                      </p:cBhvr>
                                      <p:tavLst>
                                        <p:tav tm="0">
                                          <p:val>
                                            <p:strVal val="1+#ppt_w/2"/>
                                          </p:val>
                                        </p:tav>
                                        <p:tav tm="100000">
                                          <p:val>
                                            <p:strVal val="#ppt_x"/>
                                          </p:val>
                                        </p:tav>
                                      </p:tavLst>
                                    </p:anim>
                                    <p:anim calcmode="lin" valueType="num">
                                      <p:cBhvr additive="base">
                                        <p:cTn id="79" dur="500" fill="hold"/>
                                        <p:tgtEl>
                                          <p:spTgt spid="17426"/>
                                        </p:tgtEl>
                                        <p:attrNameLst>
                                          <p:attrName>ppt_y</p:attrName>
                                        </p:attrNameLst>
                                      </p:cBhvr>
                                      <p:tavLst>
                                        <p:tav tm="0">
                                          <p:val>
                                            <p:strVal val="#ppt_y"/>
                                          </p:val>
                                        </p:tav>
                                        <p:tav tm="100000">
                                          <p:val>
                                            <p:strVal val="#ppt_y"/>
                                          </p:val>
                                        </p:tav>
                                      </p:tavLst>
                                    </p:anim>
                                  </p:childTnLst>
                                </p:cTn>
                              </p:par>
                              <p:par>
                                <p:cTn id="80" presetID="2" presetClass="entr" presetSubtype="2" fill="hold" grpId="0" nodeType="withEffect">
                                  <p:stCondLst>
                                    <p:cond delay="1500"/>
                                  </p:stCondLst>
                                  <p:childTnLst>
                                    <p:set>
                                      <p:cBhvr>
                                        <p:cTn id="81" dur="1" fill="hold">
                                          <p:stCondLst>
                                            <p:cond delay="0"/>
                                          </p:stCondLst>
                                        </p:cTn>
                                        <p:tgtEl>
                                          <p:spTgt spid="17427"/>
                                        </p:tgtEl>
                                        <p:attrNameLst>
                                          <p:attrName>style.visibility</p:attrName>
                                        </p:attrNameLst>
                                      </p:cBhvr>
                                      <p:to>
                                        <p:strVal val="visible"/>
                                      </p:to>
                                    </p:set>
                                    <p:anim calcmode="lin" valueType="num">
                                      <p:cBhvr additive="base">
                                        <p:cTn id="82" dur="500" fill="hold"/>
                                        <p:tgtEl>
                                          <p:spTgt spid="17427"/>
                                        </p:tgtEl>
                                        <p:attrNameLst>
                                          <p:attrName>ppt_x</p:attrName>
                                        </p:attrNameLst>
                                      </p:cBhvr>
                                      <p:tavLst>
                                        <p:tav tm="0">
                                          <p:val>
                                            <p:strVal val="1+#ppt_w/2"/>
                                          </p:val>
                                        </p:tav>
                                        <p:tav tm="100000">
                                          <p:val>
                                            <p:strVal val="#ppt_x"/>
                                          </p:val>
                                        </p:tav>
                                      </p:tavLst>
                                    </p:anim>
                                    <p:anim calcmode="lin" valueType="num">
                                      <p:cBhvr additive="base">
                                        <p:cTn id="83" dur="500" fill="hold"/>
                                        <p:tgtEl>
                                          <p:spTgt spid="17427"/>
                                        </p:tgtEl>
                                        <p:attrNameLst>
                                          <p:attrName>ppt_y</p:attrName>
                                        </p:attrNameLst>
                                      </p:cBhvr>
                                      <p:tavLst>
                                        <p:tav tm="0">
                                          <p:val>
                                            <p:strVal val="#ppt_y"/>
                                          </p:val>
                                        </p:tav>
                                        <p:tav tm="100000">
                                          <p:val>
                                            <p:strVal val="#ppt_y"/>
                                          </p:val>
                                        </p:tav>
                                      </p:tavLst>
                                    </p:anim>
                                  </p:childTnLst>
                                </p:cTn>
                              </p:par>
                              <p:par>
                                <p:cTn id="84" presetID="2" presetClass="entr" presetSubtype="2" fill="hold" grpId="0" nodeType="withEffect">
                                  <p:stCondLst>
                                    <p:cond delay="2000"/>
                                  </p:stCondLst>
                                  <p:childTnLst>
                                    <p:set>
                                      <p:cBhvr>
                                        <p:cTn id="85" dur="1" fill="hold">
                                          <p:stCondLst>
                                            <p:cond delay="0"/>
                                          </p:stCondLst>
                                        </p:cTn>
                                        <p:tgtEl>
                                          <p:spTgt spid="17428"/>
                                        </p:tgtEl>
                                        <p:attrNameLst>
                                          <p:attrName>style.visibility</p:attrName>
                                        </p:attrNameLst>
                                      </p:cBhvr>
                                      <p:to>
                                        <p:strVal val="visible"/>
                                      </p:to>
                                    </p:set>
                                    <p:anim calcmode="lin" valueType="num">
                                      <p:cBhvr additive="base">
                                        <p:cTn id="86" dur="500" fill="hold"/>
                                        <p:tgtEl>
                                          <p:spTgt spid="17428"/>
                                        </p:tgtEl>
                                        <p:attrNameLst>
                                          <p:attrName>ppt_x</p:attrName>
                                        </p:attrNameLst>
                                      </p:cBhvr>
                                      <p:tavLst>
                                        <p:tav tm="0">
                                          <p:val>
                                            <p:strVal val="1+#ppt_w/2"/>
                                          </p:val>
                                        </p:tav>
                                        <p:tav tm="100000">
                                          <p:val>
                                            <p:strVal val="#ppt_x"/>
                                          </p:val>
                                        </p:tav>
                                      </p:tavLst>
                                    </p:anim>
                                    <p:anim calcmode="lin" valueType="num">
                                      <p:cBhvr additive="base">
                                        <p:cTn id="87" dur="500" fill="hold"/>
                                        <p:tgtEl>
                                          <p:spTgt spid="1742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4" grpId="0" animBg="1"/>
      <p:bldP spid="17414" grpId="1" animBg="1"/>
      <p:bldP spid="17415" grpId="0" animBg="1"/>
      <p:bldP spid="17415" grpId="1" animBg="1"/>
      <p:bldP spid="17416" grpId="0" animBg="1"/>
      <p:bldP spid="17416" grpId="1" animBg="1"/>
      <p:bldP spid="17417" grpId="0" animBg="1"/>
      <p:bldP spid="17418" grpId="0" animBg="1"/>
      <p:bldP spid="17419" grpId="0" animBg="1"/>
      <p:bldP spid="17420" grpId="0" animBg="1"/>
      <p:bldP spid="17421" grpId="0" animBg="1"/>
      <p:bldP spid="17421" grpId="1" animBg="1"/>
      <p:bldP spid="17422" grpId="0"/>
      <p:bldP spid="17423" grpId="0"/>
      <p:bldP spid="17424" grpId="0"/>
      <p:bldP spid="17425" grpId="0"/>
      <p:bldP spid="17426" grpId="0" animBg="1"/>
      <p:bldP spid="17427" grpId="0" animBg="1"/>
      <p:bldP spid="17428" grpId="0"/>
      <p:bldP spid="21" grpId="0"/>
      <p:bldP spid="22" grpId="0" animBg="1"/>
      <p:bldP spid="23"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6" name="Oval 6"/>
          <p:cNvSpPr>
            <a:spLocks noChangeArrowheads="1"/>
          </p:cNvSpPr>
          <p:nvPr/>
        </p:nvSpPr>
        <p:spPr bwMode="auto">
          <a:xfrm>
            <a:off x="1346200" y="2194669"/>
            <a:ext cx="396875" cy="396875"/>
          </a:xfrm>
          <a:prstGeom prst="ellipse">
            <a:avLst/>
          </a:prstGeom>
          <a:solidFill>
            <a:srgbClr val="364D76"/>
          </a:solidFill>
          <a:ln>
            <a:noFill/>
          </a:ln>
          <a:effectLst/>
        </p:spPr>
        <p:txBody>
          <a:bodyPr wrap="none" anchor="ctr"/>
          <a:lstStyle/>
          <a:p>
            <a:endParaRPr lang="zh-CN" altLang="en-US">
              <a:latin typeface="微软雅黑" panose="020B0503020204020204" charset="-122"/>
              <a:ea typeface="微软雅黑" panose="020B0503020204020204" charset="-122"/>
              <a:cs typeface="+mn-ea"/>
              <a:sym typeface="微软雅黑" panose="020B0503020204020204" charset="-122"/>
            </a:endParaRPr>
          </a:p>
        </p:txBody>
      </p:sp>
      <p:sp>
        <p:nvSpPr>
          <p:cNvPr id="15371" name="Freeform 11"/>
          <p:cNvSpPr/>
          <p:nvPr/>
        </p:nvSpPr>
        <p:spPr bwMode="auto">
          <a:xfrm>
            <a:off x="654050" y="2407394"/>
            <a:ext cx="1765300" cy="885825"/>
          </a:xfrm>
          <a:custGeom>
            <a:avLst/>
            <a:gdLst>
              <a:gd name="T0" fmla="*/ 881338 w 673"/>
              <a:gd name="T1" fmla="*/ 635369 h 336"/>
              <a:gd name="T2" fmla="*/ 249188 w 673"/>
              <a:gd name="T3" fmla="*/ 0 h 336"/>
              <a:gd name="T4" fmla="*/ 0 w 673"/>
              <a:gd name="T5" fmla="*/ 0 h 336"/>
              <a:gd name="T6" fmla="*/ 881338 w 673"/>
              <a:gd name="T7" fmla="*/ 885825 h 336"/>
              <a:gd name="T8" fmla="*/ 1765300 w 673"/>
              <a:gd name="T9" fmla="*/ 0 h 336"/>
              <a:gd name="T10" fmla="*/ 1516112 w 673"/>
              <a:gd name="T11" fmla="*/ 0 h 336"/>
              <a:gd name="T12" fmla="*/ 881338 w 673"/>
              <a:gd name="T13" fmla="*/ 635369 h 33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673" h="336">
                <a:moveTo>
                  <a:pt x="336" y="241"/>
                </a:moveTo>
                <a:cubicBezTo>
                  <a:pt x="203" y="241"/>
                  <a:pt x="95" y="133"/>
                  <a:pt x="95" y="0"/>
                </a:cubicBezTo>
                <a:cubicBezTo>
                  <a:pt x="0" y="0"/>
                  <a:pt x="0" y="0"/>
                  <a:pt x="0" y="0"/>
                </a:cubicBezTo>
                <a:cubicBezTo>
                  <a:pt x="0" y="186"/>
                  <a:pt x="150" y="336"/>
                  <a:pt x="336" y="336"/>
                </a:cubicBezTo>
                <a:cubicBezTo>
                  <a:pt x="522" y="336"/>
                  <a:pt x="673" y="186"/>
                  <a:pt x="673" y="0"/>
                </a:cubicBezTo>
                <a:cubicBezTo>
                  <a:pt x="578" y="0"/>
                  <a:pt x="578" y="0"/>
                  <a:pt x="578" y="0"/>
                </a:cubicBezTo>
                <a:cubicBezTo>
                  <a:pt x="578" y="133"/>
                  <a:pt x="470" y="241"/>
                  <a:pt x="336" y="241"/>
                </a:cubicBezTo>
                <a:close/>
              </a:path>
            </a:pathLst>
          </a:custGeom>
          <a:solidFill>
            <a:srgbClr val="00B0F0"/>
          </a:solidFill>
          <a:ln>
            <a:noFill/>
          </a:ln>
        </p:spPr>
        <p:txBody>
          <a:bodyPr/>
          <a:lstStyle/>
          <a:p>
            <a:endParaRPr lang="zh-CN" altLang="en-US">
              <a:latin typeface="微软雅黑" panose="020B0503020204020204" charset="-122"/>
              <a:ea typeface="微软雅黑" panose="020B0503020204020204" charset="-122"/>
              <a:cs typeface="+mn-ea"/>
              <a:sym typeface="微软雅黑" panose="020B0503020204020204" charset="-122"/>
            </a:endParaRPr>
          </a:p>
        </p:txBody>
      </p:sp>
      <p:sp>
        <p:nvSpPr>
          <p:cNvPr id="15372" name="Freeform 12"/>
          <p:cNvSpPr/>
          <p:nvPr/>
        </p:nvSpPr>
        <p:spPr bwMode="auto">
          <a:xfrm>
            <a:off x="2170113" y="1519981"/>
            <a:ext cx="1765300" cy="887413"/>
          </a:xfrm>
          <a:custGeom>
            <a:avLst/>
            <a:gdLst>
              <a:gd name="T0" fmla="*/ 883962 w 673"/>
              <a:gd name="T1" fmla="*/ 0 h 337"/>
              <a:gd name="T2" fmla="*/ 0 w 673"/>
              <a:gd name="T3" fmla="*/ 887413 h 337"/>
              <a:gd name="T4" fmla="*/ 249188 w 673"/>
              <a:gd name="T5" fmla="*/ 887413 h 337"/>
              <a:gd name="T6" fmla="*/ 883962 w 673"/>
              <a:gd name="T7" fmla="*/ 250161 h 337"/>
              <a:gd name="T8" fmla="*/ 1516112 w 673"/>
              <a:gd name="T9" fmla="*/ 887413 h 337"/>
              <a:gd name="T10" fmla="*/ 1765300 w 673"/>
              <a:gd name="T11" fmla="*/ 887413 h 337"/>
              <a:gd name="T12" fmla="*/ 883962 w 673"/>
              <a:gd name="T13" fmla="*/ 0 h 33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673" h="337">
                <a:moveTo>
                  <a:pt x="337" y="0"/>
                </a:moveTo>
                <a:cubicBezTo>
                  <a:pt x="151" y="0"/>
                  <a:pt x="0" y="151"/>
                  <a:pt x="0" y="337"/>
                </a:cubicBezTo>
                <a:cubicBezTo>
                  <a:pt x="95" y="337"/>
                  <a:pt x="95" y="337"/>
                  <a:pt x="95" y="337"/>
                </a:cubicBezTo>
                <a:cubicBezTo>
                  <a:pt x="95" y="203"/>
                  <a:pt x="203" y="95"/>
                  <a:pt x="337" y="95"/>
                </a:cubicBezTo>
                <a:cubicBezTo>
                  <a:pt x="470" y="95"/>
                  <a:pt x="578" y="203"/>
                  <a:pt x="578" y="337"/>
                </a:cubicBezTo>
                <a:cubicBezTo>
                  <a:pt x="673" y="337"/>
                  <a:pt x="673" y="337"/>
                  <a:pt x="673" y="337"/>
                </a:cubicBezTo>
                <a:cubicBezTo>
                  <a:pt x="673" y="151"/>
                  <a:pt x="523" y="0"/>
                  <a:pt x="337" y="0"/>
                </a:cubicBezTo>
                <a:close/>
              </a:path>
            </a:pathLst>
          </a:custGeom>
          <a:solidFill>
            <a:srgbClr val="00B0F0"/>
          </a:solidFill>
          <a:ln>
            <a:noFill/>
          </a:ln>
        </p:spPr>
        <p:txBody>
          <a:bodyPr/>
          <a:lstStyle/>
          <a:p>
            <a:endParaRPr lang="zh-CN" altLang="en-US">
              <a:latin typeface="微软雅黑" panose="020B0503020204020204" charset="-122"/>
              <a:ea typeface="微软雅黑" panose="020B0503020204020204" charset="-122"/>
              <a:cs typeface="+mn-ea"/>
              <a:sym typeface="微软雅黑" panose="020B0503020204020204" charset="-122"/>
            </a:endParaRPr>
          </a:p>
        </p:txBody>
      </p:sp>
      <p:sp>
        <p:nvSpPr>
          <p:cNvPr id="15373" name="Freeform 13"/>
          <p:cNvSpPr/>
          <p:nvPr/>
        </p:nvSpPr>
        <p:spPr bwMode="auto">
          <a:xfrm>
            <a:off x="3686175" y="2407394"/>
            <a:ext cx="1766888" cy="885825"/>
          </a:xfrm>
          <a:custGeom>
            <a:avLst/>
            <a:gdLst>
              <a:gd name="T0" fmla="*/ 883444 w 674"/>
              <a:gd name="T1" fmla="*/ 635369 h 336"/>
              <a:gd name="T2" fmla="*/ 249042 w 674"/>
              <a:gd name="T3" fmla="*/ 0 h 336"/>
              <a:gd name="T4" fmla="*/ 0 w 674"/>
              <a:gd name="T5" fmla="*/ 0 h 336"/>
              <a:gd name="T6" fmla="*/ 883444 w 674"/>
              <a:gd name="T7" fmla="*/ 885825 h 336"/>
              <a:gd name="T8" fmla="*/ 1766888 w 674"/>
              <a:gd name="T9" fmla="*/ 0 h 336"/>
              <a:gd name="T10" fmla="*/ 1517846 w 674"/>
              <a:gd name="T11" fmla="*/ 0 h 336"/>
              <a:gd name="T12" fmla="*/ 883444 w 674"/>
              <a:gd name="T13" fmla="*/ 635369 h 33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674" h="336">
                <a:moveTo>
                  <a:pt x="337" y="241"/>
                </a:moveTo>
                <a:cubicBezTo>
                  <a:pt x="204" y="241"/>
                  <a:pt x="95" y="133"/>
                  <a:pt x="95" y="0"/>
                </a:cubicBezTo>
                <a:cubicBezTo>
                  <a:pt x="0" y="0"/>
                  <a:pt x="0" y="0"/>
                  <a:pt x="0" y="0"/>
                </a:cubicBezTo>
                <a:cubicBezTo>
                  <a:pt x="0" y="186"/>
                  <a:pt x="151" y="336"/>
                  <a:pt x="337" y="336"/>
                </a:cubicBezTo>
                <a:cubicBezTo>
                  <a:pt x="523" y="336"/>
                  <a:pt x="674" y="186"/>
                  <a:pt x="674" y="0"/>
                </a:cubicBezTo>
                <a:cubicBezTo>
                  <a:pt x="579" y="0"/>
                  <a:pt x="579" y="0"/>
                  <a:pt x="579" y="0"/>
                </a:cubicBezTo>
                <a:cubicBezTo>
                  <a:pt x="579" y="133"/>
                  <a:pt x="471" y="241"/>
                  <a:pt x="337" y="241"/>
                </a:cubicBezTo>
                <a:close/>
              </a:path>
            </a:pathLst>
          </a:custGeom>
          <a:solidFill>
            <a:srgbClr val="00B0F0"/>
          </a:solidFill>
          <a:ln>
            <a:noFill/>
          </a:ln>
        </p:spPr>
        <p:txBody>
          <a:bodyPr/>
          <a:lstStyle/>
          <a:p>
            <a:endParaRPr lang="zh-CN" altLang="en-US">
              <a:latin typeface="微软雅黑" panose="020B0503020204020204" charset="-122"/>
              <a:ea typeface="微软雅黑" panose="020B0503020204020204" charset="-122"/>
              <a:cs typeface="+mn-ea"/>
              <a:sym typeface="微软雅黑" panose="020B0503020204020204" charset="-122"/>
            </a:endParaRPr>
          </a:p>
        </p:txBody>
      </p:sp>
      <p:sp>
        <p:nvSpPr>
          <p:cNvPr id="15374" name="Freeform 14"/>
          <p:cNvSpPr/>
          <p:nvPr/>
        </p:nvSpPr>
        <p:spPr bwMode="auto">
          <a:xfrm>
            <a:off x="5203825" y="1519981"/>
            <a:ext cx="1765300" cy="887413"/>
          </a:xfrm>
          <a:custGeom>
            <a:avLst/>
            <a:gdLst>
              <a:gd name="T0" fmla="*/ 881338 w 673"/>
              <a:gd name="T1" fmla="*/ 0 h 337"/>
              <a:gd name="T2" fmla="*/ 0 w 673"/>
              <a:gd name="T3" fmla="*/ 887413 h 337"/>
              <a:gd name="T4" fmla="*/ 249188 w 673"/>
              <a:gd name="T5" fmla="*/ 887413 h 337"/>
              <a:gd name="T6" fmla="*/ 881338 w 673"/>
              <a:gd name="T7" fmla="*/ 250161 h 337"/>
              <a:gd name="T8" fmla="*/ 1516112 w 673"/>
              <a:gd name="T9" fmla="*/ 887413 h 337"/>
              <a:gd name="T10" fmla="*/ 1765300 w 673"/>
              <a:gd name="T11" fmla="*/ 887413 h 337"/>
              <a:gd name="T12" fmla="*/ 881338 w 673"/>
              <a:gd name="T13" fmla="*/ 0 h 33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673" h="337">
                <a:moveTo>
                  <a:pt x="336" y="0"/>
                </a:moveTo>
                <a:cubicBezTo>
                  <a:pt x="150" y="0"/>
                  <a:pt x="0" y="151"/>
                  <a:pt x="0" y="337"/>
                </a:cubicBezTo>
                <a:cubicBezTo>
                  <a:pt x="95" y="337"/>
                  <a:pt x="95" y="337"/>
                  <a:pt x="95" y="337"/>
                </a:cubicBezTo>
                <a:cubicBezTo>
                  <a:pt x="95" y="203"/>
                  <a:pt x="203" y="95"/>
                  <a:pt x="336" y="95"/>
                </a:cubicBezTo>
                <a:cubicBezTo>
                  <a:pt x="470" y="95"/>
                  <a:pt x="578" y="203"/>
                  <a:pt x="578" y="337"/>
                </a:cubicBezTo>
                <a:cubicBezTo>
                  <a:pt x="673" y="337"/>
                  <a:pt x="673" y="337"/>
                  <a:pt x="673" y="337"/>
                </a:cubicBezTo>
                <a:cubicBezTo>
                  <a:pt x="673" y="151"/>
                  <a:pt x="522" y="0"/>
                  <a:pt x="336" y="0"/>
                </a:cubicBezTo>
                <a:close/>
              </a:path>
            </a:pathLst>
          </a:custGeom>
          <a:solidFill>
            <a:srgbClr val="00B0F0"/>
          </a:solidFill>
          <a:ln>
            <a:noFill/>
          </a:ln>
        </p:spPr>
        <p:txBody>
          <a:bodyPr/>
          <a:lstStyle/>
          <a:p>
            <a:endParaRPr lang="zh-CN" altLang="en-US">
              <a:latin typeface="微软雅黑" panose="020B0503020204020204" charset="-122"/>
              <a:ea typeface="微软雅黑" panose="020B0503020204020204" charset="-122"/>
              <a:cs typeface="+mn-ea"/>
              <a:sym typeface="微软雅黑" panose="020B0503020204020204" charset="-122"/>
            </a:endParaRPr>
          </a:p>
        </p:txBody>
      </p:sp>
      <p:sp>
        <p:nvSpPr>
          <p:cNvPr id="15375" name="Freeform 15"/>
          <p:cNvSpPr/>
          <p:nvPr/>
        </p:nvSpPr>
        <p:spPr bwMode="auto">
          <a:xfrm>
            <a:off x="6719888" y="2407394"/>
            <a:ext cx="1766887" cy="885825"/>
          </a:xfrm>
          <a:custGeom>
            <a:avLst/>
            <a:gdLst>
              <a:gd name="T0" fmla="*/ 883444 w 674"/>
              <a:gd name="T1" fmla="*/ 635369 h 336"/>
              <a:gd name="T2" fmla="*/ 249042 w 674"/>
              <a:gd name="T3" fmla="*/ 0 h 336"/>
              <a:gd name="T4" fmla="*/ 0 w 674"/>
              <a:gd name="T5" fmla="*/ 0 h 336"/>
              <a:gd name="T6" fmla="*/ 883444 w 674"/>
              <a:gd name="T7" fmla="*/ 885825 h 336"/>
              <a:gd name="T8" fmla="*/ 1766887 w 674"/>
              <a:gd name="T9" fmla="*/ 0 h 336"/>
              <a:gd name="T10" fmla="*/ 1517845 w 674"/>
              <a:gd name="T11" fmla="*/ 0 h 336"/>
              <a:gd name="T12" fmla="*/ 883444 w 674"/>
              <a:gd name="T13" fmla="*/ 635369 h 33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674" h="336">
                <a:moveTo>
                  <a:pt x="337" y="241"/>
                </a:moveTo>
                <a:cubicBezTo>
                  <a:pt x="203" y="241"/>
                  <a:pt x="95" y="133"/>
                  <a:pt x="95" y="0"/>
                </a:cubicBezTo>
                <a:cubicBezTo>
                  <a:pt x="0" y="0"/>
                  <a:pt x="0" y="0"/>
                  <a:pt x="0" y="0"/>
                </a:cubicBezTo>
                <a:cubicBezTo>
                  <a:pt x="0" y="186"/>
                  <a:pt x="151" y="336"/>
                  <a:pt x="337" y="336"/>
                </a:cubicBezTo>
                <a:cubicBezTo>
                  <a:pt x="523" y="336"/>
                  <a:pt x="674" y="186"/>
                  <a:pt x="674" y="0"/>
                </a:cubicBezTo>
                <a:cubicBezTo>
                  <a:pt x="579" y="0"/>
                  <a:pt x="579" y="0"/>
                  <a:pt x="579" y="0"/>
                </a:cubicBezTo>
                <a:cubicBezTo>
                  <a:pt x="579" y="133"/>
                  <a:pt x="470" y="241"/>
                  <a:pt x="337" y="241"/>
                </a:cubicBezTo>
                <a:close/>
              </a:path>
            </a:pathLst>
          </a:custGeom>
          <a:solidFill>
            <a:srgbClr val="00B0F0"/>
          </a:solidFill>
          <a:ln>
            <a:noFill/>
          </a:ln>
        </p:spPr>
        <p:txBody>
          <a:bodyPr/>
          <a:lstStyle/>
          <a:p>
            <a:endParaRPr lang="zh-CN" altLang="en-US">
              <a:latin typeface="微软雅黑" panose="020B0503020204020204" charset="-122"/>
              <a:ea typeface="微软雅黑" panose="020B0503020204020204" charset="-122"/>
              <a:cs typeface="+mn-ea"/>
              <a:sym typeface="微软雅黑" panose="020B0503020204020204" charset="-122"/>
            </a:endParaRPr>
          </a:p>
        </p:txBody>
      </p:sp>
      <p:sp>
        <p:nvSpPr>
          <p:cNvPr id="15376" name="Freeform 16"/>
          <p:cNvSpPr/>
          <p:nvPr/>
        </p:nvSpPr>
        <p:spPr bwMode="auto">
          <a:xfrm>
            <a:off x="654050" y="1526331"/>
            <a:ext cx="1765300" cy="887413"/>
          </a:xfrm>
          <a:custGeom>
            <a:avLst/>
            <a:gdLst>
              <a:gd name="T0" fmla="*/ 881338 w 673"/>
              <a:gd name="T1" fmla="*/ 0 h 337"/>
              <a:gd name="T2" fmla="*/ 0 w 673"/>
              <a:gd name="T3" fmla="*/ 887413 h 337"/>
              <a:gd name="T4" fmla="*/ 249188 w 673"/>
              <a:gd name="T5" fmla="*/ 887413 h 337"/>
              <a:gd name="T6" fmla="*/ 881338 w 673"/>
              <a:gd name="T7" fmla="*/ 250161 h 337"/>
              <a:gd name="T8" fmla="*/ 1516112 w 673"/>
              <a:gd name="T9" fmla="*/ 887413 h 337"/>
              <a:gd name="T10" fmla="*/ 1765300 w 673"/>
              <a:gd name="T11" fmla="*/ 887413 h 337"/>
              <a:gd name="T12" fmla="*/ 881338 w 673"/>
              <a:gd name="T13" fmla="*/ 0 h 33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673" h="337">
                <a:moveTo>
                  <a:pt x="336" y="0"/>
                </a:moveTo>
                <a:cubicBezTo>
                  <a:pt x="150" y="0"/>
                  <a:pt x="0" y="151"/>
                  <a:pt x="0" y="337"/>
                </a:cubicBezTo>
                <a:cubicBezTo>
                  <a:pt x="95" y="337"/>
                  <a:pt x="95" y="337"/>
                  <a:pt x="95" y="337"/>
                </a:cubicBezTo>
                <a:cubicBezTo>
                  <a:pt x="95" y="203"/>
                  <a:pt x="203" y="95"/>
                  <a:pt x="336" y="95"/>
                </a:cubicBezTo>
                <a:cubicBezTo>
                  <a:pt x="470" y="95"/>
                  <a:pt x="578" y="203"/>
                  <a:pt x="578" y="337"/>
                </a:cubicBezTo>
                <a:cubicBezTo>
                  <a:pt x="673" y="337"/>
                  <a:pt x="673" y="337"/>
                  <a:pt x="673" y="337"/>
                </a:cubicBezTo>
                <a:cubicBezTo>
                  <a:pt x="673" y="151"/>
                  <a:pt x="522" y="0"/>
                  <a:pt x="336" y="0"/>
                </a:cubicBezTo>
                <a:close/>
              </a:path>
            </a:pathLst>
          </a:custGeom>
          <a:solidFill>
            <a:srgbClr val="0070C0"/>
          </a:solidFill>
          <a:ln>
            <a:noFill/>
          </a:ln>
        </p:spPr>
        <p:txBody>
          <a:bodyPr/>
          <a:lstStyle/>
          <a:p>
            <a:endParaRPr lang="zh-CN" altLang="en-US">
              <a:latin typeface="微软雅黑" panose="020B0503020204020204" charset="-122"/>
              <a:ea typeface="微软雅黑" panose="020B0503020204020204" charset="-122"/>
              <a:cs typeface="+mn-ea"/>
              <a:sym typeface="微软雅黑" panose="020B0503020204020204" charset="-122"/>
            </a:endParaRPr>
          </a:p>
        </p:txBody>
      </p:sp>
      <p:sp>
        <p:nvSpPr>
          <p:cNvPr id="15377" name="Freeform 17"/>
          <p:cNvSpPr/>
          <p:nvPr/>
        </p:nvSpPr>
        <p:spPr bwMode="auto">
          <a:xfrm>
            <a:off x="2170113" y="2407394"/>
            <a:ext cx="1765300" cy="885825"/>
          </a:xfrm>
          <a:custGeom>
            <a:avLst/>
            <a:gdLst>
              <a:gd name="T0" fmla="*/ 883962 w 673"/>
              <a:gd name="T1" fmla="*/ 635369 h 336"/>
              <a:gd name="T2" fmla="*/ 249188 w 673"/>
              <a:gd name="T3" fmla="*/ 0 h 336"/>
              <a:gd name="T4" fmla="*/ 0 w 673"/>
              <a:gd name="T5" fmla="*/ 0 h 336"/>
              <a:gd name="T6" fmla="*/ 883962 w 673"/>
              <a:gd name="T7" fmla="*/ 885825 h 336"/>
              <a:gd name="T8" fmla="*/ 1765300 w 673"/>
              <a:gd name="T9" fmla="*/ 0 h 336"/>
              <a:gd name="T10" fmla="*/ 1516112 w 673"/>
              <a:gd name="T11" fmla="*/ 0 h 336"/>
              <a:gd name="T12" fmla="*/ 883962 w 673"/>
              <a:gd name="T13" fmla="*/ 635369 h 33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673" h="336">
                <a:moveTo>
                  <a:pt x="337" y="241"/>
                </a:moveTo>
                <a:cubicBezTo>
                  <a:pt x="203" y="241"/>
                  <a:pt x="95" y="133"/>
                  <a:pt x="95" y="0"/>
                </a:cubicBezTo>
                <a:cubicBezTo>
                  <a:pt x="0" y="0"/>
                  <a:pt x="0" y="0"/>
                  <a:pt x="0" y="0"/>
                </a:cubicBezTo>
                <a:cubicBezTo>
                  <a:pt x="0" y="186"/>
                  <a:pt x="151" y="336"/>
                  <a:pt x="337" y="336"/>
                </a:cubicBezTo>
                <a:cubicBezTo>
                  <a:pt x="523" y="336"/>
                  <a:pt x="673" y="186"/>
                  <a:pt x="673" y="0"/>
                </a:cubicBezTo>
                <a:cubicBezTo>
                  <a:pt x="578" y="0"/>
                  <a:pt x="578" y="0"/>
                  <a:pt x="578" y="0"/>
                </a:cubicBezTo>
                <a:cubicBezTo>
                  <a:pt x="578" y="133"/>
                  <a:pt x="470" y="241"/>
                  <a:pt x="337" y="241"/>
                </a:cubicBezTo>
                <a:close/>
              </a:path>
            </a:pathLst>
          </a:custGeom>
          <a:solidFill>
            <a:srgbClr val="0070C0"/>
          </a:solidFill>
          <a:ln>
            <a:noFill/>
          </a:ln>
        </p:spPr>
        <p:txBody>
          <a:bodyPr/>
          <a:lstStyle/>
          <a:p>
            <a:endParaRPr lang="zh-CN" altLang="en-US">
              <a:latin typeface="微软雅黑" panose="020B0503020204020204" charset="-122"/>
              <a:ea typeface="微软雅黑" panose="020B0503020204020204" charset="-122"/>
              <a:cs typeface="+mn-ea"/>
              <a:sym typeface="微软雅黑" panose="020B0503020204020204" charset="-122"/>
            </a:endParaRPr>
          </a:p>
        </p:txBody>
      </p:sp>
      <p:sp>
        <p:nvSpPr>
          <p:cNvPr id="15378" name="Freeform 18"/>
          <p:cNvSpPr/>
          <p:nvPr/>
        </p:nvSpPr>
        <p:spPr bwMode="auto">
          <a:xfrm>
            <a:off x="3686175" y="1526331"/>
            <a:ext cx="1766888" cy="887413"/>
          </a:xfrm>
          <a:custGeom>
            <a:avLst/>
            <a:gdLst>
              <a:gd name="T0" fmla="*/ 883444 w 674"/>
              <a:gd name="T1" fmla="*/ 0 h 337"/>
              <a:gd name="T2" fmla="*/ 0 w 674"/>
              <a:gd name="T3" fmla="*/ 887413 h 337"/>
              <a:gd name="T4" fmla="*/ 249042 w 674"/>
              <a:gd name="T5" fmla="*/ 887413 h 337"/>
              <a:gd name="T6" fmla="*/ 883444 w 674"/>
              <a:gd name="T7" fmla="*/ 250161 h 337"/>
              <a:gd name="T8" fmla="*/ 1517846 w 674"/>
              <a:gd name="T9" fmla="*/ 887413 h 337"/>
              <a:gd name="T10" fmla="*/ 1766888 w 674"/>
              <a:gd name="T11" fmla="*/ 887413 h 337"/>
              <a:gd name="T12" fmla="*/ 883444 w 674"/>
              <a:gd name="T13" fmla="*/ 0 h 33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674" h="337">
                <a:moveTo>
                  <a:pt x="337" y="0"/>
                </a:moveTo>
                <a:cubicBezTo>
                  <a:pt x="151" y="0"/>
                  <a:pt x="0" y="151"/>
                  <a:pt x="0" y="337"/>
                </a:cubicBezTo>
                <a:cubicBezTo>
                  <a:pt x="95" y="337"/>
                  <a:pt x="95" y="337"/>
                  <a:pt x="95" y="337"/>
                </a:cubicBezTo>
                <a:cubicBezTo>
                  <a:pt x="95" y="203"/>
                  <a:pt x="204" y="95"/>
                  <a:pt x="337" y="95"/>
                </a:cubicBezTo>
                <a:cubicBezTo>
                  <a:pt x="471" y="95"/>
                  <a:pt x="579" y="203"/>
                  <a:pt x="579" y="337"/>
                </a:cubicBezTo>
                <a:cubicBezTo>
                  <a:pt x="674" y="337"/>
                  <a:pt x="674" y="337"/>
                  <a:pt x="674" y="337"/>
                </a:cubicBezTo>
                <a:cubicBezTo>
                  <a:pt x="674" y="151"/>
                  <a:pt x="523" y="0"/>
                  <a:pt x="337" y="0"/>
                </a:cubicBezTo>
                <a:close/>
              </a:path>
            </a:pathLst>
          </a:custGeom>
          <a:solidFill>
            <a:srgbClr val="0070C0"/>
          </a:solidFill>
          <a:ln>
            <a:noFill/>
          </a:ln>
        </p:spPr>
        <p:txBody>
          <a:bodyPr/>
          <a:lstStyle/>
          <a:p>
            <a:endParaRPr lang="zh-CN" altLang="en-US">
              <a:latin typeface="微软雅黑" panose="020B0503020204020204" charset="-122"/>
              <a:ea typeface="微软雅黑" panose="020B0503020204020204" charset="-122"/>
              <a:cs typeface="+mn-ea"/>
              <a:sym typeface="微软雅黑" panose="020B0503020204020204" charset="-122"/>
            </a:endParaRPr>
          </a:p>
        </p:txBody>
      </p:sp>
      <p:sp>
        <p:nvSpPr>
          <p:cNvPr id="15379" name="Freeform 19"/>
          <p:cNvSpPr/>
          <p:nvPr/>
        </p:nvSpPr>
        <p:spPr bwMode="auto">
          <a:xfrm>
            <a:off x="5203825" y="2407394"/>
            <a:ext cx="1765300" cy="885825"/>
          </a:xfrm>
          <a:custGeom>
            <a:avLst/>
            <a:gdLst>
              <a:gd name="T0" fmla="*/ 881338 w 673"/>
              <a:gd name="T1" fmla="*/ 635369 h 336"/>
              <a:gd name="T2" fmla="*/ 249188 w 673"/>
              <a:gd name="T3" fmla="*/ 0 h 336"/>
              <a:gd name="T4" fmla="*/ 0 w 673"/>
              <a:gd name="T5" fmla="*/ 0 h 336"/>
              <a:gd name="T6" fmla="*/ 881338 w 673"/>
              <a:gd name="T7" fmla="*/ 885825 h 336"/>
              <a:gd name="T8" fmla="*/ 1765300 w 673"/>
              <a:gd name="T9" fmla="*/ 0 h 336"/>
              <a:gd name="T10" fmla="*/ 1516112 w 673"/>
              <a:gd name="T11" fmla="*/ 0 h 336"/>
              <a:gd name="T12" fmla="*/ 881338 w 673"/>
              <a:gd name="T13" fmla="*/ 635369 h 33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673" h="336">
                <a:moveTo>
                  <a:pt x="336" y="241"/>
                </a:moveTo>
                <a:cubicBezTo>
                  <a:pt x="203" y="241"/>
                  <a:pt x="95" y="133"/>
                  <a:pt x="95" y="0"/>
                </a:cubicBezTo>
                <a:cubicBezTo>
                  <a:pt x="0" y="0"/>
                  <a:pt x="0" y="0"/>
                  <a:pt x="0" y="0"/>
                </a:cubicBezTo>
                <a:cubicBezTo>
                  <a:pt x="0" y="186"/>
                  <a:pt x="150" y="336"/>
                  <a:pt x="336" y="336"/>
                </a:cubicBezTo>
                <a:cubicBezTo>
                  <a:pt x="522" y="336"/>
                  <a:pt x="673" y="186"/>
                  <a:pt x="673" y="0"/>
                </a:cubicBezTo>
                <a:cubicBezTo>
                  <a:pt x="578" y="0"/>
                  <a:pt x="578" y="0"/>
                  <a:pt x="578" y="0"/>
                </a:cubicBezTo>
                <a:cubicBezTo>
                  <a:pt x="578" y="133"/>
                  <a:pt x="470" y="241"/>
                  <a:pt x="336" y="241"/>
                </a:cubicBezTo>
                <a:close/>
              </a:path>
            </a:pathLst>
          </a:custGeom>
          <a:solidFill>
            <a:srgbClr val="0070C0"/>
          </a:solidFill>
          <a:ln>
            <a:noFill/>
          </a:ln>
        </p:spPr>
        <p:txBody>
          <a:bodyPr/>
          <a:lstStyle/>
          <a:p>
            <a:endParaRPr lang="zh-CN" altLang="en-US">
              <a:latin typeface="微软雅黑" panose="020B0503020204020204" charset="-122"/>
              <a:ea typeface="微软雅黑" panose="020B0503020204020204" charset="-122"/>
              <a:cs typeface="+mn-ea"/>
              <a:sym typeface="微软雅黑" panose="020B0503020204020204" charset="-122"/>
            </a:endParaRPr>
          </a:p>
        </p:txBody>
      </p:sp>
      <p:sp>
        <p:nvSpPr>
          <p:cNvPr id="15380" name="Freeform 20"/>
          <p:cNvSpPr/>
          <p:nvPr/>
        </p:nvSpPr>
        <p:spPr bwMode="auto">
          <a:xfrm>
            <a:off x="6719888" y="1526331"/>
            <a:ext cx="1766887" cy="887413"/>
          </a:xfrm>
          <a:custGeom>
            <a:avLst/>
            <a:gdLst>
              <a:gd name="T0" fmla="*/ 883444 w 674"/>
              <a:gd name="T1" fmla="*/ 0 h 337"/>
              <a:gd name="T2" fmla="*/ 0 w 674"/>
              <a:gd name="T3" fmla="*/ 887413 h 337"/>
              <a:gd name="T4" fmla="*/ 249042 w 674"/>
              <a:gd name="T5" fmla="*/ 887413 h 337"/>
              <a:gd name="T6" fmla="*/ 883444 w 674"/>
              <a:gd name="T7" fmla="*/ 250161 h 337"/>
              <a:gd name="T8" fmla="*/ 1517845 w 674"/>
              <a:gd name="T9" fmla="*/ 887413 h 337"/>
              <a:gd name="T10" fmla="*/ 1766887 w 674"/>
              <a:gd name="T11" fmla="*/ 887413 h 337"/>
              <a:gd name="T12" fmla="*/ 883444 w 674"/>
              <a:gd name="T13" fmla="*/ 0 h 33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674" h="337">
                <a:moveTo>
                  <a:pt x="337" y="0"/>
                </a:moveTo>
                <a:cubicBezTo>
                  <a:pt x="151" y="0"/>
                  <a:pt x="0" y="151"/>
                  <a:pt x="0" y="337"/>
                </a:cubicBezTo>
                <a:cubicBezTo>
                  <a:pt x="95" y="337"/>
                  <a:pt x="95" y="337"/>
                  <a:pt x="95" y="337"/>
                </a:cubicBezTo>
                <a:cubicBezTo>
                  <a:pt x="95" y="203"/>
                  <a:pt x="203" y="95"/>
                  <a:pt x="337" y="95"/>
                </a:cubicBezTo>
                <a:cubicBezTo>
                  <a:pt x="470" y="95"/>
                  <a:pt x="579" y="203"/>
                  <a:pt x="579" y="337"/>
                </a:cubicBezTo>
                <a:cubicBezTo>
                  <a:pt x="674" y="337"/>
                  <a:pt x="674" y="337"/>
                  <a:pt x="674" y="337"/>
                </a:cubicBezTo>
                <a:cubicBezTo>
                  <a:pt x="674" y="151"/>
                  <a:pt x="523" y="0"/>
                  <a:pt x="337" y="0"/>
                </a:cubicBezTo>
                <a:close/>
              </a:path>
            </a:pathLst>
          </a:custGeom>
          <a:solidFill>
            <a:srgbClr val="0070C0"/>
          </a:solidFill>
          <a:ln>
            <a:noFill/>
          </a:ln>
        </p:spPr>
        <p:txBody>
          <a:bodyPr/>
          <a:lstStyle/>
          <a:p>
            <a:endParaRPr lang="zh-CN" altLang="en-US">
              <a:latin typeface="微软雅黑" panose="020B0503020204020204" charset="-122"/>
              <a:ea typeface="微软雅黑" panose="020B0503020204020204" charset="-122"/>
              <a:cs typeface="+mn-ea"/>
              <a:sym typeface="微软雅黑" panose="020B0503020204020204" charset="-122"/>
            </a:endParaRPr>
          </a:p>
        </p:txBody>
      </p:sp>
      <p:grpSp>
        <p:nvGrpSpPr>
          <p:cNvPr id="5" name="组合 4"/>
          <p:cNvGrpSpPr/>
          <p:nvPr/>
        </p:nvGrpSpPr>
        <p:grpSpPr>
          <a:xfrm>
            <a:off x="7413625" y="2194669"/>
            <a:ext cx="396875" cy="396875"/>
            <a:chOff x="7413625" y="1862138"/>
            <a:chExt cx="396875" cy="396875"/>
          </a:xfrm>
        </p:grpSpPr>
        <p:sp>
          <p:nvSpPr>
            <p:cNvPr id="15365" name="Oval 5"/>
            <p:cNvSpPr>
              <a:spLocks noChangeArrowheads="1"/>
            </p:cNvSpPr>
            <p:nvPr/>
          </p:nvSpPr>
          <p:spPr bwMode="auto">
            <a:xfrm>
              <a:off x="7413625" y="1862138"/>
              <a:ext cx="396875" cy="396875"/>
            </a:xfrm>
            <a:prstGeom prst="ellipse">
              <a:avLst/>
            </a:prstGeom>
            <a:solidFill>
              <a:srgbClr val="364D76"/>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charset="-122"/>
                <a:ea typeface="微软雅黑" panose="020B0503020204020204" charset="-122"/>
                <a:cs typeface="+mn-ea"/>
                <a:sym typeface="微软雅黑" panose="020B0503020204020204" charset="-122"/>
              </a:endParaRPr>
            </a:p>
          </p:txBody>
        </p:sp>
        <p:grpSp>
          <p:nvGrpSpPr>
            <p:cNvPr id="15381" name="Group 21"/>
            <p:cNvGrpSpPr/>
            <p:nvPr/>
          </p:nvGrpSpPr>
          <p:grpSpPr bwMode="auto">
            <a:xfrm>
              <a:off x="7539038" y="2016125"/>
              <a:ext cx="141287" cy="103188"/>
              <a:chOff x="0" y="0"/>
              <a:chExt cx="89" cy="65"/>
            </a:xfrm>
          </p:grpSpPr>
          <p:sp>
            <p:nvSpPr>
              <p:cNvPr id="15402" name="Oval 22"/>
              <p:cNvSpPr>
                <a:spLocks noChangeArrowheads="1"/>
              </p:cNvSpPr>
              <p:nvPr/>
            </p:nvSpPr>
            <p:spPr bwMode="auto">
              <a:xfrm>
                <a:off x="32" y="23"/>
                <a:ext cx="26" cy="28"/>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latin typeface="微软雅黑" panose="020B0503020204020204" charset="-122"/>
                  <a:ea typeface="微软雅黑" panose="020B0503020204020204" charset="-122"/>
                  <a:cs typeface="+mn-ea"/>
                  <a:sym typeface="微软雅黑" panose="020B0503020204020204" charset="-122"/>
                </a:endParaRPr>
              </a:p>
            </p:txBody>
          </p:sp>
          <p:sp>
            <p:nvSpPr>
              <p:cNvPr id="15403" name="Freeform 23"/>
              <p:cNvSpPr>
                <a:spLocks noEditPoints="1"/>
              </p:cNvSpPr>
              <p:nvPr/>
            </p:nvSpPr>
            <p:spPr bwMode="auto">
              <a:xfrm>
                <a:off x="0" y="0"/>
                <a:ext cx="89" cy="65"/>
              </a:xfrm>
              <a:custGeom>
                <a:avLst/>
                <a:gdLst>
                  <a:gd name="T0" fmla="*/ 84 w 54"/>
                  <a:gd name="T1" fmla="*/ 10 h 39"/>
                  <a:gd name="T2" fmla="*/ 63 w 54"/>
                  <a:gd name="T3" fmla="*/ 10 h 39"/>
                  <a:gd name="T4" fmla="*/ 61 w 54"/>
                  <a:gd name="T5" fmla="*/ 5 h 39"/>
                  <a:gd name="T6" fmla="*/ 56 w 54"/>
                  <a:gd name="T7" fmla="*/ 0 h 39"/>
                  <a:gd name="T8" fmla="*/ 33 w 54"/>
                  <a:gd name="T9" fmla="*/ 0 h 39"/>
                  <a:gd name="T10" fmla="*/ 26 w 54"/>
                  <a:gd name="T11" fmla="*/ 5 h 39"/>
                  <a:gd name="T12" fmla="*/ 26 w 54"/>
                  <a:gd name="T13" fmla="*/ 10 h 39"/>
                  <a:gd name="T14" fmla="*/ 3 w 54"/>
                  <a:gd name="T15" fmla="*/ 10 h 39"/>
                  <a:gd name="T16" fmla="*/ 0 w 54"/>
                  <a:gd name="T17" fmla="*/ 13 h 39"/>
                  <a:gd name="T18" fmla="*/ 0 w 54"/>
                  <a:gd name="T19" fmla="*/ 62 h 39"/>
                  <a:gd name="T20" fmla="*/ 3 w 54"/>
                  <a:gd name="T21" fmla="*/ 65 h 39"/>
                  <a:gd name="T22" fmla="*/ 84 w 54"/>
                  <a:gd name="T23" fmla="*/ 65 h 39"/>
                  <a:gd name="T24" fmla="*/ 89 w 54"/>
                  <a:gd name="T25" fmla="*/ 62 h 39"/>
                  <a:gd name="T26" fmla="*/ 89 w 54"/>
                  <a:gd name="T27" fmla="*/ 13 h 39"/>
                  <a:gd name="T28" fmla="*/ 84 w 54"/>
                  <a:gd name="T29" fmla="*/ 10 h 39"/>
                  <a:gd name="T30" fmla="*/ 45 w 54"/>
                  <a:gd name="T31" fmla="*/ 60 h 39"/>
                  <a:gd name="T32" fmla="*/ 21 w 54"/>
                  <a:gd name="T33" fmla="*/ 38 h 39"/>
                  <a:gd name="T34" fmla="*/ 45 w 54"/>
                  <a:gd name="T35" fmla="*/ 15 h 39"/>
                  <a:gd name="T36" fmla="*/ 68 w 54"/>
                  <a:gd name="T37" fmla="*/ 38 h 39"/>
                  <a:gd name="T38" fmla="*/ 45 w 54"/>
                  <a:gd name="T39" fmla="*/ 60 h 39"/>
                  <a:gd name="T40" fmla="*/ 84 w 54"/>
                  <a:gd name="T41" fmla="*/ 20 h 39"/>
                  <a:gd name="T42" fmla="*/ 64 w 54"/>
                  <a:gd name="T43" fmla="*/ 20 h 39"/>
                  <a:gd name="T44" fmla="*/ 64 w 54"/>
                  <a:gd name="T45" fmla="*/ 15 h 39"/>
                  <a:gd name="T46" fmla="*/ 84 w 54"/>
                  <a:gd name="T47" fmla="*/ 15 h 39"/>
                  <a:gd name="T48" fmla="*/ 84 w 54"/>
                  <a:gd name="T49" fmla="*/ 20 h 39"/>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54" h="39">
                    <a:moveTo>
                      <a:pt x="51" y="6"/>
                    </a:moveTo>
                    <a:cubicBezTo>
                      <a:pt x="38" y="6"/>
                      <a:pt x="38" y="6"/>
                      <a:pt x="38" y="6"/>
                    </a:cubicBezTo>
                    <a:cubicBezTo>
                      <a:pt x="37" y="3"/>
                      <a:pt x="37" y="3"/>
                      <a:pt x="37" y="3"/>
                    </a:cubicBezTo>
                    <a:cubicBezTo>
                      <a:pt x="37" y="1"/>
                      <a:pt x="36" y="0"/>
                      <a:pt x="34" y="0"/>
                    </a:cubicBezTo>
                    <a:cubicBezTo>
                      <a:pt x="20" y="0"/>
                      <a:pt x="20" y="0"/>
                      <a:pt x="20" y="0"/>
                    </a:cubicBezTo>
                    <a:cubicBezTo>
                      <a:pt x="18" y="0"/>
                      <a:pt x="16" y="1"/>
                      <a:pt x="16" y="3"/>
                    </a:cubicBezTo>
                    <a:cubicBezTo>
                      <a:pt x="16" y="6"/>
                      <a:pt x="16" y="6"/>
                      <a:pt x="16" y="6"/>
                    </a:cubicBezTo>
                    <a:cubicBezTo>
                      <a:pt x="2" y="6"/>
                      <a:pt x="2" y="6"/>
                      <a:pt x="2" y="6"/>
                    </a:cubicBezTo>
                    <a:cubicBezTo>
                      <a:pt x="1" y="6"/>
                      <a:pt x="0" y="7"/>
                      <a:pt x="0" y="8"/>
                    </a:cubicBezTo>
                    <a:cubicBezTo>
                      <a:pt x="0" y="37"/>
                      <a:pt x="0" y="37"/>
                      <a:pt x="0" y="37"/>
                    </a:cubicBezTo>
                    <a:cubicBezTo>
                      <a:pt x="0" y="38"/>
                      <a:pt x="1" y="39"/>
                      <a:pt x="2" y="39"/>
                    </a:cubicBezTo>
                    <a:cubicBezTo>
                      <a:pt x="51" y="39"/>
                      <a:pt x="51" y="39"/>
                      <a:pt x="51" y="39"/>
                    </a:cubicBezTo>
                    <a:cubicBezTo>
                      <a:pt x="53" y="39"/>
                      <a:pt x="54" y="38"/>
                      <a:pt x="54" y="37"/>
                    </a:cubicBezTo>
                    <a:cubicBezTo>
                      <a:pt x="54" y="8"/>
                      <a:pt x="54" y="8"/>
                      <a:pt x="54" y="8"/>
                    </a:cubicBezTo>
                    <a:cubicBezTo>
                      <a:pt x="54" y="7"/>
                      <a:pt x="53" y="6"/>
                      <a:pt x="51" y="6"/>
                    </a:cubicBezTo>
                    <a:close/>
                    <a:moveTo>
                      <a:pt x="27" y="36"/>
                    </a:moveTo>
                    <a:cubicBezTo>
                      <a:pt x="19" y="36"/>
                      <a:pt x="13" y="30"/>
                      <a:pt x="13" y="23"/>
                    </a:cubicBezTo>
                    <a:cubicBezTo>
                      <a:pt x="13" y="15"/>
                      <a:pt x="19" y="9"/>
                      <a:pt x="27" y="9"/>
                    </a:cubicBezTo>
                    <a:cubicBezTo>
                      <a:pt x="34" y="9"/>
                      <a:pt x="41" y="15"/>
                      <a:pt x="41" y="23"/>
                    </a:cubicBezTo>
                    <a:cubicBezTo>
                      <a:pt x="41" y="30"/>
                      <a:pt x="34" y="36"/>
                      <a:pt x="27" y="36"/>
                    </a:cubicBezTo>
                    <a:close/>
                    <a:moveTo>
                      <a:pt x="51" y="12"/>
                    </a:moveTo>
                    <a:cubicBezTo>
                      <a:pt x="39" y="12"/>
                      <a:pt x="39" y="12"/>
                      <a:pt x="39" y="12"/>
                    </a:cubicBezTo>
                    <a:cubicBezTo>
                      <a:pt x="39" y="9"/>
                      <a:pt x="39" y="9"/>
                      <a:pt x="39" y="9"/>
                    </a:cubicBezTo>
                    <a:cubicBezTo>
                      <a:pt x="51" y="9"/>
                      <a:pt x="51" y="9"/>
                      <a:pt x="51" y="9"/>
                    </a:cubicBezTo>
                    <a:lnTo>
                      <a:pt x="51" y="12"/>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latin typeface="微软雅黑" panose="020B0503020204020204" charset="-122"/>
                  <a:ea typeface="微软雅黑" panose="020B0503020204020204" charset="-122"/>
                  <a:cs typeface="+mn-ea"/>
                  <a:sym typeface="微软雅黑" panose="020B0503020204020204" charset="-122"/>
                </a:endParaRPr>
              </a:p>
            </p:txBody>
          </p:sp>
        </p:grpSp>
      </p:grpSp>
      <p:grpSp>
        <p:nvGrpSpPr>
          <p:cNvPr id="4" name="组合 3"/>
          <p:cNvGrpSpPr/>
          <p:nvPr/>
        </p:nvGrpSpPr>
        <p:grpSpPr>
          <a:xfrm>
            <a:off x="5897563" y="2194669"/>
            <a:ext cx="396875" cy="396875"/>
            <a:chOff x="5897563" y="1862138"/>
            <a:chExt cx="396875" cy="396875"/>
          </a:xfrm>
        </p:grpSpPr>
        <p:sp>
          <p:nvSpPr>
            <p:cNvPr id="15364" name="Oval 4"/>
            <p:cNvSpPr>
              <a:spLocks noChangeArrowheads="1"/>
            </p:cNvSpPr>
            <p:nvPr/>
          </p:nvSpPr>
          <p:spPr bwMode="auto">
            <a:xfrm>
              <a:off x="5897563" y="1862138"/>
              <a:ext cx="396875" cy="396875"/>
            </a:xfrm>
            <a:prstGeom prst="ellipse">
              <a:avLst/>
            </a:prstGeom>
            <a:solidFill>
              <a:srgbClr val="364D76"/>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charset="-122"/>
                <a:ea typeface="微软雅黑" panose="020B0503020204020204" charset="-122"/>
                <a:cs typeface="+mn-ea"/>
                <a:sym typeface="微软雅黑" panose="020B0503020204020204" charset="-122"/>
              </a:endParaRPr>
            </a:p>
          </p:txBody>
        </p:sp>
        <p:sp>
          <p:nvSpPr>
            <p:cNvPr id="15382" name="Freeform 24"/>
            <p:cNvSpPr>
              <a:spLocks noEditPoints="1"/>
            </p:cNvSpPr>
            <p:nvPr/>
          </p:nvSpPr>
          <p:spPr bwMode="auto">
            <a:xfrm>
              <a:off x="6018213" y="2001838"/>
              <a:ext cx="147637" cy="144462"/>
            </a:xfrm>
            <a:custGeom>
              <a:avLst/>
              <a:gdLst>
                <a:gd name="T0" fmla="*/ 139728 w 56"/>
                <a:gd name="T1" fmla="*/ 0 h 55"/>
                <a:gd name="T2" fmla="*/ 10546 w 56"/>
                <a:gd name="T3" fmla="*/ 0 h 55"/>
                <a:gd name="T4" fmla="*/ 0 w 56"/>
                <a:gd name="T5" fmla="*/ 7880 h 55"/>
                <a:gd name="T6" fmla="*/ 0 w 56"/>
                <a:gd name="T7" fmla="*/ 105063 h 55"/>
                <a:gd name="T8" fmla="*/ 10546 w 56"/>
                <a:gd name="T9" fmla="*/ 112943 h 55"/>
                <a:gd name="T10" fmla="*/ 139728 w 56"/>
                <a:gd name="T11" fmla="*/ 112943 h 55"/>
                <a:gd name="T12" fmla="*/ 147637 w 56"/>
                <a:gd name="T13" fmla="*/ 105063 h 55"/>
                <a:gd name="T14" fmla="*/ 147637 w 56"/>
                <a:gd name="T15" fmla="*/ 7880 h 55"/>
                <a:gd name="T16" fmla="*/ 139728 w 56"/>
                <a:gd name="T17" fmla="*/ 0 h 55"/>
                <a:gd name="T18" fmla="*/ 139728 w 56"/>
                <a:gd name="T19" fmla="*/ 81424 h 55"/>
                <a:gd name="T20" fmla="*/ 129182 w 56"/>
                <a:gd name="T21" fmla="*/ 91930 h 55"/>
                <a:gd name="T22" fmla="*/ 18455 w 56"/>
                <a:gd name="T23" fmla="*/ 91930 h 55"/>
                <a:gd name="T24" fmla="*/ 10546 w 56"/>
                <a:gd name="T25" fmla="*/ 81424 h 55"/>
                <a:gd name="T26" fmla="*/ 10546 w 56"/>
                <a:gd name="T27" fmla="*/ 18386 h 55"/>
                <a:gd name="T28" fmla="*/ 18455 w 56"/>
                <a:gd name="T29" fmla="*/ 7880 h 55"/>
                <a:gd name="T30" fmla="*/ 129182 w 56"/>
                <a:gd name="T31" fmla="*/ 7880 h 55"/>
                <a:gd name="T32" fmla="*/ 139728 w 56"/>
                <a:gd name="T33" fmla="*/ 18386 h 55"/>
                <a:gd name="T34" fmla="*/ 139728 w 56"/>
                <a:gd name="T35" fmla="*/ 81424 h 55"/>
                <a:gd name="T36" fmla="*/ 84364 w 56"/>
                <a:gd name="T37" fmla="*/ 118196 h 55"/>
                <a:gd name="T38" fmla="*/ 89637 w 56"/>
                <a:gd name="T39" fmla="*/ 123449 h 55"/>
                <a:gd name="T40" fmla="*/ 89637 w 56"/>
                <a:gd name="T41" fmla="*/ 126076 h 55"/>
                <a:gd name="T42" fmla="*/ 92273 w 56"/>
                <a:gd name="T43" fmla="*/ 133956 h 55"/>
                <a:gd name="T44" fmla="*/ 102819 w 56"/>
                <a:gd name="T45" fmla="*/ 141835 h 55"/>
                <a:gd name="T46" fmla="*/ 102819 w 56"/>
                <a:gd name="T47" fmla="*/ 144462 h 55"/>
                <a:gd name="T48" fmla="*/ 47455 w 56"/>
                <a:gd name="T49" fmla="*/ 144462 h 55"/>
                <a:gd name="T50" fmla="*/ 47455 w 56"/>
                <a:gd name="T51" fmla="*/ 141835 h 55"/>
                <a:gd name="T52" fmla="*/ 58000 w 56"/>
                <a:gd name="T53" fmla="*/ 133956 h 55"/>
                <a:gd name="T54" fmla="*/ 60637 w 56"/>
                <a:gd name="T55" fmla="*/ 126076 h 55"/>
                <a:gd name="T56" fmla="*/ 60637 w 56"/>
                <a:gd name="T57" fmla="*/ 123449 h 55"/>
                <a:gd name="T58" fmla="*/ 65909 w 56"/>
                <a:gd name="T59" fmla="*/ 118196 h 55"/>
                <a:gd name="T60" fmla="*/ 84364 w 56"/>
                <a:gd name="T61" fmla="*/ 118196 h 55"/>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56" h="55">
                  <a:moveTo>
                    <a:pt x="53" y="0"/>
                  </a:moveTo>
                  <a:cubicBezTo>
                    <a:pt x="4" y="0"/>
                    <a:pt x="4" y="0"/>
                    <a:pt x="4" y="0"/>
                  </a:cubicBezTo>
                  <a:cubicBezTo>
                    <a:pt x="2" y="0"/>
                    <a:pt x="0" y="1"/>
                    <a:pt x="0" y="3"/>
                  </a:cubicBezTo>
                  <a:cubicBezTo>
                    <a:pt x="0" y="40"/>
                    <a:pt x="0" y="40"/>
                    <a:pt x="0" y="40"/>
                  </a:cubicBezTo>
                  <a:cubicBezTo>
                    <a:pt x="0" y="42"/>
                    <a:pt x="2" y="43"/>
                    <a:pt x="4" y="43"/>
                  </a:cubicBezTo>
                  <a:cubicBezTo>
                    <a:pt x="53" y="43"/>
                    <a:pt x="53" y="43"/>
                    <a:pt x="53" y="43"/>
                  </a:cubicBezTo>
                  <a:cubicBezTo>
                    <a:pt x="55" y="43"/>
                    <a:pt x="56" y="42"/>
                    <a:pt x="56" y="40"/>
                  </a:cubicBezTo>
                  <a:cubicBezTo>
                    <a:pt x="56" y="3"/>
                    <a:pt x="56" y="3"/>
                    <a:pt x="56" y="3"/>
                  </a:cubicBezTo>
                  <a:cubicBezTo>
                    <a:pt x="56" y="1"/>
                    <a:pt x="55" y="0"/>
                    <a:pt x="53" y="0"/>
                  </a:cubicBezTo>
                  <a:close/>
                  <a:moveTo>
                    <a:pt x="53" y="31"/>
                  </a:moveTo>
                  <a:cubicBezTo>
                    <a:pt x="53" y="33"/>
                    <a:pt x="51" y="35"/>
                    <a:pt x="49" y="35"/>
                  </a:cubicBezTo>
                  <a:cubicBezTo>
                    <a:pt x="7" y="35"/>
                    <a:pt x="7" y="35"/>
                    <a:pt x="7" y="35"/>
                  </a:cubicBezTo>
                  <a:cubicBezTo>
                    <a:pt x="5" y="35"/>
                    <a:pt x="4" y="33"/>
                    <a:pt x="4" y="31"/>
                  </a:cubicBezTo>
                  <a:cubicBezTo>
                    <a:pt x="4" y="7"/>
                    <a:pt x="4" y="7"/>
                    <a:pt x="4" y="7"/>
                  </a:cubicBezTo>
                  <a:cubicBezTo>
                    <a:pt x="4" y="5"/>
                    <a:pt x="5" y="3"/>
                    <a:pt x="7" y="3"/>
                  </a:cubicBezTo>
                  <a:cubicBezTo>
                    <a:pt x="49" y="3"/>
                    <a:pt x="49" y="3"/>
                    <a:pt x="49" y="3"/>
                  </a:cubicBezTo>
                  <a:cubicBezTo>
                    <a:pt x="51" y="3"/>
                    <a:pt x="53" y="5"/>
                    <a:pt x="53" y="7"/>
                  </a:cubicBezTo>
                  <a:lnTo>
                    <a:pt x="53" y="31"/>
                  </a:lnTo>
                  <a:close/>
                  <a:moveTo>
                    <a:pt x="32" y="45"/>
                  </a:moveTo>
                  <a:cubicBezTo>
                    <a:pt x="33" y="45"/>
                    <a:pt x="34" y="46"/>
                    <a:pt x="34" y="47"/>
                  </a:cubicBezTo>
                  <a:cubicBezTo>
                    <a:pt x="34" y="48"/>
                    <a:pt x="34" y="48"/>
                    <a:pt x="34" y="48"/>
                  </a:cubicBezTo>
                  <a:cubicBezTo>
                    <a:pt x="34" y="49"/>
                    <a:pt x="34" y="51"/>
                    <a:pt x="35" y="51"/>
                  </a:cubicBezTo>
                  <a:cubicBezTo>
                    <a:pt x="39" y="54"/>
                    <a:pt x="39" y="54"/>
                    <a:pt x="39" y="54"/>
                  </a:cubicBezTo>
                  <a:cubicBezTo>
                    <a:pt x="40" y="55"/>
                    <a:pt x="40" y="55"/>
                    <a:pt x="39" y="55"/>
                  </a:cubicBezTo>
                  <a:cubicBezTo>
                    <a:pt x="18" y="55"/>
                    <a:pt x="18" y="55"/>
                    <a:pt x="18" y="55"/>
                  </a:cubicBezTo>
                  <a:cubicBezTo>
                    <a:pt x="17" y="55"/>
                    <a:pt x="17" y="55"/>
                    <a:pt x="18" y="54"/>
                  </a:cubicBezTo>
                  <a:cubicBezTo>
                    <a:pt x="22" y="51"/>
                    <a:pt x="22" y="51"/>
                    <a:pt x="22" y="51"/>
                  </a:cubicBezTo>
                  <a:cubicBezTo>
                    <a:pt x="22" y="51"/>
                    <a:pt x="23" y="49"/>
                    <a:pt x="23" y="48"/>
                  </a:cubicBezTo>
                  <a:cubicBezTo>
                    <a:pt x="23" y="47"/>
                    <a:pt x="23" y="47"/>
                    <a:pt x="23" y="47"/>
                  </a:cubicBezTo>
                  <a:cubicBezTo>
                    <a:pt x="23" y="46"/>
                    <a:pt x="24" y="45"/>
                    <a:pt x="25" y="45"/>
                  </a:cubicBezTo>
                  <a:lnTo>
                    <a:pt x="32" y="45"/>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latin typeface="微软雅黑" panose="020B0503020204020204" charset="-122"/>
                <a:ea typeface="微软雅黑" panose="020B0503020204020204" charset="-122"/>
                <a:cs typeface="+mn-ea"/>
                <a:sym typeface="微软雅黑" panose="020B0503020204020204" charset="-122"/>
              </a:endParaRPr>
            </a:p>
          </p:txBody>
        </p:sp>
      </p:grpSp>
      <p:grpSp>
        <p:nvGrpSpPr>
          <p:cNvPr id="3" name="组合 2"/>
          <p:cNvGrpSpPr/>
          <p:nvPr/>
        </p:nvGrpSpPr>
        <p:grpSpPr>
          <a:xfrm>
            <a:off x="4373563" y="2194669"/>
            <a:ext cx="396875" cy="396875"/>
            <a:chOff x="4373563" y="1862138"/>
            <a:chExt cx="396875" cy="396875"/>
          </a:xfrm>
        </p:grpSpPr>
        <p:sp>
          <p:nvSpPr>
            <p:cNvPr id="15363" name="Oval 3"/>
            <p:cNvSpPr>
              <a:spLocks noChangeArrowheads="1"/>
            </p:cNvSpPr>
            <p:nvPr/>
          </p:nvSpPr>
          <p:spPr bwMode="auto">
            <a:xfrm>
              <a:off x="4373563" y="1862138"/>
              <a:ext cx="396875" cy="396875"/>
            </a:xfrm>
            <a:prstGeom prst="ellipse">
              <a:avLst/>
            </a:prstGeom>
            <a:solidFill>
              <a:srgbClr val="364D76"/>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charset="-122"/>
                <a:ea typeface="微软雅黑" panose="020B0503020204020204" charset="-122"/>
                <a:cs typeface="+mn-ea"/>
                <a:sym typeface="微软雅黑" panose="020B0503020204020204" charset="-122"/>
              </a:endParaRPr>
            </a:p>
          </p:txBody>
        </p:sp>
        <p:grpSp>
          <p:nvGrpSpPr>
            <p:cNvPr id="15383" name="Group 25"/>
            <p:cNvGrpSpPr/>
            <p:nvPr/>
          </p:nvGrpSpPr>
          <p:grpSpPr bwMode="auto">
            <a:xfrm>
              <a:off x="4483100" y="2027238"/>
              <a:ext cx="173038" cy="92075"/>
              <a:chOff x="0" y="0"/>
              <a:chExt cx="109" cy="58"/>
            </a:xfrm>
          </p:grpSpPr>
          <p:sp>
            <p:nvSpPr>
              <p:cNvPr id="15400" name="Freeform 26"/>
              <p:cNvSpPr/>
              <p:nvPr/>
            </p:nvSpPr>
            <p:spPr bwMode="auto">
              <a:xfrm>
                <a:off x="36" y="0"/>
                <a:ext cx="73" cy="58"/>
              </a:xfrm>
              <a:custGeom>
                <a:avLst/>
                <a:gdLst>
                  <a:gd name="T0" fmla="*/ 0 w 44"/>
                  <a:gd name="T1" fmla="*/ 0 h 35"/>
                  <a:gd name="T2" fmla="*/ 53 w 44"/>
                  <a:gd name="T3" fmla="*/ 0 h 35"/>
                  <a:gd name="T4" fmla="*/ 56 w 44"/>
                  <a:gd name="T5" fmla="*/ 3 h 35"/>
                  <a:gd name="T6" fmla="*/ 56 w 44"/>
                  <a:gd name="T7" fmla="*/ 35 h 35"/>
                  <a:gd name="T8" fmla="*/ 73 w 44"/>
                  <a:gd name="T9" fmla="*/ 35 h 35"/>
                  <a:gd name="T10" fmla="*/ 51 w 44"/>
                  <a:gd name="T11" fmla="*/ 58 h 35"/>
                  <a:gd name="T12" fmla="*/ 50 w 44"/>
                  <a:gd name="T13" fmla="*/ 58 h 35"/>
                  <a:gd name="T14" fmla="*/ 28 w 44"/>
                  <a:gd name="T15" fmla="*/ 35 h 35"/>
                  <a:gd name="T16" fmla="*/ 45 w 44"/>
                  <a:gd name="T17" fmla="*/ 35 h 35"/>
                  <a:gd name="T18" fmla="*/ 45 w 44"/>
                  <a:gd name="T19" fmla="*/ 12 h 35"/>
                  <a:gd name="T20" fmla="*/ 12 w 44"/>
                  <a:gd name="T21" fmla="*/ 12 h 35"/>
                  <a:gd name="T22" fmla="*/ 0 w 44"/>
                  <a:gd name="T23" fmla="*/ 0 h 35"/>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44" h="35">
                    <a:moveTo>
                      <a:pt x="0" y="0"/>
                    </a:moveTo>
                    <a:cubicBezTo>
                      <a:pt x="8" y="0"/>
                      <a:pt x="25" y="0"/>
                      <a:pt x="32" y="0"/>
                    </a:cubicBezTo>
                    <a:cubicBezTo>
                      <a:pt x="33" y="0"/>
                      <a:pt x="34" y="1"/>
                      <a:pt x="34" y="2"/>
                    </a:cubicBezTo>
                    <a:cubicBezTo>
                      <a:pt x="34" y="8"/>
                      <a:pt x="34" y="14"/>
                      <a:pt x="34" y="21"/>
                    </a:cubicBezTo>
                    <a:cubicBezTo>
                      <a:pt x="38" y="21"/>
                      <a:pt x="41" y="21"/>
                      <a:pt x="44" y="21"/>
                    </a:cubicBezTo>
                    <a:cubicBezTo>
                      <a:pt x="40" y="25"/>
                      <a:pt x="35" y="30"/>
                      <a:pt x="31" y="35"/>
                    </a:cubicBezTo>
                    <a:cubicBezTo>
                      <a:pt x="31" y="35"/>
                      <a:pt x="31" y="35"/>
                      <a:pt x="30" y="35"/>
                    </a:cubicBezTo>
                    <a:cubicBezTo>
                      <a:pt x="26" y="30"/>
                      <a:pt x="22" y="25"/>
                      <a:pt x="17" y="21"/>
                    </a:cubicBezTo>
                    <a:cubicBezTo>
                      <a:pt x="21" y="21"/>
                      <a:pt x="24" y="21"/>
                      <a:pt x="27" y="21"/>
                    </a:cubicBezTo>
                    <a:cubicBezTo>
                      <a:pt x="27" y="16"/>
                      <a:pt x="27" y="12"/>
                      <a:pt x="27" y="7"/>
                    </a:cubicBezTo>
                    <a:cubicBezTo>
                      <a:pt x="24" y="7"/>
                      <a:pt x="11" y="7"/>
                      <a:pt x="7" y="7"/>
                    </a:cubicBezTo>
                    <a:cubicBezTo>
                      <a:pt x="5" y="5"/>
                      <a:pt x="3" y="2"/>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latin typeface="微软雅黑" panose="020B0503020204020204" charset="-122"/>
                  <a:ea typeface="微软雅黑" panose="020B0503020204020204" charset="-122"/>
                  <a:cs typeface="+mn-ea"/>
                  <a:sym typeface="微软雅黑" panose="020B0503020204020204" charset="-122"/>
                </a:endParaRPr>
              </a:p>
            </p:txBody>
          </p:sp>
          <p:sp>
            <p:nvSpPr>
              <p:cNvPr id="15401" name="Freeform 27"/>
              <p:cNvSpPr/>
              <p:nvPr/>
            </p:nvSpPr>
            <p:spPr bwMode="auto">
              <a:xfrm>
                <a:off x="0" y="0"/>
                <a:ext cx="73" cy="58"/>
              </a:xfrm>
              <a:custGeom>
                <a:avLst/>
                <a:gdLst>
                  <a:gd name="T0" fmla="*/ 22 w 44"/>
                  <a:gd name="T1" fmla="*/ 0 h 35"/>
                  <a:gd name="T2" fmla="*/ 23 w 44"/>
                  <a:gd name="T3" fmla="*/ 0 h 35"/>
                  <a:gd name="T4" fmla="*/ 45 w 44"/>
                  <a:gd name="T5" fmla="*/ 25 h 35"/>
                  <a:gd name="T6" fmla="*/ 28 w 44"/>
                  <a:gd name="T7" fmla="*/ 25 h 35"/>
                  <a:gd name="T8" fmla="*/ 28 w 44"/>
                  <a:gd name="T9" fmla="*/ 46 h 35"/>
                  <a:gd name="T10" fmla="*/ 61 w 44"/>
                  <a:gd name="T11" fmla="*/ 46 h 35"/>
                  <a:gd name="T12" fmla="*/ 73 w 44"/>
                  <a:gd name="T13" fmla="*/ 58 h 35"/>
                  <a:gd name="T14" fmla="*/ 20 w 44"/>
                  <a:gd name="T15" fmla="*/ 58 h 35"/>
                  <a:gd name="T16" fmla="*/ 17 w 44"/>
                  <a:gd name="T17" fmla="*/ 55 h 35"/>
                  <a:gd name="T18" fmla="*/ 17 w 44"/>
                  <a:gd name="T19" fmla="*/ 25 h 35"/>
                  <a:gd name="T20" fmla="*/ 0 w 44"/>
                  <a:gd name="T21" fmla="*/ 25 h 35"/>
                  <a:gd name="T22" fmla="*/ 22 w 44"/>
                  <a:gd name="T23" fmla="*/ 0 h 35"/>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44" h="35">
                    <a:moveTo>
                      <a:pt x="13" y="0"/>
                    </a:moveTo>
                    <a:cubicBezTo>
                      <a:pt x="13" y="0"/>
                      <a:pt x="14" y="0"/>
                      <a:pt x="14" y="0"/>
                    </a:cubicBezTo>
                    <a:cubicBezTo>
                      <a:pt x="18" y="5"/>
                      <a:pt x="22" y="10"/>
                      <a:pt x="27" y="15"/>
                    </a:cubicBezTo>
                    <a:cubicBezTo>
                      <a:pt x="23" y="15"/>
                      <a:pt x="20" y="15"/>
                      <a:pt x="17" y="15"/>
                    </a:cubicBezTo>
                    <a:cubicBezTo>
                      <a:pt x="17" y="19"/>
                      <a:pt x="17" y="24"/>
                      <a:pt x="17" y="28"/>
                    </a:cubicBezTo>
                    <a:cubicBezTo>
                      <a:pt x="20" y="28"/>
                      <a:pt x="34" y="28"/>
                      <a:pt x="37" y="28"/>
                    </a:cubicBezTo>
                    <a:cubicBezTo>
                      <a:pt x="40" y="30"/>
                      <a:pt x="42" y="33"/>
                      <a:pt x="44" y="35"/>
                    </a:cubicBezTo>
                    <a:cubicBezTo>
                      <a:pt x="37" y="35"/>
                      <a:pt x="20" y="35"/>
                      <a:pt x="12" y="35"/>
                    </a:cubicBezTo>
                    <a:cubicBezTo>
                      <a:pt x="11" y="35"/>
                      <a:pt x="10" y="34"/>
                      <a:pt x="10" y="33"/>
                    </a:cubicBezTo>
                    <a:cubicBezTo>
                      <a:pt x="10" y="27"/>
                      <a:pt x="10" y="21"/>
                      <a:pt x="10" y="15"/>
                    </a:cubicBezTo>
                    <a:cubicBezTo>
                      <a:pt x="7" y="15"/>
                      <a:pt x="3" y="15"/>
                      <a:pt x="0" y="15"/>
                    </a:cubicBezTo>
                    <a:cubicBezTo>
                      <a:pt x="4" y="10"/>
                      <a:pt x="9" y="5"/>
                      <a:pt x="13"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latin typeface="微软雅黑" panose="020B0503020204020204" charset="-122"/>
                  <a:ea typeface="微软雅黑" panose="020B0503020204020204" charset="-122"/>
                  <a:cs typeface="+mn-ea"/>
                  <a:sym typeface="微软雅黑" panose="020B0503020204020204" charset="-122"/>
                </a:endParaRPr>
              </a:p>
            </p:txBody>
          </p:sp>
        </p:grpSp>
      </p:grpSp>
      <p:grpSp>
        <p:nvGrpSpPr>
          <p:cNvPr id="2" name="组合 1"/>
          <p:cNvGrpSpPr/>
          <p:nvPr/>
        </p:nvGrpSpPr>
        <p:grpSpPr>
          <a:xfrm>
            <a:off x="2862263" y="2194669"/>
            <a:ext cx="396875" cy="396875"/>
            <a:chOff x="2862263" y="1862138"/>
            <a:chExt cx="396875" cy="396875"/>
          </a:xfrm>
        </p:grpSpPr>
        <p:sp>
          <p:nvSpPr>
            <p:cNvPr id="15362" name="Oval 2"/>
            <p:cNvSpPr>
              <a:spLocks noChangeArrowheads="1"/>
            </p:cNvSpPr>
            <p:nvPr/>
          </p:nvSpPr>
          <p:spPr bwMode="auto">
            <a:xfrm>
              <a:off x="2862263" y="1862138"/>
              <a:ext cx="396875" cy="396875"/>
            </a:xfrm>
            <a:prstGeom prst="ellipse">
              <a:avLst/>
            </a:prstGeom>
            <a:solidFill>
              <a:srgbClr val="364D76"/>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charset="-122"/>
                <a:ea typeface="微软雅黑" panose="020B0503020204020204" charset="-122"/>
                <a:cs typeface="+mn-ea"/>
                <a:sym typeface="微软雅黑" panose="020B0503020204020204" charset="-122"/>
              </a:endParaRPr>
            </a:p>
          </p:txBody>
        </p:sp>
        <p:grpSp>
          <p:nvGrpSpPr>
            <p:cNvPr id="15384" name="Group 28"/>
            <p:cNvGrpSpPr/>
            <p:nvPr/>
          </p:nvGrpSpPr>
          <p:grpSpPr bwMode="auto">
            <a:xfrm>
              <a:off x="2974975" y="1995488"/>
              <a:ext cx="157163" cy="158750"/>
              <a:chOff x="0" y="0"/>
              <a:chExt cx="99" cy="100"/>
            </a:xfrm>
          </p:grpSpPr>
          <p:sp>
            <p:nvSpPr>
              <p:cNvPr id="15397" name="Freeform 29"/>
              <p:cNvSpPr/>
              <p:nvPr/>
            </p:nvSpPr>
            <p:spPr bwMode="auto">
              <a:xfrm>
                <a:off x="60" y="60"/>
                <a:ext cx="39" cy="40"/>
              </a:xfrm>
              <a:custGeom>
                <a:avLst/>
                <a:gdLst>
                  <a:gd name="T0" fmla="*/ 36 w 24"/>
                  <a:gd name="T1" fmla="*/ 23 h 24"/>
                  <a:gd name="T2" fmla="*/ 13 w 24"/>
                  <a:gd name="T3" fmla="*/ 0 h 24"/>
                  <a:gd name="T4" fmla="*/ 0 w 24"/>
                  <a:gd name="T5" fmla="*/ 13 h 24"/>
                  <a:gd name="T6" fmla="*/ 23 w 24"/>
                  <a:gd name="T7" fmla="*/ 37 h 24"/>
                  <a:gd name="T8" fmla="*/ 36 w 24"/>
                  <a:gd name="T9" fmla="*/ 37 h 24"/>
                  <a:gd name="T10" fmla="*/ 36 w 24"/>
                  <a:gd name="T11" fmla="*/ 23 h 2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4" h="24">
                    <a:moveTo>
                      <a:pt x="22" y="14"/>
                    </a:moveTo>
                    <a:cubicBezTo>
                      <a:pt x="8" y="0"/>
                      <a:pt x="8" y="0"/>
                      <a:pt x="8" y="0"/>
                    </a:cubicBezTo>
                    <a:cubicBezTo>
                      <a:pt x="6" y="3"/>
                      <a:pt x="3" y="6"/>
                      <a:pt x="0" y="8"/>
                    </a:cubicBezTo>
                    <a:cubicBezTo>
                      <a:pt x="14" y="22"/>
                      <a:pt x="14" y="22"/>
                      <a:pt x="14" y="22"/>
                    </a:cubicBezTo>
                    <a:cubicBezTo>
                      <a:pt x="16" y="24"/>
                      <a:pt x="20" y="24"/>
                      <a:pt x="22" y="22"/>
                    </a:cubicBezTo>
                    <a:cubicBezTo>
                      <a:pt x="24" y="19"/>
                      <a:pt x="24" y="16"/>
                      <a:pt x="22" y="1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latin typeface="微软雅黑" panose="020B0503020204020204" charset="-122"/>
                  <a:ea typeface="微软雅黑" panose="020B0503020204020204" charset="-122"/>
                  <a:cs typeface="+mn-ea"/>
                  <a:sym typeface="微软雅黑" panose="020B0503020204020204" charset="-122"/>
                </a:endParaRPr>
              </a:p>
            </p:txBody>
          </p:sp>
          <p:sp>
            <p:nvSpPr>
              <p:cNvPr id="15398" name="Freeform 30"/>
              <p:cNvSpPr>
                <a:spLocks noEditPoints="1"/>
              </p:cNvSpPr>
              <p:nvPr/>
            </p:nvSpPr>
            <p:spPr bwMode="auto">
              <a:xfrm>
                <a:off x="0" y="0"/>
                <a:ext cx="73" cy="73"/>
              </a:xfrm>
              <a:custGeom>
                <a:avLst/>
                <a:gdLst>
                  <a:gd name="T0" fmla="*/ 73 w 44"/>
                  <a:gd name="T1" fmla="*/ 37 h 44"/>
                  <a:gd name="T2" fmla="*/ 37 w 44"/>
                  <a:gd name="T3" fmla="*/ 0 h 44"/>
                  <a:gd name="T4" fmla="*/ 0 w 44"/>
                  <a:gd name="T5" fmla="*/ 37 h 44"/>
                  <a:gd name="T6" fmla="*/ 37 w 44"/>
                  <a:gd name="T7" fmla="*/ 73 h 44"/>
                  <a:gd name="T8" fmla="*/ 73 w 44"/>
                  <a:gd name="T9" fmla="*/ 37 h 44"/>
                  <a:gd name="T10" fmla="*/ 37 w 44"/>
                  <a:gd name="T11" fmla="*/ 65 h 44"/>
                  <a:gd name="T12" fmla="*/ 8 w 44"/>
                  <a:gd name="T13" fmla="*/ 37 h 44"/>
                  <a:gd name="T14" fmla="*/ 37 w 44"/>
                  <a:gd name="T15" fmla="*/ 8 h 44"/>
                  <a:gd name="T16" fmla="*/ 65 w 44"/>
                  <a:gd name="T17" fmla="*/ 37 h 44"/>
                  <a:gd name="T18" fmla="*/ 37 w 44"/>
                  <a:gd name="T19" fmla="*/ 65 h 4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44" h="44">
                    <a:moveTo>
                      <a:pt x="44" y="22"/>
                    </a:moveTo>
                    <a:cubicBezTo>
                      <a:pt x="44" y="10"/>
                      <a:pt x="34" y="0"/>
                      <a:pt x="22" y="0"/>
                    </a:cubicBezTo>
                    <a:cubicBezTo>
                      <a:pt x="10" y="0"/>
                      <a:pt x="0" y="10"/>
                      <a:pt x="0" y="22"/>
                    </a:cubicBezTo>
                    <a:cubicBezTo>
                      <a:pt x="0" y="34"/>
                      <a:pt x="10" y="44"/>
                      <a:pt x="22" y="44"/>
                    </a:cubicBezTo>
                    <a:cubicBezTo>
                      <a:pt x="34" y="44"/>
                      <a:pt x="44" y="34"/>
                      <a:pt x="44" y="22"/>
                    </a:cubicBezTo>
                    <a:close/>
                    <a:moveTo>
                      <a:pt x="22" y="39"/>
                    </a:moveTo>
                    <a:cubicBezTo>
                      <a:pt x="13" y="39"/>
                      <a:pt x="5" y="31"/>
                      <a:pt x="5" y="22"/>
                    </a:cubicBezTo>
                    <a:cubicBezTo>
                      <a:pt x="5" y="13"/>
                      <a:pt x="13" y="5"/>
                      <a:pt x="22" y="5"/>
                    </a:cubicBezTo>
                    <a:cubicBezTo>
                      <a:pt x="31" y="5"/>
                      <a:pt x="39" y="13"/>
                      <a:pt x="39" y="22"/>
                    </a:cubicBezTo>
                    <a:cubicBezTo>
                      <a:pt x="39" y="31"/>
                      <a:pt x="31" y="39"/>
                      <a:pt x="22" y="39"/>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latin typeface="微软雅黑" panose="020B0503020204020204" charset="-122"/>
                  <a:ea typeface="微软雅黑" panose="020B0503020204020204" charset="-122"/>
                  <a:cs typeface="+mn-ea"/>
                  <a:sym typeface="微软雅黑" panose="020B0503020204020204" charset="-122"/>
                </a:endParaRPr>
              </a:p>
            </p:txBody>
          </p:sp>
          <p:sp>
            <p:nvSpPr>
              <p:cNvPr id="15399" name="Freeform 31"/>
              <p:cNvSpPr/>
              <p:nvPr/>
            </p:nvSpPr>
            <p:spPr bwMode="auto">
              <a:xfrm>
                <a:off x="15" y="15"/>
                <a:ext cx="21" cy="22"/>
              </a:xfrm>
              <a:custGeom>
                <a:avLst/>
                <a:gdLst>
                  <a:gd name="T0" fmla="*/ 0 w 13"/>
                  <a:gd name="T1" fmla="*/ 22 h 13"/>
                  <a:gd name="T2" fmla="*/ 6 w 13"/>
                  <a:gd name="T3" fmla="*/ 22 h 13"/>
                  <a:gd name="T4" fmla="*/ 21 w 13"/>
                  <a:gd name="T5" fmla="*/ 7 h 13"/>
                  <a:gd name="T6" fmla="*/ 21 w 13"/>
                  <a:gd name="T7" fmla="*/ 0 h 13"/>
                  <a:gd name="T8" fmla="*/ 0 w 13"/>
                  <a:gd name="T9" fmla="*/ 22 h 1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3" h="13">
                    <a:moveTo>
                      <a:pt x="0" y="13"/>
                    </a:moveTo>
                    <a:cubicBezTo>
                      <a:pt x="4" y="13"/>
                      <a:pt x="4" y="13"/>
                      <a:pt x="4" y="13"/>
                    </a:cubicBezTo>
                    <a:cubicBezTo>
                      <a:pt x="4" y="8"/>
                      <a:pt x="8" y="4"/>
                      <a:pt x="13" y="4"/>
                    </a:cubicBezTo>
                    <a:cubicBezTo>
                      <a:pt x="13" y="0"/>
                      <a:pt x="13" y="0"/>
                      <a:pt x="13" y="0"/>
                    </a:cubicBezTo>
                    <a:cubicBezTo>
                      <a:pt x="6" y="0"/>
                      <a:pt x="0" y="6"/>
                      <a:pt x="0" y="1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latin typeface="微软雅黑" panose="020B0503020204020204" charset="-122"/>
                  <a:ea typeface="微软雅黑" panose="020B0503020204020204" charset="-122"/>
                  <a:cs typeface="+mn-ea"/>
                  <a:sym typeface="微软雅黑" panose="020B0503020204020204" charset="-122"/>
                </a:endParaRPr>
              </a:p>
            </p:txBody>
          </p:sp>
        </p:grpSp>
      </p:grpSp>
      <p:sp>
        <p:nvSpPr>
          <p:cNvPr id="15385" name="Freeform 32"/>
          <p:cNvSpPr/>
          <p:nvPr/>
        </p:nvSpPr>
        <p:spPr bwMode="auto">
          <a:xfrm>
            <a:off x="1462088" y="2334369"/>
            <a:ext cx="149225" cy="144462"/>
          </a:xfrm>
          <a:custGeom>
            <a:avLst/>
            <a:gdLst>
              <a:gd name="T0" fmla="*/ 75921 w 57"/>
              <a:gd name="T1" fmla="*/ 0 h 55"/>
              <a:gd name="T2" fmla="*/ 20944 w 57"/>
              <a:gd name="T3" fmla="*/ 28892 h 55"/>
              <a:gd name="T4" fmla="*/ 0 w 57"/>
              <a:gd name="T5" fmla="*/ 15759 h 55"/>
              <a:gd name="T6" fmla="*/ 0 w 57"/>
              <a:gd name="T7" fmla="*/ 84051 h 55"/>
              <a:gd name="T8" fmla="*/ 57596 w 57"/>
              <a:gd name="T9" fmla="*/ 49905 h 55"/>
              <a:gd name="T10" fmla="*/ 39270 w 57"/>
              <a:gd name="T11" fmla="*/ 39399 h 55"/>
              <a:gd name="T12" fmla="*/ 75921 w 57"/>
              <a:gd name="T13" fmla="*/ 23639 h 55"/>
              <a:gd name="T14" fmla="*/ 125663 w 57"/>
              <a:gd name="T15" fmla="*/ 73544 h 55"/>
              <a:gd name="T16" fmla="*/ 75921 w 57"/>
              <a:gd name="T17" fmla="*/ 123449 h 55"/>
              <a:gd name="T18" fmla="*/ 75921 w 57"/>
              <a:gd name="T19" fmla="*/ 144462 h 55"/>
              <a:gd name="T20" fmla="*/ 149225 w 57"/>
              <a:gd name="T21" fmla="*/ 73544 h 55"/>
              <a:gd name="T22" fmla="*/ 75921 w 57"/>
              <a:gd name="T23" fmla="*/ 0 h 55"/>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57" h="55">
                <a:moveTo>
                  <a:pt x="29" y="0"/>
                </a:moveTo>
                <a:cubicBezTo>
                  <a:pt x="21" y="0"/>
                  <a:pt x="13" y="4"/>
                  <a:pt x="8" y="11"/>
                </a:cubicBezTo>
                <a:cubicBezTo>
                  <a:pt x="0" y="6"/>
                  <a:pt x="0" y="6"/>
                  <a:pt x="0" y="6"/>
                </a:cubicBezTo>
                <a:cubicBezTo>
                  <a:pt x="0" y="32"/>
                  <a:pt x="0" y="32"/>
                  <a:pt x="0" y="32"/>
                </a:cubicBezTo>
                <a:cubicBezTo>
                  <a:pt x="22" y="19"/>
                  <a:pt x="22" y="19"/>
                  <a:pt x="22" y="19"/>
                </a:cubicBezTo>
                <a:cubicBezTo>
                  <a:pt x="15" y="15"/>
                  <a:pt x="15" y="15"/>
                  <a:pt x="15" y="15"/>
                </a:cubicBezTo>
                <a:cubicBezTo>
                  <a:pt x="19" y="11"/>
                  <a:pt x="24" y="9"/>
                  <a:pt x="29" y="9"/>
                </a:cubicBezTo>
                <a:cubicBezTo>
                  <a:pt x="40" y="9"/>
                  <a:pt x="48" y="17"/>
                  <a:pt x="48" y="28"/>
                </a:cubicBezTo>
                <a:cubicBezTo>
                  <a:pt x="48" y="38"/>
                  <a:pt x="40" y="47"/>
                  <a:pt x="29" y="47"/>
                </a:cubicBezTo>
                <a:cubicBezTo>
                  <a:pt x="29" y="55"/>
                  <a:pt x="29" y="55"/>
                  <a:pt x="29" y="55"/>
                </a:cubicBezTo>
                <a:cubicBezTo>
                  <a:pt x="44" y="55"/>
                  <a:pt x="57" y="43"/>
                  <a:pt x="57" y="28"/>
                </a:cubicBezTo>
                <a:cubicBezTo>
                  <a:pt x="57" y="12"/>
                  <a:pt x="44" y="0"/>
                  <a:pt x="29"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latin typeface="微软雅黑" panose="020B0503020204020204" charset="-122"/>
              <a:ea typeface="微软雅黑" panose="020B0503020204020204" charset="-122"/>
              <a:cs typeface="+mn-ea"/>
              <a:sym typeface="微软雅黑" panose="020B0503020204020204" charset="-122"/>
            </a:endParaRPr>
          </a:p>
        </p:txBody>
      </p:sp>
      <p:sp>
        <p:nvSpPr>
          <p:cNvPr id="15386" name="Rectangle 33"/>
          <p:cNvSpPr>
            <a:spLocks noChangeArrowheads="1"/>
          </p:cNvSpPr>
          <p:nvPr/>
        </p:nvSpPr>
        <p:spPr bwMode="auto">
          <a:xfrm>
            <a:off x="788988" y="3894881"/>
            <a:ext cx="1511300"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zh-CN" altLang="en-US" sz="800" b="1" dirty="0">
                <a:solidFill>
                  <a:schemeClr val="tx1">
                    <a:lumMod val="95000"/>
                    <a:lumOff val="5000"/>
                  </a:schemeClr>
                </a:solidFill>
                <a:latin typeface="微软雅黑" panose="020B0503020204020204" charset="-122"/>
                <a:ea typeface="微软雅黑" panose="020B0503020204020204" charset="-122"/>
                <a:cs typeface="+mn-ea"/>
                <a:sym typeface="微软雅黑" panose="020B0503020204020204" charset="-122"/>
              </a:rPr>
              <a:t>填写标题</a:t>
            </a:r>
            <a:endParaRPr lang="en-US" altLang="zh-CN" sz="800" b="1" dirty="0">
              <a:solidFill>
                <a:schemeClr val="tx1">
                  <a:lumMod val="95000"/>
                  <a:lumOff val="5000"/>
                </a:schemeClr>
              </a:solidFill>
              <a:latin typeface="微软雅黑" panose="020B0503020204020204" charset="-122"/>
              <a:ea typeface="微软雅黑" panose="020B0503020204020204" charset="-122"/>
              <a:cs typeface="+mn-ea"/>
              <a:sym typeface="微软雅黑" panose="020B0503020204020204" charset="-122"/>
            </a:endParaRPr>
          </a:p>
          <a:p>
            <a:pPr algn="ctr"/>
            <a:r>
              <a:rPr lang="zh-CN" altLang="en-US" sz="800" dirty="0">
                <a:solidFill>
                  <a:schemeClr val="tx1">
                    <a:lumMod val="95000"/>
                    <a:lumOff val="5000"/>
                  </a:schemeClr>
                </a:solidFill>
                <a:latin typeface="微软雅黑" panose="020B0503020204020204" charset="-122"/>
                <a:ea typeface="微软雅黑" panose="020B0503020204020204" charset="-122"/>
                <a:cs typeface="+mn-ea"/>
                <a:sym typeface="微软雅黑" panose="020B0503020204020204" charset="-122"/>
              </a:rPr>
              <a:t>经过这次全面总结，让自己又一次认识到自身在工作中、意识上存在许多不足。</a:t>
            </a:r>
          </a:p>
        </p:txBody>
      </p:sp>
      <p:sp>
        <p:nvSpPr>
          <p:cNvPr id="15387" name="Rectangle 34"/>
          <p:cNvSpPr>
            <a:spLocks noChangeArrowheads="1"/>
          </p:cNvSpPr>
          <p:nvPr/>
        </p:nvSpPr>
        <p:spPr bwMode="auto">
          <a:xfrm>
            <a:off x="2305050" y="3894881"/>
            <a:ext cx="1511300"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zh-CN" altLang="en-US" sz="800" b="1" dirty="0">
                <a:solidFill>
                  <a:schemeClr val="tx1">
                    <a:lumMod val="95000"/>
                    <a:lumOff val="5000"/>
                  </a:schemeClr>
                </a:solidFill>
                <a:latin typeface="微软雅黑" panose="020B0503020204020204" charset="-122"/>
                <a:ea typeface="微软雅黑" panose="020B0503020204020204" charset="-122"/>
                <a:cs typeface="+mn-ea"/>
                <a:sym typeface="微软雅黑" panose="020B0503020204020204" charset="-122"/>
              </a:rPr>
              <a:t>填写标题</a:t>
            </a:r>
            <a:endParaRPr lang="en-US" altLang="zh-CN" sz="800" b="1" dirty="0">
              <a:solidFill>
                <a:schemeClr val="tx1">
                  <a:lumMod val="95000"/>
                  <a:lumOff val="5000"/>
                </a:schemeClr>
              </a:solidFill>
              <a:latin typeface="微软雅黑" panose="020B0503020204020204" charset="-122"/>
              <a:ea typeface="微软雅黑" panose="020B0503020204020204" charset="-122"/>
              <a:cs typeface="+mn-ea"/>
              <a:sym typeface="微软雅黑" panose="020B0503020204020204" charset="-122"/>
            </a:endParaRPr>
          </a:p>
          <a:p>
            <a:pPr algn="ctr"/>
            <a:r>
              <a:rPr lang="zh-CN" altLang="en-US" sz="800" dirty="0">
                <a:solidFill>
                  <a:schemeClr val="tx1">
                    <a:lumMod val="95000"/>
                    <a:lumOff val="5000"/>
                  </a:schemeClr>
                </a:solidFill>
                <a:latin typeface="微软雅黑" panose="020B0503020204020204" charset="-122"/>
                <a:ea typeface="微软雅黑" panose="020B0503020204020204" charset="-122"/>
                <a:cs typeface="+mn-ea"/>
                <a:sym typeface="微软雅黑" panose="020B0503020204020204" charset="-122"/>
              </a:rPr>
              <a:t>经过这次全面总结，让自己又一次认识到自身在工作中、意识上存在许多不足。</a:t>
            </a:r>
          </a:p>
        </p:txBody>
      </p:sp>
      <p:sp>
        <p:nvSpPr>
          <p:cNvPr id="15388" name="Rectangle 35"/>
          <p:cNvSpPr>
            <a:spLocks noChangeArrowheads="1"/>
          </p:cNvSpPr>
          <p:nvPr/>
        </p:nvSpPr>
        <p:spPr bwMode="auto">
          <a:xfrm>
            <a:off x="3816350" y="3894881"/>
            <a:ext cx="1511300"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zh-CN" altLang="en-US" sz="800" b="1" dirty="0">
                <a:solidFill>
                  <a:schemeClr val="tx1">
                    <a:lumMod val="95000"/>
                    <a:lumOff val="5000"/>
                  </a:schemeClr>
                </a:solidFill>
                <a:latin typeface="微软雅黑" panose="020B0503020204020204" charset="-122"/>
                <a:ea typeface="微软雅黑" panose="020B0503020204020204" charset="-122"/>
                <a:cs typeface="+mn-ea"/>
                <a:sym typeface="微软雅黑" panose="020B0503020204020204" charset="-122"/>
              </a:rPr>
              <a:t>填写标题</a:t>
            </a:r>
            <a:endParaRPr lang="en-US" altLang="zh-CN" sz="800" b="1" dirty="0">
              <a:solidFill>
                <a:schemeClr val="tx1">
                  <a:lumMod val="95000"/>
                  <a:lumOff val="5000"/>
                </a:schemeClr>
              </a:solidFill>
              <a:latin typeface="微软雅黑" panose="020B0503020204020204" charset="-122"/>
              <a:ea typeface="微软雅黑" panose="020B0503020204020204" charset="-122"/>
              <a:cs typeface="+mn-ea"/>
              <a:sym typeface="微软雅黑" panose="020B0503020204020204" charset="-122"/>
            </a:endParaRPr>
          </a:p>
          <a:p>
            <a:pPr algn="ctr"/>
            <a:r>
              <a:rPr lang="zh-CN" altLang="en-US" sz="800" dirty="0">
                <a:solidFill>
                  <a:schemeClr val="tx1">
                    <a:lumMod val="95000"/>
                    <a:lumOff val="5000"/>
                  </a:schemeClr>
                </a:solidFill>
                <a:latin typeface="微软雅黑" panose="020B0503020204020204" charset="-122"/>
                <a:ea typeface="微软雅黑" panose="020B0503020204020204" charset="-122"/>
                <a:cs typeface="+mn-ea"/>
                <a:sym typeface="微软雅黑" panose="020B0503020204020204" charset="-122"/>
              </a:rPr>
              <a:t>经过这次全面总结，让自己又一次认识到自身在工作中、意识上存在许多不足。</a:t>
            </a:r>
          </a:p>
        </p:txBody>
      </p:sp>
      <p:sp>
        <p:nvSpPr>
          <p:cNvPr id="15389" name="Rectangle 36"/>
          <p:cNvSpPr>
            <a:spLocks noChangeArrowheads="1"/>
          </p:cNvSpPr>
          <p:nvPr/>
        </p:nvSpPr>
        <p:spPr bwMode="auto">
          <a:xfrm>
            <a:off x="5340350" y="3894881"/>
            <a:ext cx="1511300"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zh-CN" altLang="en-US" sz="800" b="1" dirty="0">
                <a:solidFill>
                  <a:schemeClr val="tx1">
                    <a:lumMod val="95000"/>
                    <a:lumOff val="5000"/>
                  </a:schemeClr>
                </a:solidFill>
                <a:latin typeface="微软雅黑" panose="020B0503020204020204" charset="-122"/>
                <a:ea typeface="微软雅黑" panose="020B0503020204020204" charset="-122"/>
                <a:cs typeface="+mn-ea"/>
                <a:sym typeface="微软雅黑" panose="020B0503020204020204" charset="-122"/>
              </a:rPr>
              <a:t>填写标题</a:t>
            </a:r>
            <a:endParaRPr lang="en-US" altLang="zh-CN" sz="800" b="1" dirty="0">
              <a:solidFill>
                <a:schemeClr val="tx1">
                  <a:lumMod val="95000"/>
                  <a:lumOff val="5000"/>
                </a:schemeClr>
              </a:solidFill>
              <a:latin typeface="微软雅黑" panose="020B0503020204020204" charset="-122"/>
              <a:ea typeface="微软雅黑" panose="020B0503020204020204" charset="-122"/>
              <a:cs typeface="+mn-ea"/>
              <a:sym typeface="微软雅黑" panose="020B0503020204020204" charset="-122"/>
            </a:endParaRPr>
          </a:p>
          <a:p>
            <a:pPr algn="ctr"/>
            <a:r>
              <a:rPr lang="zh-CN" altLang="en-US" sz="800" dirty="0">
                <a:solidFill>
                  <a:schemeClr val="tx1">
                    <a:lumMod val="95000"/>
                    <a:lumOff val="5000"/>
                  </a:schemeClr>
                </a:solidFill>
                <a:latin typeface="微软雅黑" panose="020B0503020204020204" charset="-122"/>
                <a:ea typeface="微软雅黑" panose="020B0503020204020204" charset="-122"/>
                <a:cs typeface="+mn-ea"/>
                <a:sym typeface="微软雅黑" panose="020B0503020204020204" charset="-122"/>
              </a:rPr>
              <a:t>经过这次全面总结，让自己又一次认识到自身在工作中、意识上存在许多不足。</a:t>
            </a:r>
          </a:p>
        </p:txBody>
      </p:sp>
      <p:sp>
        <p:nvSpPr>
          <p:cNvPr id="15390" name="Rectangle 37"/>
          <p:cNvSpPr>
            <a:spLocks noChangeArrowheads="1"/>
          </p:cNvSpPr>
          <p:nvPr/>
        </p:nvSpPr>
        <p:spPr bwMode="auto">
          <a:xfrm>
            <a:off x="6856413" y="3894881"/>
            <a:ext cx="1511300"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zh-CN" altLang="en-US" sz="800" b="1" dirty="0">
                <a:solidFill>
                  <a:schemeClr val="tx1">
                    <a:lumMod val="95000"/>
                    <a:lumOff val="5000"/>
                  </a:schemeClr>
                </a:solidFill>
                <a:latin typeface="微软雅黑" panose="020B0503020204020204" charset="-122"/>
                <a:ea typeface="微软雅黑" panose="020B0503020204020204" charset="-122"/>
                <a:cs typeface="+mn-ea"/>
                <a:sym typeface="微软雅黑" panose="020B0503020204020204" charset="-122"/>
              </a:rPr>
              <a:t>填写标题</a:t>
            </a:r>
            <a:endParaRPr lang="en-US" altLang="zh-CN" sz="800" b="1" dirty="0">
              <a:solidFill>
                <a:schemeClr val="tx1">
                  <a:lumMod val="95000"/>
                  <a:lumOff val="5000"/>
                </a:schemeClr>
              </a:solidFill>
              <a:latin typeface="微软雅黑" panose="020B0503020204020204" charset="-122"/>
              <a:ea typeface="微软雅黑" panose="020B0503020204020204" charset="-122"/>
              <a:cs typeface="+mn-ea"/>
              <a:sym typeface="微软雅黑" panose="020B0503020204020204" charset="-122"/>
            </a:endParaRPr>
          </a:p>
          <a:p>
            <a:pPr algn="ctr"/>
            <a:r>
              <a:rPr lang="zh-CN" altLang="en-US" sz="800" dirty="0">
                <a:solidFill>
                  <a:schemeClr val="tx1">
                    <a:lumMod val="95000"/>
                    <a:lumOff val="5000"/>
                  </a:schemeClr>
                </a:solidFill>
                <a:latin typeface="微软雅黑" panose="020B0503020204020204" charset="-122"/>
                <a:ea typeface="微软雅黑" panose="020B0503020204020204" charset="-122"/>
                <a:cs typeface="+mn-ea"/>
                <a:sym typeface="微软雅黑" panose="020B0503020204020204" charset="-122"/>
              </a:rPr>
              <a:t>经过这次全面总结，让自己又一次认识到自身在工作中、意识上存在许多不足。</a:t>
            </a:r>
          </a:p>
        </p:txBody>
      </p:sp>
      <p:sp>
        <p:nvSpPr>
          <p:cNvPr id="15391" name="Line 38"/>
          <p:cNvSpPr>
            <a:spLocks noChangeShapeType="1"/>
          </p:cNvSpPr>
          <p:nvPr/>
        </p:nvSpPr>
        <p:spPr bwMode="auto">
          <a:xfrm>
            <a:off x="1544638" y="3442444"/>
            <a:ext cx="0" cy="360362"/>
          </a:xfrm>
          <a:prstGeom prst="line">
            <a:avLst/>
          </a:prstGeom>
          <a:noFill/>
          <a:ln w="6350">
            <a:solidFill>
              <a:srgbClr val="C0C0C0"/>
            </a:solidFill>
            <a:prstDash val="dash"/>
            <a:round/>
            <a:tailEnd type="oval"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latin typeface="微软雅黑" panose="020B0503020204020204" charset="-122"/>
              <a:ea typeface="微软雅黑" panose="020B0503020204020204" charset="-122"/>
              <a:cs typeface="+mn-ea"/>
              <a:sym typeface="微软雅黑" panose="020B0503020204020204" charset="-122"/>
            </a:endParaRPr>
          </a:p>
        </p:txBody>
      </p:sp>
      <p:sp>
        <p:nvSpPr>
          <p:cNvPr id="15392" name="Line 39"/>
          <p:cNvSpPr>
            <a:spLocks noChangeShapeType="1"/>
          </p:cNvSpPr>
          <p:nvPr/>
        </p:nvSpPr>
        <p:spPr bwMode="auto">
          <a:xfrm>
            <a:off x="3060700" y="3442444"/>
            <a:ext cx="0" cy="360362"/>
          </a:xfrm>
          <a:prstGeom prst="line">
            <a:avLst/>
          </a:prstGeom>
          <a:noFill/>
          <a:ln w="6350">
            <a:solidFill>
              <a:srgbClr val="C0C0C0"/>
            </a:solidFill>
            <a:prstDash val="dash"/>
            <a:round/>
            <a:tailEnd type="oval"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latin typeface="微软雅黑" panose="020B0503020204020204" charset="-122"/>
              <a:ea typeface="微软雅黑" panose="020B0503020204020204" charset="-122"/>
              <a:cs typeface="+mn-ea"/>
              <a:sym typeface="微软雅黑" panose="020B0503020204020204" charset="-122"/>
            </a:endParaRPr>
          </a:p>
        </p:txBody>
      </p:sp>
      <p:sp>
        <p:nvSpPr>
          <p:cNvPr id="15393" name="Line 40"/>
          <p:cNvSpPr>
            <a:spLocks noChangeShapeType="1"/>
          </p:cNvSpPr>
          <p:nvPr/>
        </p:nvSpPr>
        <p:spPr bwMode="auto">
          <a:xfrm>
            <a:off x="4572000" y="3442444"/>
            <a:ext cx="0" cy="360362"/>
          </a:xfrm>
          <a:prstGeom prst="line">
            <a:avLst/>
          </a:prstGeom>
          <a:noFill/>
          <a:ln w="6350">
            <a:solidFill>
              <a:srgbClr val="C0C0C0"/>
            </a:solidFill>
            <a:prstDash val="dash"/>
            <a:round/>
            <a:tailEnd type="oval"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latin typeface="微软雅黑" panose="020B0503020204020204" charset="-122"/>
              <a:ea typeface="微软雅黑" panose="020B0503020204020204" charset="-122"/>
              <a:cs typeface="+mn-ea"/>
              <a:sym typeface="微软雅黑" panose="020B0503020204020204" charset="-122"/>
            </a:endParaRPr>
          </a:p>
        </p:txBody>
      </p:sp>
      <p:sp>
        <p:nvSpPr>
          <p:cNvPr id="15394" name="Line 41"/>
          <p:cNvSpPr>
            <a:spLocks noChangeShapeType="1"/>
          </p:cNvSpPr>
          <p:nvPr/>
        </p:nvSpPr>
        <p:spPr bwMode="auto">
          <a:xfrm>
            <a:off x="6096000" y="3442444"/>
            <a:ext cx="0" cy="360362"/>
          </a:xfrm>
          <a:prstGeom prst="line">
            <a:avLst/>
          </a:prstGeom>
          <a:noFill/>
          <a:ln w="6350">
            <a:solidFill>
              <a:srgbClr val="C0C0C0"/>
            </a:solidFill>
            <a:prstDash val="dash"/>
            <a:round/>
            <a:tailEnd type="oval"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latin typeface="微软雅黑" panose="020B0503020204020204" charset="-122"/>
              <a:ea typeface="微软雅黑" panose="020B0503020204020204" charset="-122"/>
              <a:cs typeface="+mn-ea"/>
              <a:sym typeface="微软雅黑" panose="020B0503020204020204" charset="-122"/>
            </a:endParaRPr>
          </a:p>
        </p:txBody>
      </p:sp>
      <p:sp>
        <p:nvSpPr>
          <p:cNvPr id="15395" name="Line 42"/>
          <p:cNvSpPr>
            <a:spLocks noChangeShapeType="1"/>
          </p:cNvSpPr>
          <p:nvPr/>
        </p:nvSpPr>
        <p:spPr bwMode="auto">
          <a:xfrm>
            <a:off x="7612063" y="3442444"/>
            <a:ext cx="0" cy="360362"/>
          </a:xfrm>
          <a:prstGeom prst="line">
            <a:avLst/>
          </a:prstGeom>
          <a:noFill/>
          <a:ln w="6350">
            <a:solidFill>
              <a:srgbClr val="C0C0C0"/>
            </a:solidFill>
            <a:prstDash val="dash"/>
            <a:round/>
            <a:tailEnd type="oval"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latin typeface="微软雅黑" panose="020B0503020204020204" charset="-122"/>
              <a:ea typeface="微软雅黑" panose="020B0503020204020204" charset="-122"/>
              <a:cs typeface="+mn-ea"/>
              <a:sym typeface="微软雅黑" panose="020B0503020204020204" charset="-122"/>
            </a:endParaRPr>
          </a:p>
        </p:txBody>
      </p:sp>
      <p:sp>
        <p:nvSpPr>
          <p:cNvPr id="46" name="Text Box 4"/>
          <p:cNvSpPr txBox="1">
            <a:spLocks noChangeArrowheads="1"/>
          </p:cNvSpPr>
          <p:nvPr/>
        </p:nvSpPr>
        <p:spPr bwMode="auto">
          <a:xfrm>
            <a:off x="3069025" y="192933"/>
            <a:ext cx="3005951"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000">
                <a:solidFill>
                  <a:schemeClr val="tx1">
                    <a:lumMod val="85000"/>
                    <a:lumOff val="15000"/>
                  </a:schemeClr>
                </a:solidFill>
                <a:latin typeface="微软雅黑" panose="020B0503020204020204" charset="-122"/>
                <a:ea typeface="微软雅黑" panose="020B0503020204020204" charset="-122"/>
                <a:cs typeface="+mn-ea"/>
                <a:sym typeface="微软雅黑" panose="020B0503020204020204" charset="-122"/>
              </a:rPr>
              <a:t>工作中的不足及原因分析</a:t>
            </a:r>
            <a:endParaRPr lang="zh-CN" altLang="zh-CN" sz="2000" dirty="0">
              <a:solidFill>
                <a:schemeClr val="tx1">
                  <a:lumMod val="85000"/>
                  <a:lumOff val="15000"/>
                </a:schemeClr>
              </a:solidFill>
              <a:latin typeface="微软雅黑" panose="020B0503020204020204" charset="-122"/>
              <a:ea typeface="微软雅黑" panose="020B0503020204020204" charset="-122"/>
              <a:cs typeface="+mn-ea"/>
              <a:sym typeface="微软雅黑" panose="020B0503020204020204" charset="-122"/>
            </a:endParaRPr>
          </a:p>
        </p:txBody>
      </p:sp>
      <p:sp>
        <p:nvSpPr>
          <p:cNvPr id="47" name="Line 6"/>
          <p:cNvSpPr>
            <a:spLocks noChangeShapeType="1"/>
          </p:cNvSpPr>
          <p:nvPr/>
        </p:nvSpPr>
        <p:spPr bwMode="auto">
          <a:xfrm>
            <a:off x="0" y="361950"/>
            <a:ext cx="3069025" cy="0"/>
          </a:xfrm>
          <a:prstGeom prst="line">
            <a:avLst/>
          </a:prstGeom>
          <a:noFill/>
          <a:ln w="6350">
            <a:solidFill>
              <a:srgbClr val="0070C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latin typeface="微软雅黑" panose="020B0503020204020204" charset="-122"/>
              <a:ea typeface="微软雅黑" panose="020B0503020204020204" charset="-122"/>
              <a:cs typeface="+mn-ea"/>
              <a:sym typeface="微软雅黑" panose="020B0503020204020204" charset="-122"/>
            </a:endParaRPr>
          </a:p>
        </p:txBody>
      </p:sp>
      <p:sp>
        <p:nvSpPr>
          <p:cNvPr id="48" name="Line 7"/>
          <p:cNvSpPr>
            <a:spLocks noChangeShapeType="1"/>
          </p:cNvSpPr>
          <p:nvPr/>
        </p:nvSpPr>
        <p:spPr bwMode="auto">
          <a:xfrm>
            <a:off x="6147594" y="361950"/>
            <a:ext cx="2996406" cy="0"/>
          </a:xfrm>
          <a:prstGeom prst="line">
            <a:avLst/>
          </a:prstGeom>
          <a:noFill/>
          <a:ln w="6350">
            <a:solidFill>
              <a:srgbClr val="0070C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latin typeface="微软雅黑" panose="020B0503020204020204" charset="-122"/>
              <a:ea typeface="微软雅黑" panose="020B0503020204020204" charset="-122"/>
              <a:cs typeface="+mn-ea"/>
              <a:sym typeface="微软雅黑" panose="020B0503020204020204" charset="-122"/>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3000">
        <p:fade/>
      </p:transition>
    </mc:Choice>
    <mc:Fallback xmlns="">
      <p:transition spd="med"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47"/>
                                        </p:tgtEl>
                                        <p:attrNameLst>
                                          <p:attrName>style.visibility</p:attrName>
                                        </p:attrNameLst>
                                      </p:cBhvr>
                                      <p:to>
                                        <p:strVal val="visible"/>
                                      </p:to>
                                    </p:set>
                                    <p:anim calcmode="lin" valueType="num">
                                      <p:cBhvr additive="base">
                                        <p:cTn id="7" dur="500" fill="hold"/>
                                        <p:tgtEl>
                                          <p:spTgt spid="47"/>
                                        </p:tgtEl>
                                        <p:attrNameLst>
                                          <p:attrName>ppt_x</p:attrName>
                                        </p:attrNameLst>
                                      </p:cBhvr>
                                      <p:tavLst>
                                        <p:tav tm="0">
                                          <p:val>
                                            <p:strVal val="1+#ppt_w/2"/>
                                          </p:val>
                                        </p:tav>
                                        <p:tav tm="100000">
                                          <p:val>
                                            <p:strVal val="#ppt_x"/>
                                          </p:val>
                                        </p:tav>
                                      </p:tavLst>
                                    </p:anim>
                                    <p:anim calcmode="lin" valueType="num">
                                      <p:cBhvr additive="base">
                                        <p:cTn id="8" dur="500" fill="hold"/>
                                        <p:tgtEl>
                                          <p:spTgt spid="47"/>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48"/>
                                        </p:tgtEl>
                                        <p:attrNameLst>
                                          <p:attrName>style.visibility</p:attrName>
                                        </p:attrNameLst>
                                      </p:cBhvr>
                                      <p:to>
                                        <p:strVal val="visible"/>
                                      </p:to>
                                    </p:set>
                                    <p:anim calcmode="lin" valueType="num">
                                      <p:cBhvr additive="base">
                                        <p:cTn id="11" dur="500" fill="hold"/>
                                        <p:tgtEl>
                                          <p:spTgt spid="48"/>
                                        </p:tgtEl>
                                        <p:attrNameLst>
                                          <p:attrName>ppt_x</p:attrName>
                                        </p:attrNameLst>
                                      </p:cBhvr>
                                      <p:tavLst>
                                        <p:tav tm="0">
                                          <p:val>
                                            <p:strVal val="0-#ppt_w/2"/>
                                          </p:val>
                                        </p:tav>
                                        <p:tav tm="100000">
                                          <p:val>
                                            <p:strVal val="#ppt_x"/>
                                          </p:val>
                                        </p:tav>
                                      </p:tavLst>
                                    </p:anim>
                                    <p:anim calcmode="lin" valueType="num">
                                      <p:cBhvr additive="base">
                                        <p:cTn id="12" dur="500" fill="hold"/>
                                        <p:tgtEl>
                                          <p:spTgt spid="48"/>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42" presetClass="entr" presetSubtype="0" fill="hold" grpId="0" nodeType="afterEffect">
                                  <p:stCondLst>
                                    <p:cond delay="0"/>
                                  </p:stCondLst>
                                  <p:childTnLst>
                                    <p:set>
                                      <p:cBhvr>
                                        <p:cTn id="15" dur="1" fill="hold">
                                          <p:stCondLst>
                                            <p:cond delay="0"/>
                                          </p:stCondLst>
                                        </p:cTn>
                                        <p:tgtEl>
                                          <p:spTgt spid="46"/>
                                        </p:tgtEl>
                                        <p:attrNameLst>
                                          <p:attrName>style.visibility</p:attrName>
                                        </p:attrNameLst>
                                      </p:cBhvr>
                                      <p:to>
                                        <p:strVal val="visible"/>
                                      </p:to>
                                    </p:set>
                                    <p:animEffect transition="in" filter="fade">
                                      <p:cBhvr>
                                        <p:cTn id="16" dur="1000"/>
                                        <p:tgtEl>
                                          <p:spTgt spid="46"/>
                                        </p:tgtEl>
                                      </p:cBhvr>
                                    </p:animEffect>
                                    <p:anim calcmode="lin" valueType="num">
                                      <p:cBhvr>
                                        <p:cTn id="17" dur="1000" fill="hold"/>
                                        <p:tgtEl>
                                          <p:spTgt spid="46"/>
                                        </p:tgtEl>
                                        <p:attrNameLst>
                                          <p:attrName>ppt_x</p:attrName>
                                        </p:attrNameLst>
                                      </p:cBhvr>
                                      <p:tavLst>
                                        <p:tav tm="0">
                                          <p:val>
                                            <p:strVal val="#ppt_x"/>
                                          </p:val>
                                        </p:tav>
                                        <p:tav tm="100000">
                                          <p:val>
                                            <p:strVal val="#ppt_x"/>
                                          </p:val>
                                        </p:tav>
                                      </p:tavLst>
                                    </p:anim>
                                    <p:anim calcmode="lin" valueType="num">
                                      <p:cBhvr>
                                        <p:cTn id="18" dur="1000" fill="hold"/>
                                        <p:tgtEl>
                                          <p:spTgt spid="46"/>
                                        </p:tgtEl>
                                        <p:attrNameLst>
                                          <p:attrName>ppt_y</p:attrName>
                                        </p:attrNameLst>
                                      </p:cBhvr>
                                      <p:tavLst>
                                        <p:tav tm="0">
                                          <p:val>
                                            <p:strVal val="#ppt_y+.1"/>
                                          </p:val>
                                        </p:tav>
                                        <p:tav tm="100000">
                                          <p:val>
                                            <p:strVal val="#ppt_y"/>
                                          </p:val>
                                        </p:tav>
                                      </p:tavLst>
                                    </p:anim>
                                  </p:childTnLst>
                                </p:cTn>
                              </p:par>
                            </p:childTnLst>
                          </p:cTn>
                        </p:par>
                        <p:par>
                          <p:cTn id="19" fill="hold">
                            <p:stCondLst>
                              <p:cond delay="1500"/>
                            </p:stCondLst>
                            <p:childTnLst>
                              <p:par>
                                <p:cTn id="20" presetID="22" presetClass="entr" presetSubtype="8" fill="hold" grpId="0" nodeType="afterEffect">
                                  <p:stCondLst>
                                    <p:cond delay="0"/>
                                  </p:stCondLst>
                                  <p:childTnLst>
                                    <p:set>
                                      <p:cBhvr>
                                        <p:cTn id="21" dur="1" fill="hold">
                                          <p:stCondLst>
                                            <p:cond delay="0"/>
                                          </p:stCondLst>
                                        </p:cTn>
                                        <p:tgtEl>
                                          <p:spTgt spid="15376"/>
                                        </p:tgtEl>
                                        <p:attrNameLst>
                                          <p:attrName>style.visibility</p:attrName>
                                        </p:attrNameLst>
                                      </p:cBhvr>
                                      <p:to>
                                        <p:strVal val="visible"/>
                                      </p:to>
                                    </p:set>
                                    <p:animEffect transition="in" filter="wipe(left)">
                                      <p:cBhvr>
                                        <p:cTn id="22" dur="500"/>
                                        <p:tgtEl>
                                          <p:spTgt spid="15376"/>
                                        </p:tgtEl>
                                      </p:cBhvr>
                                    </p:animEffect>
                                  </p:childTnLst>
                                </p:cTn>
                              </p:par>
                              <p:par>
                                <p:cTn id="23" presetID="22" presetClass="entr" presetSubtype="8" fill="hold" grpId="0" nodeType="withEffect">
                                  <p:stCondLst>
                                    <p:cond delay="0"/>
                                  </p:stCondLst>
                                  <p:childTnLst>
                                    <p:set>
                                      <p:cBhvr>
                                        <p:cTn id="24" dur="1" fill="hold">
                                          <p:stCondLst>
                                            <p:cond delay="0"/>
                                          </p:stCondLst>
                                        </p:cTn>
                                        <p:tgtEl>
                                          <p:spTgt spid="15371"/>
                                        </p:tgtEl>
                                        <p:attrNameLst>
                                          <p:attrName>style.visibility</p:attrName>
                                        </p:attrNameLst>
                                      </p:cBhvr>
                                      <p:to>
                                        <p:strVal val="visible"/>
                                      </p:to>
                                    </p:set>
                                    <p:animEffect transition="in" filter="wipe(left)">
                                      <p:cBhvr>
                                        <p:cTn id="25" dur="500"/>
                                        <p:tgtEl>
                                          <p:spTgt spid="15371"/>
                                        </p:tgtEl>
                                      </p:cBhvr>
                                    </p:animEffect>
                                  </p:childTnLst>
                                </p:cTn>
                              </p:par>
                            </p:childTnLst>
                          </p:cTn>
                        </p:par>
                        <p:par>
                          <p:cTn id="26" fill="hold">
                            <p:stCondLst>
                              <p:cond delay="2000"/>
                            </p:stCondLst>
                            <p:childTnLst>
                              <p:par>
                                <p:cTn id="27" presetID="21" presetClass="entr" presetSubtype="1" fill="hold" grpId="0" nodeType="afterEffect">
                                  <p:stCondLst>
                                    <p:cond delay="0"/>
                                  </p:stCondLst>
                                  <p:childTnLst>
                                    <p:set>
                                      <p:cBhvr>
                                        <p:cTn id="28" dur="1" fill="hold">
                                          <p:stCondLst>
                                            <p:cond delay="0"/>
                                          </p:stCondLst>
                                        </p:cTn>
                                        <p:tgtEl>
                                          <p:spTgt spid="15366"/>
                                        </p:tgtEl>
                                        <p:attrNameLst>
                                          <p:attrName>style.visibility</p:attrName>
                                        </p:attrNameLst>
                                      </p:cBhvr>
                                      <p:to>
                                        <p:strVal val="visible"/>
                                      </p:to>
                                    </p:set>
                                    <p:animEffect transition="in" filter="wheel(1)">
                                      <p:cBhvr>
                                        <p:cTn id="29" dur="2000"/>
                                        <p:tgtEl>
                                          <p:spTgt spid="15366"/>
                                        </p:tgtEl>
                                      </p:cBhvr>
                                    </p:animEffect>
                                  </p:childTnLst>
                                </p:cTn>
                              </p:par>
                            </p:childTnLst>
                          </p:cTn>
                        </p:par>
                        <p:par>
                          <p:cTn id="30" fill="hold">
                            <p:stCondLst>
                              <p:cond delay="4000"/>
                            </p:stCondLst>
                            <p:childTnLst>
                              <p:par>
                                <p:cTn id="31" presetID="22" presetClass="entr" presetSubtype="1" fill="hold" grpId="0" nodeType="afterEffect">
                                  <p:stCondLst>
                                    <p:cond delay="0"/>
                                  </p:stCondLst>
                                  <p:childTnLst>
                                    <p:set>
                                      <p:cBhvr>
                                        <p:cTn id="32" dur="1" fill="hold">
                                          <p:stCondLst>
                                            <p:cond delay="0"/>
                                          </p:stCondLst>
                                        </p:cTn>
                                        <p:tgtEl>
                                          <p:spTgt spid="15391"/>
                                        </p:tgtEl>
                                        <p:attrNameLst>
                                          <p:attrName>style.visibility</p:attrName>
                                        </p:attrNameLst>
                                      </p:cBhvr>
                                      <p:to>
                                        <p:strVal val="visible"/>
                                      </p:to>
                                    </p:set>
                                    <p:animEffect transition="in" filter="wipe(up)">
                                      <p:cBhvr>
                                        <p:cTn id="33" dur="500"/>
                                        <p:tgtEl>
                                          <p:spTgt spid="15391"/>
                                        </p:tgtEl>
                                      </p:cBhvr>
                                    </p:animEffect>
                                  </p:childTnLst>
                                </p:cTn>
                              </p:par>
                            </p:childTnLst>
                          </p:cTn>
                        </p:par>
                        <p:par>
                          <p:cTn id="34" fill="hold">
                            <p:stCondLst>
                              <p:cond delay="4500"/>
                            </p:stCondLst>
                            <p:childTnLst>
                              <p:par>
                                <p:cTn id="35" presetID="14" presetClass="entr" presetSubtype="10" fill="hold" grpId="0" nodeType="afterEffect">
                                  <p:stCondLst>
                                    <p:cond delay="0"/>
                                  </p:stCondLst>
                                  <p:childTnLst>
                                    <p:set>
                                      <p:cBhvr>
                                        <p:cTn id="36" dur="1" fill="hold">
                                          <p:stCondLst>
                                            <p:cond delay="0"/>
                                          </p:stCondLst>
                                        </p:cTn>
                                        <p:tgtEl>
                                          <p:spTgt spid="15386"/>
                                        </p:tgtEl>
                                        <p:attrNameLst>
                                          <p:attrName>style.visibility</p:attrName>
                                        </p:attrNameLst>
                                      </p:cBhvr>
                                      <p:to>
                                        <p:strVal val="visible"/>
                                      </p:to>
                                    </p:set>
                                    <p:animEffect transition="in" filter="randombar(horizontal)">
                                      <p:cBhvr>
                                        <p:cTn id="37" dur="500"/>
                                        <p:tgtEl>
                                          <p:spTgt spid="15386"/>
                                        </p:tgtEl>
                                      </p:cBhvr>
                                    </p:animEffect>
                                  </p:childTnLst>
                                </p:cTn>
                              </p:par>
                            </p:childTnLst>
                          </p:cTn>
                        </p:par>
                        <p:par>
                          <p:cTn id="38" fill="hold">
                            <p:stCondLst>
                              <p:cond delay="5000"/>
                            </p:stCondLst>
                            <p:childTnLst>
                              <p:par>
                                <p:cTn id="39" presetID="22" presetClass="entr" presetSubtype="8" fill="hold" grpId="0" nodeType="afterEffect">
                                  <p:stCondLst>
                                    <p:cond delay="0"/>
                                  </p:stCondLst>
                                  <p:childTnLst>
                                    <p:set>
                                      <p:cBhvr>
                                        <p:cTn id="40" dur="1" fill="hold">
                                          <p:stCondLst>
                                            <p:cond delay="0"/>
                                          </p:stCondLst>
                                        </p:cTn>
                                        <p:tgtEl>
                                          <p:spTgt spid="15372"/>
                                        </p:tgtEl>
                                        <p:attrNameLst>
                                          <p:attrName>style.visibility</p:attrName>
                                        </p:attrNameLst>
                                      </p:cBhvr>
                                      <p:to>
                                        <p:strVal val="visible"/>
                                      </p:to>
                                    </p:set>
                                    <p:animEffect transition="in" filter="wipe(left)">
                                      <p:cBhvr>
                                        <p:cTn id="41" dur="500"/>
                                        <p:tgtEl>
                                          <p:spTgt spid="15372"/>
                                        </p:tgtEl>
                                      </p:cBhvr>
                                    </p:animEffect>
                                  </p:childTnLst>
                                </p:cTn>
                              </p:par>
                              <p:par>
                                <p:cTn id="42" presetID="22" presetClass="entr" presetSubtype="8" fill="hold" grpId="0" nodeType="withEffect">
                                  <p:stCondLst>
                                    <p:cond delay="0"/>
                                  </p:stCondLst>
                                  <p:childTnLst>
                                    <p:set>
                                      <p:cBhvr>
                                        <p:cTn id="43" dur="1" fill="hold">
                                          <p:stCondLst>
                                            <p:cond delay="0"/>
                                          </p:stCondLst>
                                        </p:cTn>
                                        <p:tgtEl>
                                          <p:spTgt spid="15377"/>
                                        </p:tgtEl>
                                        <p:attrNameLst>
                                          <p:attrName>style.visibility</p:attrName>
                                        </p:attrNameLst>
                                      </p:cBhvr>
                                      <p:to>
                                        <p:strVal val="visible"/>
                                      </p:to>
                                    </p:set>
                                    <p:animEffect transition="in" filter="wipe(left)">
                                      <p:cBhvr>
                                        <p:cTn id="44" dur="500"/>
                                        <p:tgtEl>
                                          <p:spTgt spid="15377"/>
                                        </p:tgtEl>
                                      </p:cBhvr>
                                    </p:animEffect>
                                  </p:childTnLst>
                                </p:cTn>
                              </p:par>
                            </p:childTnLst>
                          </p:cTn>
                        </p:par>
                        <p:par>
                          <p:cTn id="45" fill="hold">
                            <p:stCondLst>
                              <p:cond delay="5500"/>
                            </p:stCondLst>
                            <p:childTnLst>
                              <p:par>
                                <p:cTn id="46" presetID="21" presetClass="entr" presetSubtype="1" fill="hold" nodeType="afterEffect">
                                  <p:stCondLst>
                                    <p:cond delay="0"/>
                                  </p:stCondLst>
                                  <p:childTnLst>
                                    <p:set>
                                      <p:cBhvr>
                                        <p:cTn id="47" dur="1" fill="hold">
                                          <p:stCondLst>
                                            <p:cond delay="0"/>
                                          </p:stCondLst>
                                        </p:cTn>
                                        <p:tgtEl>
                                          <p:spTgt spid="2"/>
                                        </p:tgtEl>
                                        <p:attrNameLst>
                                          <p:attrName>style.visibility</p:attrName>
                                        </p:attrNameLst>
                                      </p:cBhvr>
                                      <p:to>
                                        <p:strVal val="visible"/>
                                      </p:to>
                                    </p:set>
                                    <p:animEffect transition="in" filter="wheel(1)">
                                      <p:cBhvr>
                                        <p:cTn id="48" dur="2000"/>
                                        <p:tgtEl>
                                          <p:spTgt spid="2"/>
                                        </p:tgtEl>
                                      </p:cBhvr>
                                    </p:animEffect>
                                  </p:childTnLst>
                                </p:cTn>
                              </p:par>
                            </p:childTnLst>
                          </p:cTn>
                        </p:par>
                        <p:par>
                          <p:cTn id="49" fill="hold">
                            <p:stCondLst>
                              <p:cond delay="7500"/>
                            </p:stCondLst>
                            <p:childTnLst>
                              <p:par>
                                <p:cTn id="50" presetID="22" presetClass="entr" presetSubtype="1" fill="hold" grpId="0" nodeType="afterEffect">
                                  <p:stCondLst>
                                    <p:cond delay="0"/>
                                  </p:stCondLst>
                                  <p:childTnLst>
                                    <p:set>
                                      <p:cBhvr>
                                        <p:cTn id="51" dur="1" fill="hold">
                                          <p:stCondLst>
                                            <p:cond delay="0"/>
                                          </p:stCondLst>
                                        </p:cTn>
                                        <p:tgtEl>
                                          <p:spTgt spid="15392"/>
                                        </p:tgtEl>
                                        <p:attrNameLst>
                                          <p:attrName>style.visibility</p:attrName>
                                        </p:attrNameLst>
                                      </p:cBhvr>
                                      <p:to>
                                        <p:strVal val="visible"/>
                                      </p:to>
                                    </p:set>
                                    <p:animEffect transition="in" filter="wipe(up)">
                                      <p:cBhvr>
                                        <p:cTn id="52" dur="500"/>
                                        <p:tgtEl>
                                          <p:spTgt spid="15392"/>
                                        </p:tgtEl>
                                      </p:cBhvr>
                                    </p:animEffect>
                                  </p:childTnLst>
                                </p:cTn>
                              </p:par>
                            </p:childTnLst>
                          </p:cTn>
                        </p:par>
                        <p:par>
                          <p:cTn id="53" fill="hold">
                            <p:stCondLst>
                              <p:cond delay="8000"/>
                            </p:stCondLst>
                            <p:childTnLst>
                              <p:par>
                                <p:cTn id="54" presetID="14" presetClass="entr" presetSubtype="10" fill="hold" grpId="0" nodeType="afterEffect">
                                  <p:stCondLst>
                                    <p:cond delay="0"/>
                                  </p:stCondLst>
                                  <p:childTnLst>
                                    <p:set>
                                      <p:cBhvr>
                                        <p:cTn id="55" dur="1" fill="hold">
                                          <p:stCondLst>
                                            <p:cond delay="0"/>
                                          </p:stCondLst>
                                        </p:cTn>
                                        <p:tgtEl>
                                          <p:spTgt spid="15387"/>
                                        </p:tgtEl>
                                        <p:attrNameLst>
                                          <p:attrName>style.visibility</p:attrName>
                                        </p:attrNameLst>
                                      </p:cBhvr>
                                      <p:to>
                                        <p:strVal val="visible"/>
                                      </p:to>
                                    </p:set>
                                    <p:animEffect transition="in" filter="randombar(horizontal)">
                                      <p:cBhvr>
                                        <p:cTn id="56" dur="500"/>
                                        <p:tgtEl>
                                          <p:spTgt spid="15387"/>
                                        </p:tgtEl>
                                      </p:cBhvr>
                                    </p:animEffect>
                                  </p:childTnLst>
                                </p:cTn>
                              </p:par>
                            </p:childTnLst>
                          </p:cTn>
                        </p:par>
                        <p:par>
                          <p:cTn id="57" fill="hold">
                            <p:stCondLst>
                              <p:cond delay="8500"/>
                            </p:stCondLst>
                            <p:childTnLst>
                              <p:par>
                                <p:cTn id="58" presetID="22" presetClass="entr" presetSubtype="8" fill="hold" grpId="0" nodeType="afterEffect">
                                  <p:stCondLst>
                                    <p:cond delay="0"/>
                                  </p:stCondLst>
                                  <p:childTnLst>
                                    <p:set>
                                      <p:cBhvr>
                                        <p:cTn id="59" dur="1" fill="hold">
                                          <p:stCondLst>
                                            <p:cond delay="0"/>
                                          </p:stCondLst>
                                        </p:cTn>
                                        <p:tgtEl>
                                          <p:spTgt spid="15378"/>
                                        </p:tgtEl>
                                        <p:attrNameLst>
                                          <p:attrName>style.visibility</p:attrName>
                                        </p:attrNameLst>
                                      </p:cBhvr>
                                      <p:to>
                                        <p:strVal val="visible"/>
                                      </p:to>
                                    </p:set>
                                    <p:animEffect transition="in" filter="wipe(left)">
                                      <p:cBhvr>
                                        <p:cTn id="60" dur="500"/>
                                        <p:tgtEl>
                                          <p:spTgt spid="15378"/>
                                        </p:tgtEl>
                                      </p:cBhvr>
                                    </p:animEffect>
                                  </p:childTnLst>
                                </p:cTn>
                              </p:par>
                              <p:par>
                                <p:cTn id="61" presetID="22" presetClass="entr" presetSubtype="8" fill="hold" grpId="0" nodeType="withEffect">
                                  <p:stCondLst>
                                    <p:cond delay="0"/>
                                  </p:stCondLst>
                                  <p:childTnLst>
                                    <p:set>
                                      <p:cBhvr>
                                        <p:cTn id="62" dur="1" fill="hold">
                                          <p:stCondLst>
                                            <p:cond delay="0"/>
                                          </p:stCondLst>
                                        </p:cTn>
                                        <p:tgtEl>
                                          <p:spTgt spid="15373"/>
                                        </p:tgtEl>
                                        <p:attrNameLst>
                                          <p:attrName>style.visibility</p:attrName>
                                        </p:attrNameLst>
                                      </p:cBhvr>
                                      <p:to>
                                        <p:strVal val="visible"/>
                                      </p:to>
                                    </p:set>
                                    <p:animEffect transition="in" filter="wipe(left)">
                                      <p:cBhvr>
                                        <p:cTn id="63" dur="500"/>
                                        <p:tgtEl>
                                          <p:spTgt spid="15373"/>
                                        </p:tgtEl>
                                      </p:cBhvr>
                                    </p:animEffect>
                                  </p:childTnLst>
                                </p:cTn>
                              </p:par>
                            </p:childTnLst>
                          </p:cTn>
                        </p:par>
                        <p:par>
                          <p:cTn id="64" fill="hold">
                            <p:stCondLst>
                              <p:cond delay="9000"/>
                            </p:stCondLst>
                            <p:childTnLst>
                              <p:par>
                                <p:cTn id="65" presetID="21" presetClass="entr" presetSubtype="1" fill="hold" nodeType="afterEffect">
                                  <p:stCondLst>
                                    <p:cond delay="0"/>
                                  </p:stCondLst>
                                  <p:childTnLst>
                                    <p:set>
                                      <p:cBhvr>
                                        <p:cTn id="66" dur="1" fill="hold">
                                          <p:stCondLst>
                                            <p:cond delay="0"/>
                                          </p:stCondLst>
                                        </p:cTn>
                                        <p:tgtEl>
                                          <p:spTgt spid="3"/>
                                        </p:tgtEl>
                                        <p:attrNameLst>
                                          <p:attrName>style.visibility</p:attrName>
                                        </p:attrNameLst>
                                      </p:cBhvr>
                                      <p:to>
                                        <p:strVal val="visible"/>
                                      </p:to>
                                    </p:set>
                                    <p:animEffect transition="in" filter="wheel(1)">
                                      <p:cBhvr>
                                        <p:cTn id="67" dur="2000"/>
                                        <p:tgtEl>
                                          <p:spTgt spid="3"/>
                                        </p:tgtEl>
                                      </p:cBhvr>
                                    </p:animEffect>
                                  </p:childTnLst>
                                </p:cTn>
                              </p:par>
                            </p:childTnLst>
                          </p:cTn>
                        </p:par>
                        <p:par>
                          <p:cTn id="68" fill="hold">
                            <p:stCondLst>
                              <p:cond delay="11000"/>
                            </p:stCondLst>
                            <p:childTnLst>
                              <p:par>
                                <p:cTn id="69" presetID="22" presetClass="entr" presetSubtype="1" fill="hold" grpId="0" nodeType="afterEffect">
                                  <p:stCondLst>
                                    <p:cond delay="0"/>
                                  </p:stCondLst>
                                  <p:childTnLst>
                                    <p:set>
                                      <p:cBhvr>
                                        <p:cTn id="70" dur="1" fill="hold">
                                          <p:stCondLst>
                                            <p:cond delay="0"/>
                                          </p:stCondLst>
                                        </p:cTn>
                                        <p:tgtEl>
                                          <p:spTgt spid="15393"/>
                                        </p:tgtEl>
                                        <p:attrNameLst>
                                          <p:attrName>style.visibility</p:attrName>
                                        </p:attrNameLst>
                                      </p:cBhvr>
                                      <p:to>
                                        <p:strVal val="visible"/>
                                      </p:to>
                                    </p:set>
                                    <p:animEffect transition="in" filter="wipe(up)">
                                      <p:cBhvr>
                                        <p:cTn id="71" dur="500"/>
                                        <p:tgtEl>
                                          <p:spTgt spid="15393"/>
                                        </p:tgtEl>
                                      </p:cBhvr>
                                    </p:animEffect>
                                  </p:childTnLst>
                                </p:cTn>
                              </p:par>
                            </p:childTnLst>
                          </p:cTn>
                        </p:par>
                        <p:par>
                          <p:cTn id="72" fill="hold">
                            <p:stCondLst>
                              <p:cond delay="11500"/>
                            </p:stCondLst>
                            <p:childTnLst>
                              <p:par>
                                <p:cTn id="73" presetID="42" presetClass="entr" presetSubtype="0" fill="hold" grpId="0" nodeType="afterEffect">
                                  <p:stCondLst>
                                    <p:cond delay="0"/>
                                  </p:stCondLst>
                                  <p:childTnLst>
                                    <p:set>
                                      <p:cBhvr>
                                        <p:cTn id="74" dur="1" fill="hold">
                                          <p:stCondLst>
                                            <p:cond delay="0"/>
                                          </p:stCondLst>
                                        </p:cTn>
                                        <p:tgtEl>
                                          <p:spTgt spid="15388"/>
                                        </p:tgtEl>
                                        <p:attrNameLst>
                                          <p:attrName>style.visibility</p:attrName>
                                        </p:attrNameLst>
                                      </p:cBhvr>
                                      <p:to>
                                        <p:strVal val="visible"/>
                                      </p:to>
                                    </p:set>
                                    <p:animEffect transition="in" filter="fade">
                                      <p:cBhvr>
                                        <p:cTn id="75" dur="1000"/>
                                        <p:tgtEl>
                                          <p:spTgt spid="15388"/>
                                        </p:tgtEl>
                                      </p:cBhvr>
                                    </p:animEffect>
                                    <p:anim calcmode="lin" valueType="num">
                                      <p:cBhvr>
                                        <p:cTn id="76" dur="1000" fill="hold"/>
                                        <p:tgtEl>
                                          <p:spTgt spid="15388"/>
                                        </p:tgtEl>
                                        <p:attrNameLst>
                                          <p:attrName>ppt_x</p:attrName>
                                        </p:attrNameLst>
                                      </p:cBhvr>
                                      <p:tavLst>
                                        <p:tav tm="0">
                                          <p:val>
                                            <p:strVal val="#ppt_x"/>
                                          </p:val>
                                        </p:tav>
                                        <p:tav tm="100000">
                                          <p:val>
                                            <p:strVal val="#ppt_x"/>
                                          </p:val>
                                        </p:tav>
                                      </p:tavLst>
                                    </p:anim>
                                    <p:anim calcmode="lin" valueType="num">
                                      <p:cBhvr>
                                        <p:cTn id="77" dur="1000" fill="hold"/>
                                        <p:tgtEl>
                                          <p:spTgt spid="15388"/>
                                        </p:tgtEl>
                                        <p:attrNameLst>
                                          <p:attrName>ppt_y</p:attrName>
                                        </p:attrNameLst>
                                      </p:cBhvr>
                                      <p:tavLst>
                                        <p:tav tm="0">
                                          <p:val>
                                            <p:strVal val="#ppt_y+.1"/>
                                          </p:val>
                                        </p:tav>
                                        <p:tav tm="100000">
                                          <p:val>
                                            <p:strVal val="#ppt_y"/>
                                          </p:val>
                                        </p:tav>
                                      </p:tavLst>
                                    </p:anim>
                                  </p:childTnLst>
                                </p:cTn>
                              </p:par>
                            </p:childTnLst>
                          </p:cTn>
                        </p:par>
                        <p:par>
                          <p:cTn id="78" fill="hold">
                            <p:stCondLst>
                              <p:cond delay="12500"/>
                            </p:stCondLst>
                            <p:childTnLst>
                              <p:par>
                                <p:cTn id="79" presetID="22" presetClass="entr" presetSubtype="8" fill="hold" grpId="0" nodeType="afterEffect">
                                  <p:stCondLst>
                                    <p:cond delay="0"/>
                                  </p:stCondLst>
                                  <p:childTnLst>
                                    <p:set>
                                      <p:cBhvr>
                                        <p:cTn id="80" dur="1" fill="hold">
                                          <p:stCondLst>
                                            <p:cond delay="0"/>
                                          </p:stCondLst>
                                        </p:cTn>
                                        <p:tgtEl>
                                          <p:spTgt spid="15374"/>
                                        </p:tgtEl>
                                        <p:attrNameLst>
                                          <p:attrName>style.visibility</p:attrName>
                                        </p:attrNameLst>
                                      </p:cBhvr>
                                      <p:to>
                                        <p:strVal val="visible"/>
                                      </p:to>
                                    </p:set>
                                    <p:animEffect transition="in" filter="wipe(left)">
                                      <p:cBhvr>
                                        <p:cTn id="81" dur="500"/>
                                        <p:tgtEl>
                                          <p:spTgt spid="15374"/>
                                        </p:tgtEl>
                                      </p:cBhvr>
                                    </p:animEffect>
                                  </p:childTnLst>
                                </p:cTn>
                              </p:par>
                              <p:par>
                                <p:cTn id="82" presetID="22" presetClass="entr" presetSubtype="8" fill="hold" grpId="0" nodeType="withEffect">
                                  <p:stCondLst>
                                    <p:cond delay="0"/>
                                  </p:stCondLst>
                                  <p:childTnLst>
                                    <p:set>
                                      <p:cBhvr>
                                        <p:cTn id="83" dur="1" fill="hold">
                                          <p:stCondLst>
                                            <p:cond delay="0"/>
                                          </p:stCondLst>
                                        </p:cTn>
                                        <p:tgtEl>
                                          <p:spTgt spid="15379"/>
                                        </p:tgtEl>
                                        <p:attrNameLst>
                                          <p:attrName>style.visibility</p:attrName>
                                        </p:attrNameLst>
                                      </p:cBhvr>
                                      <p:to>
                                        <p:strVal val="visible"/>
                                      </p:to>
                                    </p:set>
                                    <p:animEffect transition="in" filter="wipe(left)">
                                      <p:cBhvr>
                                        <p:cTn id="84" dur="500"/>
                                        <p:tgtEl>
                                          <p:spTgt spid="15379"/>
                                        </p:tgtEl>
                                      </p:cBhvr>
                                    </p:animEffect>
                                  </p:childTnLst>
                                </p:cTn>
                              </p:par>
                            </p:childTnLst>
                          </p:cTn>
                        </p:par>
                        <p:par>
                          <p:cTn id="85" fill="hold">
                            <p:stCondLst>
                              <p:cond delay="13000"/>
                            </p:stCondLst>
                            <p:childTnLst>
                              <p:par>
                                <p:cTn id="86" presetID="21" presetClass="entr" presetSubtype="1" fill="hold" nodeType="afterEffect">
                                  <p:stCondLst>
                                    <p:cond delay="0"/>
                                  </p:stCondLst>
                                  <p:childTnLst>
                                    <p:set>
                                      <p:cBhvr>
                                        <p:cTn id="87" dur="1" fill="hold">
                                          <p:stCondLst>
                                            <p:cond delay="0"/>
                                          </p:stCondLst>
                                        </p:cTn>
                                        <p:tgtEl>
                                          <p:spTgt spid="4"/>
                                        </p:tgtEl>
                                        <p:attrNameLst>
                                          <p:attrName>style.visibility</p:attrName>
                                        </p:attrNameLst>
                                      </p:cBhvr>
                                      <p:to>
                                        <p:strVal val="visible"/>
                                      </p:to>
                                    </p:set>
                                    <p:animEffect transition="in" filter="wheel(1)">
                                      <p:cBhvr>
                                        <p:cTn id="88" dur="2000"/>
                                        <p:tgtEl>
                                          <p:spTgt spid="4"/>
                                        </p:tgtEl>
                                      </p:cBhvr>
                                    </p:animEffect>
                                  </p:childTnLst>
                                </p:cTn>
                              </p:par>
                            </p:childTnLst>
                          </p:cTn>
                        </p:par>
                        <p:par>
                          <p:cTn id="89" fill="hold">
                            <p:stCondLst>
                              <p:cond delay="15000"/>
                            </p:stCondLst>
                            <p:childTnLst>
                              <p:par>
                                <p:cTn id="90" presetID="22" presetClass="entr" presetSubtype="1" fill="hold" grpId="0" nodeType="afterEffect">
                                  <p:stCondLst>
                                    <p:cond delay="0"/>
                                  </p:stCondLst>
                                  <p:childTnLst>
                                    <p:set>
                                      <p:cBhvr>
                                        <p:cTn id="91" dur="1" fill="hold">
                                          <p:stCondLst>
                                            <p:cond delay="0"/>
                                          </p:stCondLst>
                                        </p:cTn>
                                        <p:tgtEl>
                                          <p:spTgt spid="15394"/>
                                        </p:tgtEl>
                                        <p:attrNameLst>
                                          <p:attrName>style.visibility</p:attrName>
                                        </p:attrNameLst>
                                      </p:cBhvr>
                                      <p:to>
                                        <p:strVal val="visible"/>
                                      </p:to>
                                    </p:set>
                                    <p:animEffect transition="in" filter="wipe(up)">
                                      <p:cBhvr>
                                        <p:cTn id="92" dur="500"/>
                                        <p:tgtEl>
                                          <p:spTgt spid="15394"/>
                                        </p:tgtEl>
                                      </p:cBhvr>
                                    </p:animEffect>
                                  </p:childTnLst>
                                </p:cTn>
                              </p:par>
                            </p:childTnLst>
                          </p:cTn>
                        </p:par>
                        <p:par>
                          <p:cTn id="93" fill="hold">
                            <p:stCondLst>
                              <p:cond delay="15500"/>
                            </p:stCondLst>
                            <p:childTnLst>
                              <p:par>
                                <p:cTn id="94" presetID="14" presetClass="entr" presetSubtype="10" fill="hold" grpId="0" nodeType="afterEffect">
                                  <p:stCondLst>
                                    <p:cond delay="0"/>
                                  </p:stCondLst>
                                  <p:childTnLst>
                                    <p:set>
                                      <p:cBhvr>
                                        <p:cTn id="95" dur="1" fill="hold">
                                          <p:stCondLst>
                                            <p:cond delay="0"/>
                                          </p:stCondLst>
                                        </p:cTn>
                                        <p:tgtEl>
                                          <p:spTgt spid="15389"/>
                                        </p:tgtEl>
                                        <p:attrNameLst>
                                          <p:attrName>style.visibility</p:attrName>
                                        </p:attrNameLst>
                                      </p:cBhvr>
                                      <p:to>
                                        <p:strVal val="visible"/>
                                      </p:to>
                                    </p:set>
                                    <p:animEffect transition="in" filter="randombar(horizontal)">
                                      <p:cBhvr>
                                        <p:cTn id="96" dur="500"/>
                                        <p:tgtEl>
                                          <p:spTgt spid="15389"/>
                                        </p:tgtEl>
                                      </p:cBhvr>
                                    </p:animEffect>
                                  </p:childTnLst>
                                </p:cTn>
                              </p:par>
                            </p:childTnLst>
                          </p:cTn>
                        </p:par>
                        <p:par>
                          <p:cTn id="97" fill="hold">
                            <p:stCondLst>
                              <p:cond delay="16000"/>
                            </p:stCondLst>
                            <p:childTnLst>
                              <p:par>
                                <p:cTn id="98" presetID="22" presetClass="entr" presetSubtype="8" fill="hold" grpId="0" nodeType="afterEffect">
                                  <p:stCondLst>
                                    <p:cond delay="0"/>
                                  </p:stCondLst>
                                  <p:childTnLst>
                                    <p:set>
                                      <p:cBhvr>
                                        <p:cTn id="99" dur="1" fill="hold">
                                          <p:stCondLst>
                                            <p:cond delay="0"/>
                                          </p:stCondLst>
                                        </p:cTn>
                                        <p:tgtEl>
                                          <p:spTgt spid="15380"/>
                                        </p:tgtEl>
                                        <p:attrNameLst>
                                          <p:attrName>style.visibility</p:attrName>
                                        </p:attrNameLst>
                                      </p:cBhvr>
                                      <p:to>
                                        <p:strVal val="visible"/>
                                      </p:to>
                                    </p:set>
                                    <p:animEffect transition="in" filter="wipe(left)">
                                      <p:cBhvr>
                                        <p:cTn id="100" dur="500"/>
                                        <p:tgtEl>
                                          <p:spTgt spid="15380"/>
                                        </p:tgtEl>
                                      </p:cBhvr>
                                    </p:animEffect>
                                  </p:childTnLst>
                                </p:cTn>
                              </p:par>
                              <p:par>
                                <p:cTn id="101" presetID="22" presetClass="entr" presetSubtype="8" fill="hold" grpId="0" nodeType="withEffect">
                                  <p:stCondLst>
                                    <p:cond delay="0"/>
                                  </p:stCondLst>
                                  <p:childTnLst>
                                    <p:set>
                                      <p:cBhvr>
                                        <p:cTn id="102" dur="1" fill="hold">
                                          <p:stCondLst>
                                            <p:cond delay="0"/>
                                          </p:stCondLst>
                                        </p:cTn>
                                        <p:tgtEl>
                                          <p:spTgt spid="15375"/>
                                        </p:tgtEl>
                                        <p:attrNameLst>
                                          <p:attrName>style.visibility</p:attrName>
                                        </p:attrNameLst>
                                      </p:cBhvr>
                                      <p:to>
                                        <p:strVal val="visible"/>
                                      </p:to>
                                    </p:set>
                                    <p:animEffect transition="in" filter="wipe(left)">
                                      <p:cBhvr>
                                        <p:cTn id="103" dur="500"/>
                                        <p:tgtEl>
                                          <p:spTgt spid="15375"/>
                                        </p:tgtEl>
                                      </p:cBhvr>
                                    </p:animEffect>
                                  </p:childTnLst>
                                </p:cTn>
                              </p:par>
                            </p:childTnLst>
                          </p:cTn>
                        </p:par>
                        <p:par>
                          <p:cTn id="104" fill="hold">
                            <p:stCondLst>
                              <p:cond delay="16500"/>
                            </p:stCondLst>
                            <p:childTnLst>
                              <p:par>
                                <p:cTn id="105" presetID="21" presetClass="entr" presetSubtype="1" fill="hold" nodeType="afterEffect">
                                  <p:stCondLst>
                                    <p:cond delay="0"/>
                                  </p:stCondLst>
                                  <p:childTnLst>
                                    <p:set>
                                      <p:cBhvr>
                                        <p:cTn id="106" dur="1" fill="hold">
                                          <p:stCondLst>
                                            <p:cond delay="0"/>
                                          </p:stCondLst>
                                        </p:cTn>
                                        <p:tgtEl>
                                          <p:spTgt spid="5"/>
                                        </p:tgtEl>
                                        <p:attrNameLst>
                                          <p:attrName>style.visibility</p:attrName>
                                        </p:attrNameLst>
                                      </p:cBhvr>
                                      <p:to>
                                        <p:strVal val="visible"/>
                                      </p:to>
                                    </p:set>
                                    <p:animEffect transition="in" filter="wheel(1)">
                                      <p:cBhvr>
                                        <p:cTn id="107" dur="2000"/>
                                        <p:tgtEl>
                                          <p:spTgt spid="5"/>
                                        </p:tgtEl>
                                      </p:cBhvr>
                                    </p:animEffect>
                                  </p:childTnLst>
                                </p:cTn>
                              </p:par>
                            </p:childTnLst>
                          </p:cTn>
                        </p:par>
                        <p:par>
                          <p:cTn id="108" fill="hold">
                            <p:stCondLst>
                              <p:cond delay="18500"/>
                            </p:stCondLst>
                            <p:childTnLst>
                              <p:par>
                                <p:cTn id="109" presetID="22" presetClass="entr" presetSubtype="1" fill="hold" grpId="0" nodeType="afterEffect">
                                  <p:stCondLst>
                                    <p:cond delay="0"/>
                                  </p:stCondLst>
                                  <p:childTnLst>
                                    <p:set>
                                      <p:cBhvr>
                                        <p:cTn id="110" dur="1" fill="hold">
                                          <p:stCondLst>
                                            <p:cond delay="0"/>
                                          </p:stCondLst>
                                        </p:cTn>
                                        <p:tgtEl>
                                          <p:spTgt spid="15395"/>
                                        </p:tgtEl>
                                        <p:attrNameLst>
                                          <p:attrName>style.visibility</p:attrName>
                                        </p:attrNameLst>
                                      </p:cBhvr>
                                      <p:to>
                                        <p:strVal val="visible"/>
                                      </p:to>
                                    </p:set>
                                    <p:animEffect transition="in" filter="wipe(up)">
                                      <p:cBhvr>
                                        <p:cTn id="111" dur="500"/>
                                        <p:tgtEl>
                                          <p:spTgt spid="15395"/>
                                        </p:tgtEl>
                                      </p:cBhvr>
                                    </p:animEffect>
                                  </p:childTnLst>
                                </p:cTn>
                              </p:par>
                            </p:childTnLst>
                          </p:cTn>
                        </p:par>
                        <p:par>
                          <p:cTn id="112" fill="hold">
                            <p:stCondLst>
                              <p:cond delay="19000"/>
                            </p:stCondLst>
                            <p:childTnLst>
                              <p:par>
                                <p:cTn id="113" presetID="42" presetClass="entr" presetSubtype="0" fill="hold" grpId="0" nodeType="afterEffect">
                                  <p:stCondLst>
                                    <p:cond delay="0"/>
                                  </p:stCondLst>
                                  <p:childTnLst>
                                    <p:set>
                                      <p:cBhvr>
                                        <p:cTn id="114" dur="1" fill="hold">
                                          <p:stCondLst>
                                            <p:cond delay="0"/>
                                          </p:stCondLst>
                                        </p:cTn>
                                        <p:tgtEl>
                                          <p:spTgt spid="15390"/>
                                        </p:tgtEl>
                                        <p:attrNameLst>
                                          <p:attrName>style.visibility</p:attrName>
                                        </p:attrNameLst>
                                      </p:cBhvr>
                                      <p:to>
                                        <p:strVal val="visible"/>
                                      </p:to>
                                    </p:set>
                                    <p:animEffect transition="in" filter="fade">
                                      <p:cBhvr>
                                        <p:cTn id="115" dur="1000"/>
                                        <p:tgtEl>
                                          <p:spTgt spid="15390"/>
                                        </p:tgtEl>
                                      </p:cBhvr>
                                    </p:animEffect>
                                    <p:anim calcmode="lin" valueType="num">
                                      <p:cBhvr>
                                        <p:cTn id="116" dur="1000" fill="hold"/>
                                        <p:tgtEl>
                                          <p:spTgt spid="15390"/>
                                        </p:tgtEl>
                                        <p:attrNameLst>
                                          <p:attrName>ppt_x</p:attrName>
                                        </p:attrNameLst>
                                      </p:cBhvr>
                                      <p:tavLst>
                                        <p:tav tm="0">
                                          <p:val>
                                            <p:strVal val="#ppt_x"/>
                                          </p:val>
                                        </p:tav>
                                        <p:tav tm="100000">
                                          <p:val>
                                            <p:strVal val="#ppt_x"/>
                                          </p:val>
                                        </p:tav>
                                      </p:tavLst>
                                    </p:anim>
                                    <p:anim calcmode="lin" valueType="num">
                                      <p:cBhvr>
                                        <p:cTn id="117" dur="1000" fill="hold"/>
                                        <p:tgtEl>
                                          <p:spTgt spid="1539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6" grpId="0" animBg="1"/>
      <p:bldP spid="15371" grpId="0" animBg="1"/>
      <p:bldP spid="15372" grpId="0" animBg="1"/>
      <p:bldP spid="15373" grpId="0" animBg="1"/>
      <p:bldP spid="15374" grpId="0" animBg="1"/>
      <p:bldP spid="15375" grpId="0" animBg="1"/>
      <p:bldP spid="15376" grpId="0" animBg="1"/>
      <p:bldP spid="15377" grpId="0" animBg="1"/>
      <p:bldP spid="15378" grpId="0" animBg="1"/>
      <p:bldP spid="15379" grpId="0" animBg="1"/>
      <p:bldP spid="15380" grpId="0" animBg="1"/>
      <p:bldP spid="15386" grpId="0"/>
      <p:bldP spid="15387" grpId="0"/>
      <p:bldP spid="15388" grpId="0"/>
      <p:bldP spid="15389" grpId="0"/>
      <p:bldP spid="15390" grpId="0"/>
      <p:bldP spid="15391" grpId="0" animBg="1"/>
      <p:bldP spid="15392" grpId="0" animBg="1"/>
      <p:bldP spid="15393" grpId="0" animBg="1"/>
      <p:bldP spid="15394" grpId="0" animBg="1"/>
      <p:bldP spid="15395" grpId="0" animBg="1"/>
      <p:bldP spid="46" grpId="0"/>
      <p:bldP spid="47" grpId="0" animBg="1"/>
      <p:bldP spid="48"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椭圆 5"/>
          <p:cNvSpPr/>
          <p:nvPr/>
        </p:nvSpPr>
        <p:spPr>
          <a:xfrm>
            <a:off x="1403648" y="-609344"/>
            <a:ext cx="6205430" cy="6205430"/>
          </a:xfrm>
          <a:prstGeom prst="ellipse">
            <a:avLst/>
          </a:prstGeom>
          <a:noFill/>
          <a:ln>
            <a:solidFill>
              <a:srgbClr val="0070C0">
                <a:alpha val="25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charset="-122"/>
              <a:ea typeface="微软雅黑" panose="020B0503020204020204" charset="-122"/>
              <a:cs typeface="+mn-ea"/>
              <a:sym typeface="微软雅黑" panose="020B0503020204020204" charset="-122"/>
            </a:endParaRPr>
          </a:p>
        </p:txBody>
      </p:sp>
      <p:sp>
        <p:nvSpPr>
          <p:cNvPr id="7" name="椭圆 6"/>
          <p:cNvSpPr/>
          <p:nvPr/>
        </p:nvSpPr>
        <p:spPr>
          <a:xfrm>
            <a:off x="3034146" y="974832"/>
            <a:ext cx="3075709" cy="3075709"/>
          </a:xfrm>
          <a:prstGeom prst="ellipse">
            <a:avLst/>
          </a:prstGeom>
          <a:solidFill>
            <a:srgbClr val="0070C0">
              <a:alpha val="2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charset="-122"/>
              <a:ea typeface="微软雅黑" panose="020B0503020204020204" charset="-122"/>
              <a:cs typeface="+mn-ea"/>
              <a:sym typeface="微软雅黑" panose="020B0503020204020204" charset="-122"/>
            </a:endParaRPr>
          </a:p>
        </p:txBody>
      </p:sp>
      <p:sp>
        <p:nvSpPr>
          <p:cNvPr id="8" name="椭圆 7"/>
          <p:cNvSpPr/>
          <p:nvPr/>
        </p:nvSpPr>
        <p:spPr>
          <a:xfrm>
            <a:off x="3936670" y="1870884"/>
            <a:ext cx="1270660" cy="1270660"/>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charset="-122"/>
              <a:ea typeface="微软雅黑" panose="020B0503020204020204" charset="-122"/>
              <a:cs typeface="+mn-ea"/>
              <a:sym typeface="微软雅黑" panose="020B0503020204020204" charset="-122"/>
            </a:endParaRPr>
          </a:p>
        </p:txBody>
      </p:sp>
      <p:sp>
        <p:nvSpPr>
          <p:cNvPr id="9" name="椭圆 8"/>
          <p:cNvSpPr/>
          <p:nvPr/>
        </p:nvSpPr>
        <p:spPr>
          <a:xfrm>
            <a:off x="6948264" y="1870884"/>
            <a:ext cx="1270660" cy="1270660"/>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charset="-122"/>
              <a:ea typeface="微软雅黑" panose="020B0503020204020204" charset="-122"/>
              <a:cs typeface="+mn-ea"/>
              <a:sym typeface="微软雅黑" panose="020B0503020204020204" charset="-122"/>
            </a:endParaRPr>
          </a:p>
        </p:txBody>
      </p:sp>
      <p:sp>
        <p:nvSpPr>
          <p:cNvPr id="10" name="椭圆 9"/>
          <p:cNvSpPr/>
          <p:nvPr/>
        </p:nvSpPr>
        <p:spPr>
          <a:xfrm>
            <a:off x="899592" y="1864412"/>
            <a:ext cx="1270660" cy="1270660"/>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132439"/>
              </a:solidFill>
              <a:latin typeface="微软雅黑" panose="020B0503020204020204" charset="-122"/>
              <a:ea typeface="微软雅黑" panose="020B0503020204020204" charset="-122"/>
              <a:cs typeface="+mn-ea"/>
              <a:sym typeface="微软雅黑" panose="020B0503020204020204" charset="-122"/>
            </a:endParaRPr>
          </a:p>
        </p:txBody>
      </p:sp>
      <p:sp>
        <p:nvSpPr>
          <p:cNvPr id="11" name="矩形 10"/>
          <p:cNvSpPr/>
          <p:nvPr/>
        </p:nvSpPr>
        <p:spPr bwMode="auto">
          <a:xfrm>
            <a:off x="4038614" y="2328020"/>
            <a:ext cx="1117832" cy="369332"/>
          </a:xfrm>
          <a:prstGeom prst="rect">
            <a:avLst/>
          </a:prstGeom>
        </p:spPr>
        <p:txBody>
          <a:bodyPr wrap="square">
            <a:spAutoFit/>
          </a:bodyPr>
          <a:lstStyle/>
          <a:p>
            <a:pPr>
              <a:defRPr/>
            </a:pPr>
            <a:r>
              <a:rPr lang="zh-CN" altLang="en-US" b="1" dirty="0">
                <a:solidFill>
                  <a:schemeClr val="bg1"/>
                </a:solidFill>
                <a:latin typeface="微软雅黑" panose="020B0503020204020204" charset="-122"/>
                <a:ea typeface="微软雅黑" panose="020B0503020204020204" charset="-122"/>
                <a:cs typeface="+mn-ea"/>
                <a:sym typeface="微软雅黑" panose="020B0503020204020204" charset="-122"/>
              </a:rPr>
              <a:t>思想方面</a:t>
            </a:r>
          </a:p>
        </p:txBody>
      </p:sp>
      <p:sp>
        <p:nvSpPr>
          <p:cNvPr id="12" name="矩形 11"/>
          <p:cNvSpPr/>
          <p:nvPr/>
        </p:nvSpPr>
        <p:spPr bwMode="auto">
          <a:xfrm>
            <a:off x="954083" y="2295754"/>
            <a:ext cx="1103383" cy="369332"/>
          </a:xfrm>
          <a:prstGeom prst="rect">
            <a:avLst/>
          </a:prstGeom>
        </p:spPr>
        <p:txBody>
          <a:bodyPr wrap="square">
            <a:spAutoFit/>
          </a:bodyPr>
          <a:lstStyle/>
          <a:p>
            <a:pPr>
              <a:defRPr/>
            </a:pPr>
            <a:r>
              <a:rPr lang="zh-CN" altLang="en-US" b="1" dirty="0">
                <a:solidFill>
                  <a:schemeClr val="bg1"/>
                </a:solidFill>
                <a:latin typeface="微软雅黑" panose="020B0503020204020204" charset="-122"/>
                <a:ea typeface="微软雅黑" panose="020B0503020204020204" charset="-122"/>
                <a:cs typeface="+mn-ea"/>
                <a:sym typeface="微软雅黑" panose="020B0503020204020204" charset="-122"/>
              </a:rPr>
              <a:t>学习方面</a:t>
            </a:r>
          </a:p>
        </p:txBody>
      </p:sp>
      <p:sp>
        <p:nvSpPr>
          <p:cNvPr id="13" name="矩形 12"/>
          <p:cNvSpPr/>
          <p:nvPr/>
        </p:nvSpPr>
        <p:spPr bwMode="auto">
          <a:xfrm>
            <a:off x="6988628" y="2315076"/>
            <a:ext cx="1240876" cy="369332"/>
          </a:xfrm>
          <a:prstGeom prst="rect">
            <a:avLst/>
          </a:prstGeom>
        </p:spPr>
        <p:txBody>
          <a:bodyPr wrap="square">
            <a:spAutoFit/>
          </a:bodyPr>
          <a:lstStyle/>
          <a:p>
            <a:pPr>
              <a:defRPr/>
            </a:pPr>
            <a:r>
              <a:rPr lang="zh-CN" altLang="en-US" b="1" dirty="0">
                <a:solidFill>
                  <a:schemeClr val="bg1"/>
                </a:solidFill>
                <a:latin typeface="微软雅黑" panose="020B0503020204020204" charset="-122"/>
                <a:ea typeface="微软雅黑" panose="020B0503020204020204" charset="-122"/>
                <a:cs typeface="+mn-ea"/>
                <a:sym typeface="微软雅黑" panose="020B0503020204020204" charset="-122"/>
              </a:rPr>
              <a:t>工作方面</a:t>
            </a:r>
          </a:p>
        </p:txBody>
      </p:sp>
      <p:sp>
        <p:nvSpPr>
          <p:cNvPr id="14" name="TextBox 13"/>
          <p:cNvSpPr txBox="1"/>
          <p:nvPr/>
        </p:nvSpPr>
        <p:spPr>
          <a:xfrm>
            <a:off x="375615" y="3495112"/>
            <a:ext cx="2263602" cy="1200329"/>
          </a:xfrm>
          <a:prstGeom prst="rect">
            <a:avLst/>
          </a:prstGeom>
          <a:noFill/>
        </p:spPr>
        <p:txBody>
          <a:bodyPr wrap="square" rtlCol="0">
            <a:spAutoFit/>
          </a:bodyPr>
          <a:lstStyle/>
          <a:p>
            <a:pPr>
              <a:lnSpc>
                <a:spcPct val="150000"/>
              </a:lnSpc>
            </a:pPr>
            <a:r>
              <a:rPr lang="zh-CN" altLang="en-US" sz="1200" dirty="0">
                <a:solidFill>
                  <a:schemeClr val="tx1">
                    <a:lumMod val="95000"/>
                    <a:lumOff val="5000"/>
                  </a:schemeClr>
                </a:solidFill>
                <a:latin typeface="微软雅黑" panose="020B0503020204020204" charset="-122"/>
                <a:ea typeface="微软雅黑" panose="020B0503020204020204" charset="-122"/>
                <a:cs typeface="+mn-ea"/>
                <a:sym typeface="微软雅黑" panose="020B0503020204020204" charset="-122"/>
              </a:rPr>
              <a:t>我认为只有这样勤奋工作、虚心请教，才能进一步提高自己的工作能力，体现出党</a:t>
            </a:r>
            <a:r>
              <a:rPr lang="en-US" altLang="zh-CN" sz="1200" dirty="0">
                <a:solidFill>
                  <a:schemeClr val="tx1">
                    <a:lumMod val="95000"/>
                    <a:lumOff val="5000"/>
                  </a:schemeClr>
                </a:solidFill>
                <a:latin typeface="微软雅黑" panose="020B0503020204020204" charset="-122"/>
                <a:ea typeface="微软雅黑" panose="020B0503020204020204" charset="-122"/>
                <a:cs typeface="+mn-ea"/>
                <a:sym typeface="微软雅黑" panose="020B0503020204020204" charset="-122"/>
              </a:rPr>
              <a:t>"</a:t>
            </a:r>
            <a:r>
              <a:rPr lang="zh-CN" altLang="en-US" sz="1200" dirty="0">
                <a:solidFill>
                  <a:schemeClr val="tx1">
                    <a:lumMod val="95000"/>
                    <a:lumOff val="5000"/>
                  </a:schemeClr>
                </a:solidFill>
                <a:latin typeface="微软雅黑" panose="020B0503020204020204" charset="-122"/>
                <a:ea typeface="微软雅黑" panose="020B0503020204020204" charset="-122"/>
                <a:cs typeface="+mn-ea"/>
                <a:sym typeface="微软雅黑" panose="020B0503020204020204" charset="-122"/>
              </a:rPr>
              <a:t>全心全意为人民服务</a:t>
            </a:r>
            <a:r>
              <a:rPr lang="en-US" altLang="zh-CN" sz="1200" dirty="0">
                <a:solidFill>
                  <a:schemeClr val="tx1">
                    <a:lumMod val="95000"/>
                    <a:lumOff val="5000"/>
                  </a:schemeClr>
                </a:solidFill>
                <a:latin typeface="微软雅黑" panose="020B0503020204020204" charset="-122"/>
                <a:ea typeface="微软雅黑" panose="020B0503020204020204" charset="-122"/>
                <a:cs typeface="+mn-ea"/>
                <a:sym typeface="微软雅黑" panose="020B0503020204020204" charset="-122"/>
              </a:rPr>
              <a:t>"</a:t>
            </a:r>
            <a:r>
              <a:rPr lang="zh-CN" altLang="en-US" sz="1200" dirty="0">
                <a:solidFill>
                  <a:schemeClr val="tx1">
                    <a:lumMod val="95000"/>
                    <a:lumOff val="5000"/>
                  </a:schemeClr>
                </a:solidFill>
                <a:latin typeface="微软雅黑" panose="020B0503020204020204" charset="-122"/>
                <a:ea typeface="微软雅黑" panose="020B0503020204020204" charset="-122"/>
                <a:cs typeface="+mn-ea"/>
                <a:sym typeface="微软雅黑" panose="020B0503020204020204" charset="-122"/>
              </a:rPr>
              <a:t>的宗旨。</a:t>
            </a:r>
          </a:p>
        </p:txBody>
      </p:sp>
      <p:sp>
        <p:nvSpPr>
          <p:cNvPr id="15" name="TextBox 14"/>
          <p:cNvSpPr txBox="1"/>
          <p:nvPr/>
        </p:nvSpPr>
        <p:spPr>
          <a:xfrm>
            <a:off x="3440199" y="3495112"/>
            <a:ext cx="2263602" cy="1167692"/>
          </a:xfrm>
          <a:prstGeom prst="rect">
            <a:avLst/>
          </a:prstGeom>
          <a:noFill/>
        </p:spPr>
        <p:txBody>
          <a:bodyPr wrap="square" rtlCol="0">
            <a:spAutoFit/>
          </a:bodyPr>
          <a:lstStyle/>
          <a:p>
            <a:pPr>
              <a:lnSpc>
                <a:spcPct val="150000"/>
              </a:lnSpc>
            </a:pPr>
            <a:r>
              <a:rPr lang="zh-CN" altLang="en-US" sz="1200" dirty="0">
                <a:solidFill>
                  <a:schemeClr val="tx1">
                    <a:lumMod val="95000"/>
                    <a:lumOff val="5000"/>
                  </a:schemeClr>
                </a:solidFill>
                <a:latin typeface="微软雅黑" panose="020B0503020204020204" charset="-122"/>
                <a:ea typeface="微软雅黑" panose="020B0503020204020204" charset="-122"/>
                <a:cs typeface="+mn-ea"/>
                <a:sym typeface="微软雅黑" panose="020B0503020204020204" charset="-122"/>
              </a:rPr>
              <a:t>参加工作以来，我经常阅读有关党建、党史的书籍和报刊等，不断加强对党的路线、方针政策的认识和理解。</a:t>
            </a:r>
          </a:p>
        </p:txBody>
      </p:sp>
      <p:sp>
        <p:nvSpPr>
          <p:cNvPr id="16" name="TextBox 15"/>
          <p:cNvSpPr txBox="1"/>
          <p:nvPr/>
        </p:nvSpPr>
        <p:spPr>
          <a:xfrm>
            <a:off x="6477277" y="3495112"/>
            <a:ext cx="2263602" cy="1200329"/>
          </a:xfrm>
          <a:prstGeom prst="rect">
            <a:avLst/>
          </a:prstGeom>
          <a:noFill/>
        </p:spPr>
        <p:txBody>
          <a:bodyPr wrap="square" rtlCol="0">
            <a:spAutoFit/>
          </a:bodyPr>
          <a:lstStyle/>
          <a:p>
            <a:pPr>
              <a:lnSpc>
                <a:spcPct val="150000"/>
              </a:lnSpc>
            </a:pPr>
            <a:r>
              <a:rPr lang="zh-CN" altLang="en-US" sz="1200" dirty="0">
                <a:latin typeface="微软雅黑" panose="020B0503020204020204" charset="-122"/>
                <a:ea typeface="微软雅黑" panose="020B0503020204020204" charset="-122"/>
              </a:rPr>
              <a:t>遵守财经纪律，严格审查各项经济业务报销单据，根据审核无误的原始凭证做好会计核算工作。</a:t>
            </a:r>
            <a:endParaRPr lang="zh-CN" altLang="en-US" sz="1200" dirty="0">
              <a:solidFill>
                <a:schemeClr val="tx1">
                  <a:lumMod val="95000"/>
                  <a:lumOff val="5000"/>
                </a:schemeClr>
              </a:solidFill>
              <a:latin typeface="微软雅黑" panose="020B0503020204020204" charset="-122"/>
              <a:ea typeface="微软雅黑" panose="020B0503020204020204" charset="-122"/>
              <a:cs typeface="+mn-ea"/>
              <a:sym typeface="微软雅黑" panose="020B0503020204020204" charset="-122"/>
            </a:endParaRPr>
          </a:p>
        </p:txBody>
      </p:sp>
      <p:sp>
        <p:nvSpPr>
          <p:cNvPr id="17" name="Text Box 4"/>
          <p:cNvSpPr txBox="1">
            <a:spLocks noChangeArrowheads="1"/>
          </p:cNvSpPr>
          <p:nvPr/>
        </p:nvSpPr>
        <p:spPr bwMode="auto">
          <a:xfrm>
            <a:off x="3069025" y="192933"/>
            <a:ext cx="3005951"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000">
                <a:solidFill>
                  <a:schemeClr val="tx1">
                    <a:lumMod val="85000"/>
                    <a:lumOff val="15000"/>
                  </a:schemeClr>
                </a:solidFill>
                <a:latin typeface="微软雅黑" panose="020B0503020204020204" charset="-122"/>
                <a:ea typeface="微软雅黑" panose="020B0503020204020204" charset="-122"/>
                <a:cs typeface="+mn-ea"/>
                <a:sym typeface="微软雅黑" panose="020B0503020204020204" charset="-122"/>
              </a:rPr>
              <a:t>工作中的不足及原因分析</a:t>
            </a:r>
            <a:endParaRPr lang="zh-CN" altLang="zh-CN" sz="2000" dirty="0">
              <a:solidFill>
                <a:schemeClr val="tx1">
                  <a:lumMod val="85000"/>
                  <a:lumOff val="15000"/>
                </a:schemeClr>
              </a:solidFill>
              <a:latin typeface="微软雅黑" panose="020B0503020204020204" charset="-122"/>
              <a:ea typeface="微软雅黑" panose="020B0503020204020204" charset="-122"/>
              <a:cs typeface="+mn-ea"/>
              <a:sym typeface="微软雅黑" panose="020B0503020204020204" charset="-122"/>
            </a:endParaRPr>
          </a:p>
        </p:txBody>
      </p:sp>
      <p:sp>
        <p:nvSpPr>
          <p:cNvPr id="18" name="Line 6"/>
          <p:cNvSpPr>
            <a:spLocks noChangeShapeType="1"/>
          </p:cNvSpPr>
          <p:nvPr/>
        </p:nvSpPr>
        <p:spPr bwMode="auto">
          <a:xfrm>
            <a:off x="0" y="361950"/>
            <a:ext cx="3069025" cy="0"/>
          </a:xfrm>
          <a:prstGeom prst="line">
            <a:avLst/>
          </a:prstGeom>
          <a:noFill/>
          <a:ln w="6350">
            <a:solidFill>
              <a:srgbClr val="0070C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latin typeface="微软雅黑" panose="020B0503020204020204" charset="-122"/>
              <a:ea typeface="微软雅黑" panose="020B0503020204020204" charset="-122"/>
              <a:cs typeface="+mn-ea"/>
              <a:sym typeface="微软雅黑" panose="020B0503020204020204" charset="-122"/>
            </a:endParaRPr>
          </a:p>
        </p:txBody>
      </p:sp>
      <p:sp>
        <p:nvSpPr>
          <p:cNvPr id="19" name="Line 7"/>
          <p:cNvSpPr>
            <a:spLocks noChangeShapeType="1"/>
          </p:cNvSpPr>
          <p:nvPr/>
        </p:nvSpPr>
        <p:spPr bwMode="auto">
          <a:xfrm>
            <a:off x="6147594" y="361950"/>
            <a:ext cx="2996406" cy="0"/>
          </a:xfrm>
          <a:prstGeom prst="line">
            <a:avLst/>
          </a:prstGeom>
          <a:noFill/>
          <a:ln w="6350">
            <a:solidFill>
              <a:srgbClr val="0070C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latin typeface="微软雅黑" panose="020B0503020204020204" charset="-122"/>
              <a:ea typeface="微软雅黑" panose="020B0503020204020204" charset="-122"/>
              <a:cs typeface="+mn-ea"/>
              <a:sym typeface="微软雅黑" panose="020B0503020204020204" charset="-122"/>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3000">
        <p:fade/>
      </p:transition>
    </mc:Choice>
    <mc:Fallback xmlns="">
      <p:transition spd="med"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1+#ppt_w/2"/>
                                          </p:val>
                                        </p:tav>
                                        <p:tav tm="100000">
                                          <p:val>
                                            <p:strVal val="#ppt_x"/>
                                          </p:val>
                                        </p:tav>
                                      </p:tavLst>
                                    </p:anim>
                                    <p:anim calcmode="lin" valueType="num">
                                      <p:cBhvr additive="base">
                                        <p:cTn id="8" dur="500" fill="hold"/>
                                        <p:tgtEl>
                                          <p:spTgt spid="18"/>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19"/>
                                        </p:tgtEl>
                                        <p:attrNameLst>
                                          <p:attrName>style.visibility</p:attrName>
                                        </p:attrNameLst>
                                      </p:cBhvr>
                                      <p:to>
                                        <p:strVal val="visible"/>
                                      </p:to>
                                    </p:set>
                                    <p:anim calcmode="lin" valueType="num">
                                      <p:cBhvr additive="base">
                                        <p:cTn id="11" dur="500" fill="hold"/>
                                        <p:tgtEl>
                                          <p:spTgt spid="19"/>
                                        </p:tgtEl>
                                        <p:attrNameLst>
                                          <p:attrName>ppt_x</p:attrName>
                                        </p:attrNameLst>
                                      </p:cBhvr>
                                      <p:tavLst>
                                        <p:tav tm="0">
                                          <p:val>
                                            <p:strVal val="0-#ppt_w/2"/>
                                          </p:val>
                                        </p:tav>
                                        <p:tav tm="100000">
                                          <p:val>
                                            <p:strVal val="#ppt_x"/>
                                          </p:val>
                                        </p:tav>
                                      </p:tavLst>
                                    </p:anim>
                                    <p:anim calcmode="lin" valueType="num">
                                      <p:cBhvr additive="base">
                                        <p:cTn id="12" dur="500" fill="hold"/>
                                        <p:tgtEl>
                                          <p:spTgt spid="19"/>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42" presetClass="entr" presetSubtype="0" fill="hold" grpId="0" nodeType="afterEffect">
                                  <p:stCondLst>
                                    <p:cond delay="0"/>
                                  </p:stCondLst>
                                  <p:childTnLst>
                                    <p:set>
                                      <p:cBhvr>
                                        <p:cTn id="15" dur="1" fill="hold">
                                          <p:stCondLst>
                                            <p:cond delay="0"/>
                                          </p:stCondLst>
                                        </p:cTn>
                                        <p:tgtEl>
                                          <p:spTgt spid="17"/>
                                        </p:tgtEl>
                                        <p:attrNameLst>
                                          <p:attrName>style.visibility</p:attrName>
                                        </p:attrNameLst>
                                      </p:cBhvr>
                                      <p:to>
                                        <p:strVal val="visible"/>
                                      </p:to>
                                    </p:set>
                                    <p:animEffect transition="in" filter="fade">
                                      <p:cBhvr>
                                        <p:cTn id="16" dur="1000"/>
                                        <p:tgtEl>
                                          <p:spTgt spid="17"/>
                                        </p:tgtEl>
                                      </p:cBhvr>
                                    </p:animEffect>
                                    <p:anim calcmode="lin" valueType="num">
                                      <p:cBhvr>
                                        <p:cTn id="17" dur="1000" fill="hold"/>
                                        <p:tgtEl>
                                          <p:spTgt spid="17"/>
                                        </p:tgtEl>
                                        <p:attrNameLst>
                                          <p:attrName>ppt_x</p:attrName>
                                        </p:attrNameLst>
                                      </p:cBhvr>
                                      <p:tavLst>
                                        <p:tav tm="0">
                                          <p:val>
                                            <p:strVal val="#ppt_x"/>
                                          </p:val>
                                        </p:tav>
                                        <p:tav tm="100000">
                                          <p:val>
                                            <p:strVal val="#ppt_x"/>
                                          </p:val>
                                        </p:tav>
                                      </p:tavLst>
                                    </p:anim>
                                    <p:anim calcmode="lin" valueType="num">
                                      <p:cBhvr>
                                        <p:cTn id="18" dur="1000" fill="hold"/>
                                        <p:tgtEl>
                                          <p:spTgt spid="17"/>
                                        </p:tgtEl>
                                        <p:attrNameLst>
                                          <p:attrName>ppt_y</p:attrName>
                                        </p:attrNameLst>
                                      </p:cBhvr>
                                      <p:tavLst>
                                        <p:tav tm="0">
                                          <p:val>
                                            <p:strVal val="#ppt_y+.1"/>
                                          </p:val>
                                        </p:tav>
                                        <p:tav tm="100000">
                                          <p:val>
                                            <p:strVal val="#ppt_y"/>
                                          </p:val>
                                        </p:tav>
                                      </p:tavLst>
                                    </p:anim>
                                  </p:childTnLst>
                                </p:cTn>
                              </p:par>
                            </p:childTnLst>
                          </p:cTn>
                        </p:par>
                        <p:par>
                          <p:cTn id="19" fill="hold">
                            <p:stCondLst>
                              <p:cond delay="1500"/>
                            </p:stCondLst>
                            <p:childTnLst>
                              <p:par>
                                <p:cTn id="20" presetID="53" presetClass="entr" presetSubtype="16" fill="hold" grpId="0" nodeType="afterEffect">
                                  <p:stCondLst>
                                    <p:cond delay="0"/>
                                  </p:stCondLst>
                                  <p:childTnLst>
                                    <p:set>
                                      <p:cBhvr>
                                        <p:cTn id="21" dur="1" fill="hold">
                                          <p:stCondLst>
                                            <p:cond delay="0"/>
                                          </p:stCondLst>
                                        </p:cTn>
                                        <p:tgtEl>
                                          <p:spTgt spid="7"/>
                                        </p:tgtEl>
                                        <p:attrNameLst>
                                          <p:attrName>style.visibility</p:attrName>
                                        </p:attrNameLst>
                                      </p:cBhvr>
                                      <p:to>
                                        <p:strVal val="visible"/>
                                      </p:to>
                                    </p:set>
                                    <p:anim calcmode="lin" valueType="num">
                                      <p:cBhvr>
                                        <p:cTn id="22" dur="500" fill="hold"/>
                                        <p:tgtEl>
                                          <p:spTgt spid="7"/>
                                        </p:tgtEl>
                                        <p:attrNameLst>
                                          <p:attrName>ppt_w</p:attrName>
                                        </p:attrNameLst>
                                      </p:cBhvr>
                                      <p:tavLst>
                                        <p:tav tm="0">
                                          <p:val>
                                            <p:fltVal val="0"/>
                                          </p:val>
                                        </p:tav>
                                        <p:tav tm="100000">
                                          <p:val>
                                            <p:strVal val="#ppt_w"/>
                                          </p:val>
                                        </p:tav>
                                      </p:tavLst>
                                    </p:anim>
                                    <p:anim calcmode="lin" valueType="num">
                                      <p:cBhvr>
                                        <p:cTn id="23" dur="500" fill="hold"/>
                                        <p:tgtEl>
                                          <p:spTgt spid="7"/>
                                        </p:tgtEl>
                                        <p:attrNameLst>
                                          <p:attrName>ppt_h</p:attrName>
                                        </p:attrNameLst>
                                      </p:cBhvr>
                                      <p:tavLst>
                                        <p:tav tm="0">
                                          <p:val>
                                            <p:fltVal val="0"/>
                                          </p:val>
                                        </p:tav>
                                        <p:tav tm="100000">
                                          <p:val>
                                            <p:strVal val="#ppt_h"/>
                                          </p:val>
                                        </p:tav>
                                      </p:tavLst>
                                    </p:anim>
                                    <p:animEffect transition="in" filter="fade">
                                      <p:cBhvr>
                                        <p:cTn id="24" dur="500"/>
                                        <p:tgtEl>
                                          <p:spTgt spid="7"/>
                                        </p:tgtEl>
                                      </p:cBhvr>
                                    </p:animEffect>
                                  </p:childTnLst>
                                </p:cTn>
                              </p:par>
                            </p:childTnLst>
                          </p:cTn>
                        </p:par>
                        <p:par>
                          <p:cTn id="25" fill="hold">
                            <p:stCondLst>
                              <p:cond delay="2000"/>
                            </p:stCondLst>
                            <p:childTnLst>
                              <p:par>
                                <p:cTn id="26" presetID="53" presetClass="entr" presetSubtype="16" fill="hold" grpId="0" nodeType="afterEffect">
                                  <p:stCondLst>
                                    <p:cond delay="0"/>
                                  </p:stCondLst>
                                  <p:childTnLst>
                                    <p:set>
                                      <p:cBhvr>
                                        <p:cTn id="27" dur="1" fill="hold">
                                          <p:stCondLst>
                                            <p:cond delay="0"/>
                                          </p:stCondLst>
                                        </p:cTn>
                                        <p:tgtEl>
                                          <p:spTgt spid="8"/>
                                        </p:tgtEl>
                                        <p:attrNameLst>
                                          <p:attrName>style.visibility</p:attrName>
                                        </p:attrNameLst>
                                      </p:cBhvr>
                                      <p:to>
                                        <p:strVal val="visible"/>
                                      </p:to>
                                    </p:set>
                                    <p:anim calcmode="lin" valueType="num">
                                      <p:cBhvr>
                                        <p:cTn id="28" dur="500" fill="hold"/>
                                        <p:tgtEl>
                                          <p:spTgt spid="8"/>
                                        </p:tgtEl>
                                        <p:attrNameLst>
                                          <p:attrName>ppt_w</p:attrName>
                                        </p:attrNameLst>
                                      </p:cBhvr>
                                      <p:tavLst>
                                        <p:tav tm="0">
                                          <p:val>
                                            <p:fltVal val="0"/>
                                          </p:val>
                                        </p:tav>
                                        <p:tav tm="100000">
                                          <p:val>
                                            <p:strVal val="#ppt_w"/>
                                          </p:val>
                                        </p:tav>
                                      </p:tavLst>
                                    </p:anim>
                                    <p:anim calcmode="lin" valueType="num">
                                      <p:cBhvr>
                                        <p:cTn id="29" dur="500" fill="hold"/>
                                        <p:tgtEl>
                                          <p:spTgt spid="8"/>
                                        </p:tgtEl>
                                        <p:attrNameLst>
                                          <p:attrName>ppt_h</p:attrName>
                                        </p:attrNameLst>
                                      </p:cBhvr>
                                      <p:tavLst>
                                        <p:tav tm="0">
                                          <p:val>
                                            <p:fltVal val="0"/>
                                          </p:val>
                                        </p:tav>
                                        <p:tav tm="100000">
                                          <p:val>
                                            <p:strVal val="#ppt_h"/>
                                          </p:val>
                                        </p:tav>
                                      </p:tavLst>
                                    </p:anim>
                                    <p:animEffect transition="in" filter="fade">
                                      <p:cBhvr>
                                        <p:cTn id="30" dur="500"/>
                                        <p:tgtEl>
                                          <p:spTgt spid="8"/>
                                        </p:tgtEl>
                                      </p:cBhvr>
                                    </p:animEffect>
                                  </p:childTnLst>
                                </p:cTn>
                              </p:par>
                            </p:childTnLst>
                          </p:cTn>
                        </p:par>
                        <p:par>
                          <p:cTn id="31" fill="hold">
                            <p:stCondLst>
                              <p:cond delay="2500"/>
                            </p:stCondLst>
                            <p:childTnLst>
                              <p:par>
                                <p:cTn id="32" presetID="21" presetClass="entr" presetSubtype="1" fill="hold" grpId="0" nodeType="afterEffect">
                                  <p:stCondLst>
                                    <p:cond delay="0"/>
                                  </p:stCondLst>
                                  <p:childTnLst>
                                    <p:set>
                                      <p:cBhvr>
                                        <p:cTn id="33" dur="1" fill="hold">
                                          <p:stCondLst>
                                            <p:cond delay="0"/>
                                          </p:stCondLst>
                                        </p:cTn>
                                        <p:tgtEl>
                                          <p:spTgt spid="6"/>
                                        </p:tgtEl>
                                        <p:attrNameLst>
                                          <p:attrName>style.visibility</p:attrName>
                                        </p:attrNameLst>
                                      </p:cBhvr>
                                      <p:to>
                                        <p:strVal val="visible"/>
                                      </p:to>
                                    </p:set>
                                    <p:animEffect transition="in" filter="wheel(1)">
                                      <p:cBhvr>
                                        <p:cTn id="34" dur="2000"/>
                                        <p:tgtEl>
                                          <p:spTgt spid="6"/>
                                        </p:tgtEl>
                                      </p:cBhvr>
                                    </p:animEffect>
                                  </p:childTnLst>
                                </p:cTn>
                              </p:par>
                            </p:childTnLst>
                          </p:cTn>
                        </p:par>
                        <p:par>
                          <p:cTn id="35" fill="hold">
                            <p:stCondLst>
                              <p:cond delay="4500"/>
                            </p:stCondLst>
                            <p:childTnLst>
                              <p:par>
                                <p:cTn id="36" presetID="53" presetClass="entr" presetSubtype="16" fill="hold" grpId="0" nodeType="afterEffect">
                                  <p:stCondLst>
                                    <p:cond delay="0"/>
                                  </p:stCondLst>
                                  <p:childTnLst>
                                    <p:set>
                                      <p:cBhvr>
                                        <p:cTn id="37" dur="1" fill="hold">
                                          <p:stCondLst>
                                            <p:cond delay="0"/>
                                          </p:stCondLst>
                                        </p:cTn>
                                        <p:tgtEl>
                                          <p:spTgt spid="9"/>
                                        </p:tgtEl>
                                        <p:attrNameLst>
                                          <p:attrName>style.visibility</p:attrName>
                                        </p:attrNameLst>
                                      </p:cBhvr>
                                      <p:to>
                                        <p:strVal val="visible"/>
                                      </p:to>
                                    </p:set>
                                    <p:anim calcmode="lin" valueType="num">
                                      <p:cBhvr>
                                        <p:cTn id="38" dur="500" fill="hold"/>
                                        <p:tgtEl>
                                          <p:spTgt spid="9"/>
                                        </p:tgtEl>
                                        <p:attrNameLst>
                                          <p:attrName>ppt_w</p:attrName>
                                        </p:attrNameLst>
                                      </p:cBhvr>
                                      <p:tavLst>
                                        <p:tav tm="0">
                                          <p:val>
                                            <p:fltVal val="0"/>
                                          </p:val>
                                        </p:tav>
                                        <p:tav tm="100000">
                                          <p:val>
                                            <p:strVal val="#ppt_w"/>
                                          </p:val>
                                        </p:tav>
                                      </p:tavLst>
                                    </p:anim>
                                    <p:anim calcmode="lin" valueType="num">
                                      <p:cBhvr>
                                        <p:cTn id="39" dur="500" fill="hold"/>
                                        <p:tgtEl>
                                          <p:spTgt spid="9"/>
                                        </p:tgtEl>
                                        <p:attrNameLst>
                                          <p:attrName>ppt_h</p:attrName>
                                        </p:attrNameLst>
                                      </p:cBhvr>
                                      <p:tavLst>
                                        <p:tav tm="0">
                                          <p:val>
                                            <p:fltVal val="0"/>
                                          </p:val>
                                        </p:tav>
                                        <p:tav tm="100000">
                                          <p:val>
                                            <p:strVal val="#ppt_h"/>
                                          </p:val>
                                        </p:tav>
                                      </p:tavLst>
                                    </p:anim>
                                    <p:animEffect transition="in" filter="fade">
                                      <p:cBhvr>
                                        <p:cTn id="40" dur="500"/>
                                        <p:tgtEl>
                                          <p:spTgt spid="9"/>
                                        </p:tgtEl>
                                      </p:cBhvr>
                                    </p:animEffect>
                                  </p:childTnLst>
                                </p:cTn>
                              </p:par>
                              <p:par>
                                <p:cTn id="41" presetID="53" presetClass="entr" presetSubtype="16" fill="hold" grpId="0" nodeType="withEffect">
                                  <p:stCondLst>
                                    <p:cond delay="0"/>
                                  </p:stCondLst>
                                  <p:childTnLst>
                                    <p:set>
                                      <p:cBhvr>
                                        <p:cTn id="42" dur="1" fill="hold">
                                          <p:stCondLst>
                                            <p:cond delay="0"/>
                                          </p:stCondLst>
                                        </p:cTn>
                                        <p:tgtEl>
                                          <p:spTgt spid="10"/>
                                        </p:tgtEl>
                                        <p:attrNameLst>
                                          <p:attrName>style.visibility</p:attrName>
                                        </p:attrNameLst>
                                      </p:cBhvr>
                                      <p:to>
                                        <p:strVal val="visible"/>
                                      </p:to>
                                    </p:set>
                                    <p:anim calcmode="lin" valueType="num">
                                      <p:cBhvr>
                                        <p:cTn id="43" dur="500" fill="hold"/>
                                        <p:tgtEl>
                                          <p:spTgt spid="10"/>
                                        </p:tgtEl>
                                        <p:attrNameLst>
                                          <p:attrName>ppt_w</p:attrName>
                                        </p:attrNameLst>
                                      </p:cBhvr>
                                      <p:tavLst>
                                        <p:tav tm="0">
                                          <p:val>
                                            <p:fltVal val="0"/>
                                          </p:val>
                                        </p:tav>
                                        <p:tav tm="100000">
                                          <p:val>
                                            <p:strVal val="#ppt_w"/>
                                          </p:val>
                                        </p:tav>
                                      </p:tavLst>
                                    </p:anim>
                                    <p:anim calcmode="lin" valueType="num">
                                      <p:cBhvr>
                                        <p:cTn id="44" dur="500" fill="hold"/>
                                        <p:tgtEl>
                                          <p:spTgt spid="10"/>
                                        </p:tgtEl>
                                        <p:attrNameLst>
                                          <p:attrName>ppt_h</p:attrName>
                                        </p:attrNameLst>
                                      </p:cBhvr>
                                      <p:tavLst>
                                        <p:tav tm="0">
                                          <p:val>
                                            <p:fltVal val="0"/>
                                          </p:val>
                                        </p:tav>
                                        <p:tav tm="100000">
                                          <p:val>
                                            <p:strVal val="#ppt_h"/>
                                          </p:val>
                                        </p:tav>
                                      </p:tavLst>
                                    </p:anim>
                                    <p:animEffect transition="in" filter="fade">
                                      <p:cBhvr>
                                        <p:cTn id="45" dur="500"/>
                                        <p:tgtEl>
                                          <p:spTgt spid="10"/>
                                        </p:tgtEl>
                                      </p:cBhvr>
                                    </p:animEffect>
                                  </p:childTnLst>
                                </p:cTn>
                              </p:par>
                            </p:childTnLst>
                          </p:cTn>
                        </p:par>
                        <p:par>
                          <p:cTn id="46" fill="hold">
                            <p:stCondLst>
                              <p:cond delay="5000"/>
                            </p:stCondLst>
                            <p:childTnLst>
                              <p:par>
                                <p:cTn id="47" presetID="42" presetClass="entr" presetSubtype="0" fill="hold" grpId="0" nodeType="afterEffect">
                                  <p:stCondLst>
                                    <p:cond delay="0"/>
                                  </p:stCondLst>
                                  <p:childTnLst>
                                    <p:set>
                                      <p:cBhvr>
                                        <p:cTn id="48" dur="1" fill="hold">
                                          <p:stCondLst>
                                            <p:cond delay="0"/>
                                          </p:stCondLst>
                                        </p:cTn>
                                        <p:tgtEl>
                                          <p:spTgt spid="11"/>
                                        </p:tgtEl>
                                        <p:attrNameLst>
                                          <p:attrName>style.visibility</p:attrName>
                                        </p:attrNameLst>
                                      </p:cBhvr>
                                      <p:to>
                                        <p:strVal val="visible"/>
                                      </p:to>
                                    </p:set>
                                    <p:animEffect transition="in" filter="fade">
                                      <p:cBhvr>
                                        <p:cTn id="49" dur="1000"/>
                                        <p:tgtEl>
                                          <p:spTgt spid="11"/>
                                        </p:tgtEl>
                                      </p:cBhvr>
                                    </p:animEffect>
                                    <p:anim calcmode="lin" valueType="num">
                                      <p:cBhvr>
                                        <p:cTn id="50" dur="1000" fill="hold"/>
                                        <p:tgtEl>
                                          <p:spTgt spid="11"/>
                                        </p:tgtEl>
                                        <p:attrNameLst>
                                          <p:attrName>ppt_x</p:attrName>
                                        </p:attrNameLst>
                                      </p:cBhvr>
                                      <p:tavLst>
                                        <p:tav tm="0">
                                          <p:val>
                                            <p:strVal val="#ppt_x"/>
                                          </p:val>
                                        </p:tav>
                                        <p:tav tm="100000">
                                          <p:val>
                                            <p:strVal val="#ppt_x"/>
                                          </p:val>
                                        </p:tav>
                                      </p:tavLst>
                                    </p:anim>
                                    <p:anim calcmode="lin" valueType="num">
                                      <p:cBhvr>
                                        <p:cTn id="51" dur="1000" fill="hold"/>
                                        <p:tgtEl>
                                          <p:spTgt spid="11"/>
                                        </p:tgtEl>
                                        <p:attrNameLst>
                                          <p:attrName>ppt_y</p:attrName>
                                        </p:attrNameLst>
                                      </p:cBhvr>
                                      <p:tavLst>
                                        <p:tav tm="0">
                                          <p:val>
                                            <p:strVal val="#ppt_y+.1"/>
                                          </p:val>
                                        </p:tav>
                                        <p:tav tm="100000">
                                          <p:val>
                                            <p:strVal val="#ppt_y"/>
                                          </p:val>
                                        </p:tav>
                                      </p:tavLst>
                                    </p:anim>
                                  </p:childTnLst>
                                </p:cTn>
                              </p:par>
                              <p:par>
                                <p:cTn id="52" presetID="42" presetClass="entr" presetSubtype="0" fill="hold" grpId="0" nodeType="withEffect">
                                  <p:stCondLst>
                                    <p:cond delay="0"/>
                                  </p:stCondLst>
                                  <p:childTnLst>
                                    <p:set>
                                      <p:cBhvr>
                                        <p:cTn id="53" dur="1" fill="hold">
                                          <p:stCondLst>
                                            <p:cond delay="0"/>
                                          </p:stCondLst>
                                        </p:cTn>
                                        <p:tgtEl>
                                          <p:spTgt spid="12"/>
                                        </p:tgtEl>
                                        <p:attrNameLst>
                                          <p:attrName>style.visibility</p:attrName>
                                        </p:attrNameLst>
                                      </p:cBhvr>
                                      <p:to>
                                        <p:strVal val="visible"/>
                                      </p:to>
                                    </p:set>
                                    <p:animEffect transition="in" filter="fade">
                                      <p:cBhvr>
                                        <p:cTn id="54" dur="1000"/>
                                        <p:tgtEl>
                                          <p:spTgt spid="12"/>
                                        </p:tgtEl>
                                      </p:cBhvr>
                                    </p:animEffect>
                                    <p:anim calcmode="lin" valueType="num">
                                      <p:cBhvr>
                                        <p:cTn id="55" dur="1000" fill="hold"/>
                                        <p:tgtEl>
                                          <p:spTgt spid="12"/>
                                        </p:tgtEl>
                                        <p:attrNameLst>
                                          <p:attrName>ppt_x</p:attrName>
                                        </p:attrNameLst>
                                      </p:cBhvr>
                                      <p:tavLst>
                                        <p:tav tm="0">
                                          <p:val>
                                            <p:strVal val="#ppt_x"/>
                                          </p:val>
                                        </p:tav>
                                        <p:tav tm="100000">
                                          <p:val>
                                            <p:strVal val="#ppt_x"/>
                                          </p:val>
                                        </p:tav>
                                      </p:tavLst>
                                    </p:anim>
                                    <p:anim calcmode="lin" valueType="num">
                                      <p:cBhvr>
                                        <p:cTn id="56" dur="1000" fill="hold"/>
                                        <p:tgtEl>
                                          <p:spTgt spid="12"/>
                                        </p:tgtEl>
                                        <p:attrNameLst>
                                          <p:attrName>ppt_y</p:attrName>
                                        </p:attrNameLst>
                                      </p:cBhvr>
                                      <p:tavLst>
                                        <p:tav tm="0">
                                          <p:val>
                                            <p:strVal val="#ppt_y+.1"/>
                                          </p:val>
                                        </p:tav>
                                        <p:tav tm="100000">
                                          <p:val>
                                            <p:strVal val="#ppt_y"/>
                                          </p:val>
                                        </p:tav>
                                      </p:tavLst>
                                    </p:anim>
                                  </p:childTnLst>
                                </p:cTn>
                              </p:par>
                              <p:par>
                                <p:cTn id="57" presetID="42" presetClass="entr" presetSubtype="0" fill="hold" grpId="0" nodeType="withEffect">
                                  <p:stCondLst>
                                    <p:cond delay="0"/>
                                  </p:stCondLst>
                                  <p:childTnLst>
                                    <p:set>
                                      <p:cBhvr>
                                        <p:cTn id="58" dur="1" fill="hold">
                                          <p:stCondLst>
                                            <p:cond delay="0"/>
                                          </p:stCondLst>
                                        </p:cTn>
                                        <p:tgtEl>
                                          <p:spTgt spid="13"/>
                                        </p:tgtEl>
                                        <p:attrNameLst>
                                          <p:attrName>style.visibility</p:attrName>
                                        </p:attrNameLst>
                                      </p:cBhvr>
                                      <p:to>
                                        <p:strVal val="visible"/>
                                      </p:to>
                                    </p:set>
                                    <p:animEffect transition="in" filter="fade">
                                      <p:cBhvr>
                                        <p:cTn id="59" dur="1000"/>
                                        <p:tgtEl>
                                          <p:spTgt spid="13"/>
                                        </p:tgtEl>
                                      </p:cBhvr>
                                    </p:animEffect>
                                    <p:anim calcmode="lin" valueType="num">
                                      <p:cBhvr>
                                        <p:cTn id="60" dur="1000" fill="hold"/>
                                        <p:tgtEl>
                                          <p:spTgt spid="13"/>
                                        </p:tgtEl>
                                        <p:attrNameLst>
                                          <p:attrName>ppt_x</p:attrName>
                                        </p:attrNameLst>
                                      </p:cBhvr>
                                      <p:tavLst>
                                        <p:tav tm="0">
                                          <p:val>
                                            <p:strVal val="#ppt_x"/>
                                          </p:val>
                                        </p:tav>
                                        <p:tav tm="100000">
                                          <p:val>
                                            <p:strVal val="#ppt_x"/>
                                          </p:val>
                                        </p:tav>
                                      </p:tavLst>
                                    </p:anim>
                                    <p:anim calcmode="lin" valueType="num">
                                      <p:cBhvr>
                                        <p:cTn id="61" dur="1000" fill="hold"/>
                                        <p:tgtEl>
                                          <p:spTgt spid="13"/>
                                        </p:tgtEl>
                                        <p:attrNameLst>
                                          <p:attrName>ppt_y</p:attrName>
                                        </p:attrNameLst>
                                      </p:cBhvr>
                                      <p:tavLst>
                                        <p:tav tm="0">
                                          <p:val>
                                            <p:strVal val="#ppt_y+.1"/>
                                          </p:val>
                                        </p:tav>
                                        <p:tav tm="100000">
                                          <p:val>
                                            <p:strVal val="#ppt_y"/>
                                          </p:val>
                                        </p:tav>
                                      </p:tavLst>
                                    </p:anim>
                                  </p:childTnLst>
                                </p:cTn>
                              </p:par>
                            </p:childTnLst>
                          </p:cTn>
                        </p:par>
                        <p:par>
                          <p:cTn id="62" fill="hold">
                            <p:stCondLst>
                              <p:cond delay="6000"/>
                            </p:stCondLst>
                            <p:childTnLst>
                              <p:par>
                                <p:cTn id="63" presetID="2" presetClass="entr" presetSubtype="4" fill="hold" grpId="0" nodeType="afterEffect">
                                  <p:stCondLst>
                                    <p:cond delay="0"/>
                                  </p:stCondLst>
                                  <p:childTnLst>
                                    <p:set>
                                      <p:cBhvr>
                                        <p:cTn id="64" dur="1" fill="hold">
                                          <p:stCondLst>
                                            <p:cond delay="0"/>
                                          </p:stCondLst>
                                        </p:cTn>
                                        <p:tgtEl>
                                          <p:spTgt spid="14"/>
                                        </p:tgtEl>
                                        <p:attrNameLst>
                                          <p:attrName>style.visibility</p:attrName>
                                        </p:attrNameLst>
                                      </p:cBhvr>
                                      <p:to>
                                        <p:strVal val="visible"/>
                                      </p:to>
                                    </p:set>
                                    <p:anim calcmode="lin" valueType="num">
                                      <p:cBhvr additive="base">
                                        <p:cTn id="65" dur="500" fill="hold"/>
                                        <p:tgtEl>
                                          <p:spTgt spid="14"/>
                                        </p:tgtEl>
                                        <p:attrNameLst>
                                          <p:attrName>ppt_x</p:attrName>
                                        </p:attrNameLst>
                                      </p:cBhvr>
                                      <p:tavLst>
                                        <p:tav tm="0">
                                          <p:val>
                                            <p:strVal val="#ppt_x"/>
                                          </p:val>
                                        </p:tav>
                                        <p:tav tm="100000">
                                          <p:val>
                                            <p:strVal val="#ppt_x"/>
                                          </p:val>
                                        </p:tav>
                                      </p:tavLst>
                                    </p:anim>
                                    <p:anim calcmode="lin" valueType="num">
                                      <p:cBhvr additive="base">
                                        <p:cTn id="66" dur="500" fill="hold"/>
                                        <p:tgtEl>
                                          <p:spTgt spid="14"/>
                                        </p:tgtEl>
                                        <p:attrNameLst>
                                          <p:attrName>ppt_y</p:attrName>
                                        </p:attrNameLst>
                                      </p:cBhvr>
                                      <p:tavLst>
                                        <p:tav tm="0">
                                          <p:val>
                                            <p:strVal val="1+#ppt_h/2"/>
                                          </p:val>
                                        </p:tav>
                                        <p:tav tm="100000">
                                          <p:val>
                                            <p:strVal val="#ppt_y"/>
                                          </p:val>
                                        </p:tav>
                                      </p:tavLst>
                                    </p:anim>
                                  </p:childTnLst>
                                </p:cTn>
                              </p:par>
                              <p:par>
                                <p:cTn id="67" presetID="2" presetClass="entr" presetSubtype="4" fill="hold" grpId="0" nodeType="withEffect">
                                  <p:stCondLst>
                                    <p:cond delay="0"/>
                                  </p:stCondLst>
                                  <p:childTnLst>
                                    <p:set>
                                      <p:cBhvr>
                                        <p:cTn id="68" dur="1" fill="hold">
                                          <p:stCondLst>
                                            <p:cond delay="0"/>
                                          </p:stCondLst>
                                        </p:cTn>
                                        <p:tgtEl>
                                          <p:spTgt spid="15"/>
                                        </p:tgtEl>
                                        <p:attrNameLst>
                                          <p:attrName>style.visibility</p:attrName>
                                        </p:attrNameLst>
                                      </p:cBhvr>
                                      <p:to>
                                        <p:strVal val="visible"/>
                                      </p:to>
                                    </p:set>
                                    <p:anim calcmode="lin" valueType="num">
                                      <p:cBhvr additive="base">
                                        <p:cTn id="69" dur="500" fill="hold"/>
                                        <p:tgtEl>
                                          <p:spTgt spid="15"/>
                                        </p:tgtEl>
                                        <p:attrNameLst>
                                          <p:attrName>ppt_x</p:attrName>
                                        </p:attrNameLst>
                                      </p:cBhvr>
                                      <p:tavLst>
                                        <p:tav tm="0">
                                          <p:val>
                                            <p:strVal val="#ppt_x"/>
                                          </p:val>
                                        </p:tav>
                                        <p:tav tm="100000">
                                          <p:val>
                                            <p:strVal val="#ppt_x"/>
                                          </p:val>
                                        </p:tav>
                                      </p:tavLst>
                                    </p:anim>
                                    <p:anim calcmode="lin" valueType="num">
                                      <p:cBhvr additive="base">
                                        <p:cTn id="70" dur="500" fill="hold"/>
                                        <p:tgtEl>
                                          <p:spTgt spid="15"/>
                                        </p:tgtEl>
                                        <p:attrNameLst>
                                          <p:attrName>ppt_y</p:attrName>
                                        </p:attrNameLst>
                                      </p:cBhvr>
                                      <p:tavLst>
                                        <p:tav tm="0">
                                          <p:val>
                                            <p:strVal val="1+#ppt_h/2"/>
                                          </p:val>
                                        </p:tav>
                                        <p:tav tm="100000">
                                          <p:val>
                                            <p:strVal val="#ppt_y"/>
                                          </p:val>
                                        </p:tav>
                                      </p:tavLst>
                                    </p:anim>
                                  </p:childTnLst>
                                </p:cTn>
                              </p:par>
                              <p:par>
                                <p:cTn id="71" presetID="2" presetClass="entr" presetSubtype="4" fill="hold" grpId="0" nodeType="withEffect">
                                  <p:stCondLst>
                                    <p:cond delay="0"/>
                                  </p:stCondLst>
                                  <p:childTnLst>
                                    <p:set>
                                      <p:cBhvr>
                                        <p:cTn id="72" dur="1" fill="hold">
                                          <p:stCondLst>
                                            <p:cond delay="0"/>
                                          </p:stCondLst>
                                        </p:cTn>
                                        <p:tgtEl>
                                          <p:spTgt spid="16"/>
                                        </p:tgtEl>
                                        <p:attrNameLst>
                                          <p:attrName>style.visibility</p:attrName>
                                        </p:attrNameLst>
                                      </p:cBhvr>
                                      <p:to>
                                        <p:strVal val="visible"/>
                                      </p:to>
                                    </p:set>
                                    <p:anim calcmode="lin" valueType="num">
                                      <p:cBhvr additive="base">
                                        <p:cTn id="73" dur="500" fill="hold"/>
                                        <p:tgtEl>
                                          <p:spTgt spid="16"/>
                                        </p:tgtEl>
                                        <p:attrNameLst>
                                          <p:attrName>ppt_x</p:attrName>
                                        </p:attrNameLst>
                                      </p:cBhvr>
                                      <p:tavLst>
                                        <p:tav tm="0">
                                          <p:val>
                                            <p:strVal val="#ppt_x"/>
                                          </p:val>
                                        </p:tav>
                                        <p:tav tm="100000">
                                          <p:val>
                                            <p:strVal val="#ppt_x"/>
                                          </p:val>
                                        </p:tav>
                                      </p:tavLst>
                                    </p:anim>
                                    <p:anim calcmode="lin" valueType="num">
                                      <p:cBhvr additive="base">
                                        <p:cTn id="74"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p:bldP spid="12" grpId="0"/>
      <p:bldP spid="13" grpId="0"/>
      <p:bldP spid="14" grpId="0"/>
      <p:bldP spid="15" grpId="0"/>
      <p:bldP spid="16" grpId="0"/>
      <p:bldP spid="17" grpId="0"/>
      <p:bldP spid="18" grpId="0" animBg="1"/>
      <p:bldP spid="19"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五边形 5"/>
          <p:cNvSpPr/>
          <p:nvPr/>
        </p:nvSpPr>
        <p:spPr>
          <a:xfrm rot="16200000" flipV="1">
            <a:off x="7758126" y="4245708"/>
            <a:ext cx="1211408" cy="625252"/>
          </a:xfrm>
          <a:prstGeom prst="homePlat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charset="-122"/>
              <a:ea typeface="微软雅黑" panose="020B0503020204020204" charset="-122"/>
              <a:cs typeface="+mn-ea"/>
              <a:sym typeface="微软雅黑" panose="020B0503020204020204" charset="-122"/>
            </a:endParaRPr>
          </a:p>
        </p:txBody>
      </p:sp>
      <p:sp>
        <p:nvSpPr>
          <p:cNvPr id="7" name="TextBox 6"/>
          <p:cNvSpPr txBox="1"/>
          <p:nvPr/>
        </p:nvSpPr>
        <p:spPr bwMode="auto">
          <a:xfrm>
            <a:off x="236741" y="1889513"/>
            <a:ext cx="4629710" cy="613373"/>
          </a:xfrm>
          <a:prstGeom prst="rect">
            <a:avLst/>
          </a:prstGeom>
          <a:noFill/>
        </p:spPr>
        <p:txBody>
          <a:bodyPr wrap="square">
            <a:spAutoFit/>
          </a:bodyPr>
          <a:lstStyle/>
          <a:p>
            <a:pPr>
              <a:lnSpc>
                <a:spcPct val="150000"/>
              </a:lnSpc>
            </a:pPr>
            <a:r>
              <a:rPr lang="zh-CN" altLang="en-US" sz="1200" dirty="0">
                <a:solidFill>
                  <a:schemeClr val="tx1">
                    <a:lumMod val="95000"/>
                    <a:lumOff val="5000"/>
                  </a:schemeClr>
                </a:solidFill>
                <a:latin typeface="微软雅黑" panose="020B0503020204020204" charset="-122"/>
                <a:ea typeface="微软雅黑" panose="020B0503020204020204" charset="-122"/>
                <a:cs typeface="+mn-ea"/>
                <a:sym typeface="微软雅黑" panose="020B0503020204020204" charset="-122"/>
              </a:rPr>
              <a:t>核算，这也是财务工作的基本职能。核算包括成本核算、工资核算、费用核算等等。</a:t>
            </a:r>
          </a:p>
        </p:txBody>
      </p:sp>
      <p:sp>
        <p:nvSpPr>
          <p:cNvPr id="8" name="矩形 7"/>
          <p:cNvSpPr/>
          <p:nvPr/>
        </p:nvSpPr>
        <p:spPr bwMode="auto">
          <a:xfrm>
            <a:off x="308748" y="1565499"/>
            <a:ext cx="2020887" cy="338554"/>
          </a:xfrm>
          <a:prstGeom prst="rect">
            <a:avLst/>
          </a:prstGeom>
        </p:spPr>
        <p:txBody>
          <a:bodyPr>
            <a:spAutoFit/>
          </a:bodyPr>
          <a:lstStyle/>
          <a:p>
            <a:pPr>
              <a:defRPr/>
            </a:pPr>
            <a:r>
              <a:rPr lang="zh-CN" altLang="en-US" sz="1600" b="1" dirty="0">
                <a:solidFill>
                  <a:schemeClr val="tx1">
                    <a:lumMod val="95000"/>
                    <a:lumOff val="5000"/>
                  </a:schemeClr>
                </a:solidFill>
                <a:latin typeface="微软雅黑" panose="020B0503020204020204" charset="-122"/>
                <a:ea typeface="微软雅黑" panose="020B0503020204020204" charset="-122"/>
                <a:cs typeface="+mn-ea"/>
                <a:sym typeface="微软雅黑" panose="020B0503020204020204" charset="-122"/>
              </a:rPr>
              <a:t>核算</a:t>
            </a:r>
          </a:p>
        </p:txBody>
      </p:sp>
      <p:sp>
        <p:nvSpPr>
          <p:cNvPr id="9" name="TextBox 8"/>
          <p:cNvSpPr txBox="1"/>
          <p:nvPr/>
        </p:nvSpPr>
        <p:spPr bwMode="auto">
          <a:xfrm>
            <a:off x="236741" y="2931866"/>
            <a:ext cx="4629710" cy="613373"/>
          </a:xfrm>
          <a:prstGeom prst="rect">
            <a:avLst/>
          </a:prstGeom>
          <a:noFill/>
        </p:spPr>
        <p:txBody>
          <a:bodyPr wrap="square">
            <a:spAutoFit/>
          </a:bodyPr>
          <a:lstStyle/>
          <a:p>
            <a:pPr>
              <a:lnSpc>
                <a:spcPct val="150000"/>
              </a:lnSpc>
            </a:pPr>
            <a:r>
              <a:rPr lang="zh-CN" altLang="en-US" sz="1200" dirty="0">
                <a:solidFill>
                  <a:schemeClr val="tx1">
                    <a:lumMod val="95000"/>
                    <a:lumOff val="5000"/>
                  </a:schemeClr>
                </a:solidFill>
                <a:latin typeface="微软雅黑" panose="020B0503020204020204" charset="-122"/>
                <a:ea typeface="微软雅黑" panose="020B0503020204020204" charset="-122"/>
                <a:cs typeface="+mn-ea"/>
                <a:sym typeface="微软雅黑" panose="020B0503020204020204" charset="-122"/>
              </a:rPr>
              <a:t>监督，是财务工作的另一项基本职能，定期进行固定资产盘点，以保证公司财产不受侵害。</a:t>
            </a:r>
          </a:p>
        </p:txBody>
      </p:sp>
      <p:sp>
        <p:nvSpPr>
          <p:cNvPr id="10" name="矩形 9"/>
          <p:cNvSpPr/>
          <p:nvPr/>
        </p:nvSpPr>
        <p:spPr bwMode="auto">
          <a:xfrm>
            <a:off x="308748" y="2607852"/>
            <a:ext cx="2020887" cy="338554"/>
          </a:xfrm>
          <a:prstGeom prst="rect">
            <a:avLst/>
          </a:prstGeom>
        </p:spPr>
        <p:txBody>
          <a:bodyPr>
            <a:spAutoFit/>
          </a:bodyPr>
          <a:lstStyle/>
          <a:p>
            <a:pPr>
              <a:defRPr/>
            </a:pPr>
            <a:r>
              <a:rPr lang="zh-CN" altLang="en-US" sz="1600" b="1" dirty="0">
                <a:solidFill>
                  <a:schemeClr val="tx1">
                    <a:lumMod val="95000"/>
                    <a:lumOff val="5000"/>
                  </a:schemeClr>
                </a:solidFill>
                <a:latin typeface="微软雅黑" panose="020B0503020204020204" charset="-122"/>
                <a:ea typeface="微软雅黑" panose="020B0503020204020204" charset="-122"/>
                <a:cs typeface="+mn-ea"/>
                <a:sym typeface="微软雅黑" panose="020B0503020204020204" charset="-122"/>
              </a:rPr>
              <a:t>监督</a:t>
            </a:r>
          </a:p>
        </p:txBody>
      </p:sp>
      <p:sp>
        <p:nvSpPr>
          <p:cNvPr id="11" name="TextBox 10"/>
          <p:cNvSpPr txBox="1"/>
          <p:nvPr/>
        </p:nvSpPr>
        <p:spPr bwMode="auto">
          <a:xfrm>
            <a:off x="236741" y="3977745"/>
            <a:ext cx="4629710" cy="890693"/>
          </a:xfrm>
          <a:prstGeom prst="rect">
            <a:avLst/>
          </a:prstGeom>
          <a:noFill/>
        </p:spPr>
        <p:txBody>
          <a:bodyPr wrap="square">
            <a:spAutoFit/>
          </a:bodyPr>
          <a:lstStyle/>
          <a:p>
            <a:pPr>
              <a:lnSpc>
                <a:spcPct val="150000"/>
              </a:lnSpc>
            </a:pPr>
            <a:r>
              <a:rPr lang="zh-CN" altLang="en-US" sz="1200" dirty="0">
                <a:solidFill>
                  <a:schemeClr val="tx1">
                    <a:lumMod val="95000"/>
                    <a:lumOff val="5000"/>
                  </a:schemeClr>
                </a:solidFill>
                <a:latin typeface="微软雅黑" panose="020B0503020204020204" charset="-122"/>
                <a:ea typeface="微软雅黑" panose="020B0503020204020204" charset="-122"/>
                <a:cs typeface="+mn-ea"/>
                <a:sym typeface="微软雅黑" panose="020B0503020204020204" charset="-122"/>
              </a:rPr>
              <a:t>报表，对不同时期或阶段的经营成果及财务状况进行评价和分析。财务部能够按着月、季和年通过会计报表和财务辅助说明进行分析和评价。</a:t>
            </a:r>
          </a:p>
        </p:txBody>
      </p:sp>
      <p:sp>
        <p:nvSpPr>
          <p:cNvPr id="12" name="矩形 11"/>
          <p:cNvSpPr/>
          <p:nvPr/>
        </p:nvSpPr>
        <p:spPr bwMode="auto">
          <a:xfrm>
            <a:off x="308748" y="3653731"/>
            <a:ext cx="2020887" cy="338554"/>
          </a:xfrm>
          <a:prstGeom prst="rect">
            <a:avLst/>
          </a:prstGeom>
        </p:spPr>
        <p:txBody>
          <a:bodyPr>
            <a:spAutoFit/>
          </a:bodyPr>
          <a:lstStyle/>
          <a:p>
            <a:pPr>
              <a:defRPr/>
            </a:pPr>
            <a:r>
              <a:rPr lang="zh-CN" altLang="en-US" sz="1600" b="1" dirty="0">
                <a:solidFill>
                  <a:schemeClr val="tx1">
                    <a:lumMod val="95000"/>
                    <a:lumOff val="5000"/>
                  </a:schemeClr>
                </a:solidFill>
                <a:latin typeface="微软雅黑" panose="020B0503020204020204" charset="-122"/>
                <a:ea typeface="微软雅黑" panose="020B0503020204020204" charset="-122"/>
                <a:cs typeface="+mn-ea"/>
                <a:sym typeface="微软雅黑" panose="020B0503020204020204" charset="-122"/>
              </a:rPr>
              <a:t>报表</a:t>
            </a:r>
          </a:p>
        </p:txBody>
      </p:sp>
      <p:grpSp>
        <p:nvGrpSpPr>
          <p:cNvPr id="16" name="组合 15"/>
          <p:cNvGrpSpPr/>
          <p:nvPr/>
        </p:nvGrpSpPr>
        <p:grpSpPr>
          <a:xfrm>
            <a:off x="7261896" y="409221"/>
            <a:ext cx="625252" cy="4066685"/>
            <a:chOff x="7331124" y="625256"/>
            <a:chExt cx="625252" cy="4066685"/>
          </a:xfrm>
          <a:solidFill>
            <a:srgbClr val="0070C0"/>
          </a:solidFill>
        </p:grpSpPr>
        <p:sp>
          <p:nvSpPr>
            <p:cNvPr id="17" name="五边形 16"/>
            <p:cNvSpPr/>
            <p:nvPr/>
          </p:nvSpPr>
          <p:spPr>
            <a:xfrm rot="5400000">
              <a:off x="5610407" y="2345973"/>
              <a:ext cx="4066685" cy="625252"/>
            </a:xfrm>
            <a:prstGeom prst="homePlat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95000"/>
                  </a:schemeClr>
                </a:solidFill>
                <a:latin typeface="微软雅黑" panose="020B0503020204020204" charset="-122"/>
                <a:ea typeface="微软雅黑" panose="020B0503020204020204" charset="-122"/>
                <a:cs typeface="+mn-ea"/>
                <a:sym typeface="微软雅黑" panose="020B0503020204020204" charset="-122"/>
              </a:endParaRPr>
            </a:p>
          </p:txBody>
        </p:sp>
        <p:sp>
          <p:nvSpPr>
            <p:cNvPr id="18" name="TextBox 17"/>
            <p:cNvSpPr txBox="1"/>
            <p:nvPr/>
          </p:nvSpPr>
          <p:spPr>
            <a:xfrm>
              <a:off x="7412916" y="941186"/>
              <a:ext cx="461665" cy="1938992"/>
            </a:xfrm>
            <a:prstGeom prst="rect">
              <a:avLst/>
            </a:prstGeom>
            <a:grpFill/>
          </p:spPr>
          <p:txBody>
            <a:bodyPr vert="eaVert" wrap="none" rtlCol="0">
              <a:spAutoFit/>
            </a:bodyPr>
            <a:lstStyle/>
            <a:p>
              <a:r>
                <a:rPr lang="zh-CN" altLang="en-US" dirty="0">
                  <a:solidFill>
                    <a:schemeClr val="bg1">
                      <a:lumMod val="95000"/>
                    </a:schemeClr>
                  </a:solidFill>
                  <a:latin typeface="微软雅黑" panose="020B0503020204020204" charset="-122"/>
                  <a:ea typeface="微软雅黑" panose="020B0503020204020204" charset="-122"/>
                  <a:cs typeface="+mn-ea"/>
                  <a:sym typeface="微软雅黑" panose="020B0503020204020204" charset="-122"/>
                </a:rPr>
                <a:t>输入相关文字标题</a:t>
              </a:r>
            </a:p>
          </p:txBody>
        </p:sp>
      </p:grpSp>
      <p:grpSp>
        <p:nvGrpSpPr>
          <p:cNvPr id="19" name="组合 18"/>
          <p:cNvGrpSpPr/>
          <p:nvPr/>
        </p:nvGrpSpPr>
        <p:grpSpPr>
          <a:xfrm>
            <a:off x="6329431" y="2438013"/>
            <a:ext cx="625252" cy="2726025"/>
            <a:chOff x="6395020" y="2376256"/>
            <a:chExt cx="625252" cy="2726025"/>
          </a:xfrm>
          <a:solidFill>
            <a:srgbClr val="0070C0"/>
          </a:solidFill>
        </p:grpSpPr>
        <p:sp>
          <p:nvSpPr>
            <p:cNvPr id="20" name="五边形 19"/>
            <p:cNvSpPr/>
            <p:nvPr/>
          </p:nvSpPr>
          <p:spPr>
            <a:xfrm rot="16200000" flipV="1">
              <a:off x="5344633" y="3426643"/>
              <a:ext cx="2726025" cy="625252"/>
            </a:xfrm>
            <a:prstGeom prst="homePlat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charset="-122"/>
                <a:ea typeface="微软雅黑" panose="020B0503020204020204" charset="-122"/>
                <a:cs typeface="+mn-ea"/>
                <a:sym typeface="微软雅黑" panose="020B0503020204020204" charset="-122"/>
              </a:endParaRPr>
            </a:p>
          </p:txBody>
        </p:sp>
        <p:sp>
          <p:nvSpPr>
            <p:cNvPr id="25" name="TextBox 24"/>
            <p:cNvSpPr txBox="1"/>
            <p:nvPr/>
          </p:nvSpPr>
          <p:spPr>
            <a:xfrm>
              <a:off x="6476813" y="2921377"/>
              <a:ext cx="461665" cy="1938992"/>
            </a:xfrm>
            <a:prstGeom prst="rect">
              <a:avLst/>
            </a:prstGeom>
            <a:grpFill/>
          </p:spPr>
          <p:txBody>
            <a:bodyPr vert="eaVert" wrap="none" rtlCol="0">
              <a:spAutoFit/>
            </a:bodyPr>
            <a:lstStyle/>
            <a:p>
              <a:r>
                <a:rPr lang="zh-CN" altLang="en-US" dirty="0">
                  <a:solidFill>
                    <a:schemeClr val="bg1"/>
                  </a:solidFill>
                  <a:latin typeface="微软雅黑" panose="020B0503020204020204" charset="-122"/>
                  <a:ea typeface="微软雅黑" panose="020B0503020204020204" charset="-122"/>
                  <a:cs typeface="+mn-ea"/>
                  <a:sym typeface="微软雅黑" panose="020B0503020204020204" charset="-122"/>
                </a:rPr>
                <a:t>输入相关文字标题</a:t>
              </a:r>
            </a:p>
          </p:txBody>
        </p:sp>
      </p:grpSp>
      <p:sp>
        <p:nvSpPr>
          <p:cNvPr id="24" name="Text Box 4"/>
          <p:cNvSpPr txBox="1">
            <a:spLocks noChangeArrowheads="1"/>
          </p:cNvSpPr>
          <p:nvPr/>
        </p:nvSpPr>
        <p:spPr bwMode="auto">
          <a:xfrm>
            <a:off x="3069025" y="192933"/>
            <a:ext cx="3005951"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000">
                <a:solidFill>
                  <a:schemeClr val="tx1">
                    <a:lumMod val="85000"/>
                    <a:lumOff val="15000"/>
                  </a:schemeClr>
                </a:solidFill>
                <a:latin typeface="微软雅黑" panose="020B0503020204020204" charset="-122"/>
                <a:ea typeface="微软雅黑" panose="020B0503020204020204" charset="-122"/>
                <a:cs typeface="+mn-ea"/>
                <a:sym typeface="微软雅黑" panose="020B0503020204020204" charset="-122"/>
              </a:rPr>
              <a:t>工作中的不足及原因分析</a:t>
            </a:r>
            <a:endParaRPr lang="zh-CN" altLang="zh-CN" sz="2000" dirty="0">
              <a:solidFill>
                <a:schemeClr val="tx1">
                  <a:lumMod val="85000"/>
                  <a:lumOff val="15000"/>
                </a:schemeClr>
              </a:solidFill>
              <a:latin typeface="微软雅黑" panose="020B0503020204020204" charset="-122"/>
              <a:ea typeface="微软雅黑" panose="020B0503020204020204" charset="-122"/>
              <a:cs typeface="+mn-ea"/>
              <a:sym typeface="微软雅黑" panose="020B0503020204020204" charset="-122"/>
            </a:endParaRPr>
          </a:p>
        </p:txBody>
      </p:sp>
      <p:sp>
        <p:nvSpPr>
          <p:cNvPr id="26" name="Line 6"/>
          <p:cNvSpPr>
            <a:spLocks noChangeShapeType="1"/>
          </p:cNvSpPr>
          <p:nvPr/>
        </p:nvSpPr>
        <p:spPr bwMode="auto">
          <a:xfrm>
            <a:off x="0" y="361950"/>
            <a:ext cx="3069025" cy="0"/>
          </a:xfrm>
          <a:prstGeom prst="line">
            <a:avLst/>
          </a:prstGeom>
          <a:noFill/>
          <a:ln w="6350">
            <a:solidFill>
              <a:srgbClr val="0070C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latin typeface="微软雅黑" panose="020B0503020204020204" charset="-122"/>
              <a:ea typeface="微软雅黑" panose="020B0503020204020204" charset="-122"/>
              <a:cs typeface="+mn-ea"/>
              <a:sym typeface="微软雅黑" panose="020B0503020204020204" charset="-122"/>
            </a:endParaRPr>
          </a:p>
        </p:txBody>
      </p:sp>
      <p:sp>
        <p:nvSpPr>
          <p:cNvPr id="27" name="Line 7"/>
          <p:cNvSpPr>
            <a:spLocks noChangeShapeType="1"/>
          </p:cNvSpPr>
          <p:nvPr/>
        </p:nvSpPr>
        <p:spPr bwMode="auto">
          <a:xfrm>
            <a:off x="6147594" y="361950"/>
            <a:ext cx="2996406" cy="0"/>
          </a:xfrm>
          <a:prstGeom prst="line">
            <a:avLst/>
          </a:prstGeom>
          <a:noFill/>
          <a:ln w="6350">
            <a:solidFill>
              <a:srgbClr val="0070C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latin typeface="微软雅黑" panose="020B0503020204020204" charset="-122"/>
              <a:ea typeface="微软雅黑" panose="020B0503020204020204" charset="-122"/>
              <a:cs typeface="+mn-ea"/>
              <a:sym typeface="微软雅黑" panose="020B0503020204020204" charset="-122"/>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3000">
        <p:fade/>
      </p:transition>
    </mc:Choice>
    <mc:Fallback xmlns="">
      <p:transition spd="med"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additive="base">
                                        <p:cTn id="7" dur="500" fill="hold"/>
                                        <p:tgtEl>
                                          <p:spTgt spid="26"/>
                                        </p:tgtEl>
                                        <p:attrNameLst>
                                          <p:attrName>ppt_x</p:attrName>
                                        </p:attrNameLst>
                                      </p:cBhvr>
                                      <p:tavLst>
                                        <p:tav tm="0">
                                          <p:val>
                                            <p:strVal val="1+#ppt_w/2"/>
                                          </p:val>
                                        </p:tav>
                                        <p:tav tm="100000">
                                          <p:val>
                                            <p:strVal val="#ppt_x"/>
                                          </p:val>
                                        </p:tav>
                                      </p:tavLst>
                                    </p:anim>
                                    <p:anim calcmode="lin" valueType="num">
                                      <p:cBhvr additive="base">
                                        <p:cTn id="8" dur="500" fill="hold"/>
                                        <p:tgtEl>
                                          <p:spTgt spid="26"/>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27"/>
                                        </p:tgtEl>
                                        <p:attrNameLst>
                                          <p:attrName>style.visibility</p:attrName>
                                        </p:attrNameLst>
                                      </p:cBhvr>
                                      <p:to>
                                        <p:strVal val="visible"/>
                                      </p:to>
                                    </p:set>
                                    <p:anim calcmode="lin" valueType="num">
                                      <p:cBhvr additive="base">
                                        <p:cTn id="11" dur="500" fill="hold"/>
                                        <p:tgtEl>
                                          <p:spTgt spid="27"/>
                                        </p:tgtEl>
                                        <p:attrNameLst>
                                          <p:attrName>ppt_x</p:attrName>
                                        </p:attrNameLst>
                                      </p:cBhvr>
                                      <p:tavLst>
                                        <p:tav tm="0">
                                          <p:val>
                                            <p:strVal val="0-#ppt_w/2"/>
                                          </p:val>
                                        </p:tav>
                                        <p:tav tm="100000">
                                          <p:val>
                                            <p:strVal val="#ppt_x"/>
                                          </p:val>
                                        </p:tav>
                                      </p:tavLst>
                                    </p:anim>
                                    <p:anim calcmode="lin" valueType="num">
                                      <p:cBhvr additive="base">
                                        <p:cTn id="12" dur="500" fill="hold"/>
                                        <p:tgtEl>
                                          <p:spTgt spid="27"/>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42" presetClass="entr" presetSubtype="0" fill="hold" grpId="0" nodeType="afterEffect">
                                  <p:stCondLst>
                                    <p:cond delay="0"/>
                                  </p:stCondLst>
                                  <p:childTnLst>
                                    <p:set>
                                      <p:cBhvr>
                                        <p:cTn id="15" dur="1" fill="hold">
                                          <p:stCondLst>
                                            <p:cond delay="0"/>
                                          </p:stCondLst>
                                        </p:cTn>
                                        <p:tgtEl>
                                          <p:spTgt spid="24"/>
                                        </p:tgtEl>
                                        <p:attrNameLst>
                                          <p:attrName>style.visibility</p:attrName>
                                        </p:attrNameLst>
                                      </p:cBhvr>
                                      <p:to>
                                        <p:strVal val="visible"/>
                                      </p:to>
                                    </p:set>
                                    <p:animEffect transition="in" filter="fade">
                                      <p:cBhvr>
                                        <p:cTn id="16" dur="1000"/>
                                        <p:tgtEl>
                                          <p:spTgt spid="24"/>
                                        </p:tgtEl>
                                      </p:cBhvr>
                                    </p:animEffect>
                                    <p:anim calcmode="lin" valueType="num">
                                      <p:cBhvr>
                                        <p:cTn id="17" dur="1000" fill="hold"/>
                                        <p:tgtEl>
                                          <p:spTgt spid="24"/>
                                        </p:tgtEl>
                                        <p:attrNameLst>
                                          <p:attrName>ppt_x</p:attrName>
                                        </p:attrNameLst>
                                      </p:cBhvr>
                                      <p:tavLst>
                                        <p:tav tm="0">
                                          <p:val>
                                            <p:strVal val="#ppt_x"/>
                                          </p:val>
                                        </p:tav>
                                        <p:tav tm="100000">
                                          <p:val>
                                            <p:strVal val="#ppt_x"/>
                                          </p:val>
                                        </p:tav>
                                      </p:tavLst>
                                    </p:anim>
                                    <p:anim calcmode="lin" valueType="num">
                                      <p:cBhvr>
                                        <p:cTn id="18" dur="1000" fill="hold"/>
                                        <p:tgtEl>
                                          <p:spTgt spid="24"/>
                                        </p:tgtEl>
                                        <p:attrNameLst>
                                          <p:attrName>ppt_y</p:attrName>
                                        </p:attrNameLst>
                                      </p:cBhvr>
                                      <p:tavLst>
                                        <p:tav tm="0">
                                          <p:val>
                                            <p:strVal val="#ppt_y+.1"/>
                                          </p:val>
                                        </p:tav>
                                        <p:tav tm="100000">
                                          <p:val>
                                            <p:strVal val="#ppt_y"/>
                                          </p:val>
                                        </p:tav>
                                      </p:tavLst>
                                    </p:anim>
                                  </p:childTnLst>
                                </p:cTn>
                              </p:par>
                            </p:childTnLst>
                          </p:cTn>
                        </p:par>
                        <p:par>
                          <p:cTn id="19" fill="hold">
                            <p:stCondLst>
                              <p:cond delay="1500"/>
                            </p:stCondLst>
                            <p:childTnLst>
                              <p:par>
                                <p:cTn id="20" presetID="22" presetClass="entr" presetSubtype="4" fill="hold" nodeType="afterEffect">
                                  <p:stCondLst>
                                    <p:cond delay="0"/>
                                  </p:stCondLst>
                                  <p:childTnLst>
                                    <p:set>
                                      <p:cBhvr>
                                        <p:cTn id="21" dur="1" fill="hold">
                                          <p:stCondLst>
                                            <p:cond delay="0"/>
                                          </p:stCondLst>
                                        </p:cTn>
                                        <p:tgtEl>
                                          <p:spTgt spid="19"/>
                                        </p:tgtEl>
                                        <p:attrNameLst>
                                          <p:attrName>style.visibility</p:attrName>
                                        </p:attrNameLst>
                                      </p:cBhvr>
                                      <p:to>
                                        <p:strVal val="visible"/>
                                      </p:to>
                                    </p:set>
                                    <p:animEffect transition="in" filter="wipe(down)">
                                      <p:cBhvr>
                                        <p:cTn id="22" dur="500"/>
                                        <p:tgtEl>
                                          <p:spTgt spid="19"/>
                                        </p:tgtEl>
                                      </p:cBhvr>
                                    </p:animEffect>
                                  </p:childTnLst>
                                </p:cTn>
                              </p:par>
                            </p:childTnLst>
                          </p:cTn>
                        </p:par>
                        <p:par>
                          <p:cTn id="23" fill="hold">
                            <p:stCondLst>
                              <p:cond delay="2000"/>
                            </p:stCondLst>
                            <p:childTnLst>
                              <p:par>
                                <p:cTn id="24" presetID="22" presetClass="entr" presetSubtype="1" fill="hold" nodeType="afterEffect">
                                  <p:stCondLst>
                                    <p:cond delay="0"/>
                                  </p:stCondLst>
                                  <p:childTnLst>
                                    <p:set>
                                      <p:cBhvr>
                                        <p:cTn id="25" dur="1" fill="hold">
                                          <p:stCondLst>
                                            <p:cond delay="0"/>
                                          </p:stCondLst>
                                        </p:cTn>
                                        <p:tgtEl>
                                          <p:spTgt spid="16"/>
                                        </p:tgtEl>
                                        <p:attrNameLst>
                                          <p:attrName>style.visibility</p:attrName>
                                        </p:attrNameLst>
                                      </p:cBhvr>
                                      <p:to>
                                        <p:strVal val="visible"/>
                                      </p:to>
                                    </p:set>
                                    <p:animEffect transition="in" filter="wipe(up)">
                                      <p:cBhvr>
                                        <p:cTn id="26" dur="500"/>
                                        <p:tgtEl>
                                          <p:spTgt spid="16"/>
                                        </p:tgtEl>
                                      </p:cBhvr>
                                    </p:animEffect>
                                  </p:childTnLst>
                                </p:cTn>
                              </p:par>
                            </p:childTnLst>
                          </p:cTn>
                        </p:par>
                        <p:par>
                          <p:cTn id="27" fill="hold">
                            <p:stCondLst>
                              <p:cond delay="2500"/>
                            </p:stCondLst>
                            <p:childTnLst>
                              <p:par>
                                <p:cTn id="28" presetID="22" presetClass="entr" presetSubtype="4" fill="hold" grpId="0" nodeType="afterEffect">
                                  <p:stCondLst>
                                    <p:cond delay="0"/>
                                  </p:stCondLst>
                                  <p:childTnLst>
                                    <p:set>
                                      <p:cBhvr>
                                        <p:cTn id="29" dur="1" fill="hold">
                                          <p:stCondLst>
                                            <p:cond delay="0"/>
                                          </p:stCondLst>
                                        </p:cTn>
                                        <p:tgtEl>
                                          <p:spTgt spid="6"/>
                                        </p:tgtEl>
                                        <p:attrNameLst>
                                          <p:attrName>style.visibility</p:attrName>
                                        </p:attrNameLst>
                                      </p:cBhvr>
                                      <p:to>
                                        <p:strVal val="visible"/>
                                      </p:to>
                                    </p:set>
                                    <p:animEffect transition="in" filter="wipe(down)">
                                      <p:cBhvr>
                                        <p:cTn id="30" dur="500"/>
                                        <p:tgtEl>
                                          <p:spTgt spid="6"/>
                                        </p:tgtEl>
                                      </p:cBhvr>
                                    </p:animEffect>
                                  </p:childTnLst>
                                </p:cTn>
                              </p:par>
                            </p:childTnLst>
                          </p:cTn>
                        </p:par>
                        <p:par>
                          <p:cTn id="31" fill="hold">
                            <p:stCondLst>
                              <p:cond delay="3000"/>
                            </p:stCondLst>
                            <p:childTnLst>
                              <p:par>
                                <p:cTn id="32" presetID="2" presetClass="entr" presetSubtype="2" fill="hold" grpId="0" nodeType="afterEffect">
                                  <p:stCondLst>
                                    <p:cond delay="0"/>
                                  </p:stCondLst>
                                  <p:childTnLst>
                                    <p:set>
                                      <p:cBhvr>
                                        <p:cTn id="33" dur="1" fill="hold">
                                          <p:stCondLst>
                                            <p:cond delay="0"/>
                                          </p:stCondLst>
                                        </p:cTn>
                                        <p:tgtEl>
                                          <p:spTgt spid="8"/>
                                        </p:tgtEl>
                                        <p:attrNameLst>
                                          <p:attrName>style.visibility</p:attrName>
                                        </p:attrNameLst>
                                      </p:cBhvr>
                                      <p:to>
                                        <p:strVal val="visible"/>
                                      </p:to>
                                    </p:set>
                                    <p:anim calcmode="lin" valueType="num">
                                      <p:cBhvr additive="base">
                                        <p:cTn id="34" dur="500" fill="hold"/>
                                        <p:tgtEl>
                                          <p:spTgt spid="8"/>
                                        </p:tgtEl>
                                        <p:attrNameLst>
                                          <p:attrName>ppt_x</p:attrName>
                                        </p:attrNameLst>
                                      </p:cBhvr>
                                      <p:tavLst>
                                        <p:tav tm="0">
                                          <p:val>
                                            <p:strVal val="1+#ppt_w/2"/>
                                          </p:val>
                                        </p:tav>
                                        <p:tav tm="100000">
                                          <p:val>
                                            <p:strVal val="#ppt_x"/>
                                          </p:val>
                                        </p:tav>
                                      </p:tavLst>
                                    </p:anim>
                                    <p:anim calcmode="lin" valueType="num">
                                      <p:cBhvr additive="base">
                                        <p:cTn id="35" dur="500" fill="hold"/>
                                        <p:tgtEl>
                                          <p:spTgt spid="8"/>
                                        </p:tgtEl>
                                        <p:attrNameLst>
                                          <p:attrName>ppt_y</p:attrName>
                                        </p:attrNameLst>
                                      </p:cBhvr>
                                      <p:tavLst>
                                        <p:tav tm="0">
                                          <p:val>
                                            <p:strVal val="#ppt_y"/>
                                          </p:val>
                                        </p:tav>
                                        <p:tav tm="100000">
                                          <p:val>
                                            <p:strVal val="#ppt_y"/>
                                          </p:val>
                                        </p:tav>
                                      </p:tavLst>
                                    </p:anim>
                                  </p:childTnLst>
                                </p:cTn>
                              </p:par>
                              <p:par>
                                <p:cTn id="36" presetID="2" presetClass="entr" presetSubtype="2" fill="hold" grpId="0" nodeType="withEffect">
                                  <p:stCondLst>
                                    <p:cond delay="0"/>
                                  </p:stCondLst>
                                  <p:childTnLst>
                                    <p:set>
                                      <p:cBhvr>
                                        <p:cTn id="37" dur="1" fill="hold">
                                          <p:stCondLst>
                                            <p:cond delay="0"/>
                                          </p:stCondLst>
                                        </p:cTn>
                                        <p:tgtEl>
                                          <p:spTgt spid="7"/>
                                        </p:tgtEl>
                                        <p:attrNameLst>
                                          <p:attrName>style.visibility</p:attrName>
                                        </p:attrNameLst>
                                      </p:cBhvr>
                                      <p:to>
                                        <p:strVal val="visible"/>
                                      </p:to>
                                    </p:set>
                                    <p:anim calcmode="lin" valueType="num">
                                      <p:cBhvr additive="base">
                                        <p:cTn id="38" dur="500" fill="hold"/>
                                        <p:tgtEl>
                                          <p:spTgt spid="7"/>
                                        </p:tgtEl>
                                        <p:attrNameLst>
                                          <p:attrName>ppt_x</p:attrName>
                                        </p:attrNameLst>
                                      </p:cBhvr>
                                      <p:tavLst>
                                        <p:tav tm="0">
                                          <p:val>
                                            <p:strVal val="1+#ppt_w/2"/>
                                          </p:val>
                                        </p:tav>
                                        <p:tav tm="100000">
                                          <p:val>
                                            <p:strVal val="#ppt_x"/>
                                          </p:val>
                                        </p:tav>
                                      </p:tavLst>
                                    </p:anim>
                                    <p:anim calcmode="lin" valueType="num">
                                      <p:cBhvr additive="base">
                                        <p:cTn id="39" dur="500" fill="hold"/>
                                        <p:tgtEl>
                                          <p:spTgt spid="7"/>
                                        </p:tgtEl>
                                        <p:attrNameLst>
                                          <p:attrName>ppt_y</p:attrName>
                                        </p:attrNameLst>
                                      </p:cBhvr>
                                      <p:tavLst>
                                        <p:tav tm="0">
                                          <p:val>
                                            <p:strVal val="#ppt_y"/>
                                          </p:val>
                                        </p:tav>
                                        <p:tav tm="100000">
                                          <p:val>
                                            <p:strVal val="#ppt_y"/>
                                          </p:val>
                                        </p:tav>
                                      </p:tavLst>
                                    </p:anim>
                                  </p:childTnLst>
                                </p:cTn>
                              </p:par>
                            </p:childTnLst>
                          </p:cTn>
                        </p:par>
                        <p:par>
                          <p:cTn id="40" fill="hold">
                            <p:stCondLst>
                              <p:cond delay="3500"/>
                            </p:stCondLst>
                            <p:childTnLst>
                              <p:par>
                                <p:cTn id="41" presetID="2" presetClass="entr" presetSubtype="2" fill="hold" grpId="0" nodeType="afterEffect">
                                  <p:stCondLst>
                                    <p:cond delay="0"/>
                                  </p:stCondLst>
                                  <p:childTnLst>
                                    <p:set>
                                      <p:cBhvr>
                                        <p:cTn id="42" dur="1" fill="hold">
                                          <p:stCondLst>
                                            <p:cond delay="0"/>
                                          </p:stCondLst>
                                        </p:cTn>
                                        <p:tgtEl>
                                          <p:spTgt spid="10"/>
                                        </p:tgtEl>
                                        <p:attrNameLst>
                                          <p:attrName>style.visibility</p:attrName>
                                        </p:attrNameLst>
                                      </p:cBhvr>
                                      <p:to>
                                        <p:strVal val="visible"/>
                                      </p:to>
                                    </p:set>
                                    <p:anim calcmode="lin" valueType="num">
                                      <p:cBhvr additive="base">
                                        <p:cTn id="43" dur="500" fill="hold"/>
                                        <p:tgtEl>
                                          <p:spTgt spid="10"/>
                                        </p:tgtEl>
                                        <p:attrNameLst>
                                          <p:attrName>ppt_x</p:attrName>
                                        </p:attrNameLst>
                                      </p:cBhvr>
                                      <p:tavLst>
                                        <p:tav tm="0">
                                          <p:val>
                                            <p:strVal val="1+#ppt_w/2"/>
                                          </p:val>
                                        </p:tav>
                                        <p:tav tm="100000">
                                          <p:val>
                                            <p:strVal val="#ppt_x"/>
                                          </p:val>
                                        </p:tav>
                                      </p:tavLst>
                                    </p:anim>
                                    <p:anim calcmode="lin" valueType="num">
                                      <p:cBhvr additive="base">
                                        <p:cTn id="44" dur="500" fill="hold"/>
                                        <p:tgtEl>
                                          <p:spTgt spid="10"/>
                                        </p:tgtEl>
                                        <p:attrNameLst>
                                          <p:attrName>ppt_y</p:attrName>
                                        </p:attrNameLst>
                                      </p:cBhvr>
                                      <p:tavLst>
                                        <p:tav tm="0">
                                          <p:val>
                                            <p:strVal val="#ppt_y"/>
                                          </p:val>
                                        </p:tav>
                                        <p:tav tm="100000">
                                          <p:val>
                                            <p:strVal val="#ppt_y"/>
                                          </p:val>
                                        </p:tav>
                                      </p:tavLst>
                                    </p:anim>
                                  </p:childTnLst>
                                </p:cTn>
                              </p:par>
                              <p:par>
                                <p:cTn id="45" presetID="2" presetClass="entr" presetSubtype="2" fill="hold" grpId="0" nodeType="withEffect">
                                  <p:stCondLst>
                                    <p:cond delay="0"/>
                                  </p:stCondLst>
                                  <p:childTnLst>
                                    <p:set>
                                      <p:cBhvr>
                                        <p:cTn id="46" dur="1" fill="hold">
                                          <p:stCondLst>
                                            <p:cond delay="0"/>
                                          </p:stCondLst>
                                        </p:cTn>
                                        <p:tgtEl>
                                          <p:spTgt spid="9"/>
                                        </p:tgtEl>
                                        <p:attrNameLst>
                                          <p:attrName>style.visibility</p:attrName>
                                        </p:attrNameLst>
                                      </p:cBhvr>
                                      <p:to>
                                        <p:strVal val="visible"/>
                                      </p:to>
                                    </p:set>
                                    <p:anim calcmode="lin" valueType="num">
                                      <p:cBhvr additive="base">
                                        <p:cTn id="47" dur="500" fill="hold"/>
                                        <p:tgtEl>
                                          <p:spTgt spid="9"/>
                                        </p:tgtEl>
                                        <p:attrNameLst>
                                          <p:attrName>ppt_x</p:attrName>
                                        </p:attrNameLst>
                                      </p:cBhvr>
                                      <p:tavLst>
                                        <p:tav tm="0">
                                          <p:val>
                                            <p:strVal val="1+#ppt_w/2"/>
                                          </p:val>
                                        </p:tav>
                                        <p:tav tm="100000">
                                          <p:val>
                                            <p:strVal val="#ppt_x"/>
                                          </p:val>
                                        </p:tav>
                                      </p:tavLst>
                                    </p:anim>
                                    <p:anim calcmode="lin" valueType="num">
                                      <p:cBhvr additive="base">
                                        <p:cTn id="48" dur="500" fill="hold"/>
                                        <p:tgtEl>
                                          <p:spTgt spid="9"/>
                                        </p:tgtEl>
                                        <p:attrNameLst>
                                          <p:attrName>ppt_y</p:attrName>
                                        </p:attrNameLst>
                                      </p:cBhvr>
                                      <p:tavLst>
                                        <p:tav tm="0">
                                          <p:val>
                                            <p:strVal val="#ppt_y"/>
                                          </p:val>
                                        </p:tav>
                                        <p:tav tm="100000">
                                          <p:val>
                                            <p:strVal val="#ppt_y"/>
                                          </p:val>
                                        </p:tav>
                                      </p:tavLst>
                                    </p:anim>
                                  </p:childTnLst>
                                </p:cTn>
                              </p:par>
                            </p:childTnLst>
                          </p:cTn>
                        </p:par>
                        <p:par>
                          <p:cTn id="49" fill="hold">
                            <p:stCondLst>
                              <p:cond delay="4000"/>
                            </p:stCondLst>
                            <p:childTnLst>
                              <p:par>
                                <p:cTn id="50" presetID="2" presetClass="entr" presetSubtype="2" fill="hold" grpId="0" nodeType="afterEffect">
                                  <p:stCondLst>
                                    <p:cond delay="0"/>
                                  </p:stCondLst>
                                  <p:childTnLst>
                                    <p:set>
                                      <p:cBhvr>
                                        <p:cTn id="51" dur="1" fill="hold">
                                          <p:stCondLst>
                                            <p:cond delay="0"/>
                                          </p:stCondLst>
                                        </p:cTn>
                                        <p:tgtEl>
                                          <p:spTgt spid="12"/>
                                        </p:tgtEl>
                                        <p:attrNameLst>
                                          <p:attrName>style.visibility</p:attrName>
                                        </p:attrNameLst>
                                      </p:cBhvr>
                                      <p:to>
                                        <p:strVal val="visible"/>
                                      </p:to>
                                    </p:set>
                                    <p:anim calcmode="lin" valueType="num">
                                      <p:cBhvr additive="base">
                                        <p:cTn id="52" dur="500" fill="hold"/>
                                        <p:tgtEl>
                                          <p:spTgt spid="12"/>
                                        </p:tgtEl>
                                        <p:attrNameLst>
                                          <p:attrName>ppt_x</p:attrName>
                                        </p:attrNameLst>
                                      </p:cBhvr>
                                      <p:tavLst>
                                        <p:tav tm="0">
                                          <p:val>
                                            <p:strVal val="1+#ppt_w/2"/>
                                          </p:val>
                                        </p:tav>
                                        <p:tav tm="100000">
                                          <p:val>
                                            <p:strVal val="#ppt_x"/>
                                          </p:val>
                                        </p:tav>
                                      </p:tavLst>
                                    </p:anim>
                                    <p:anim calcmode="lin" valueType="num">
                                      <p:cBhvr additive="base">
                                        <p:cTn id="53" dur="500" fill="hold"/>
                                        <p:tgtEl>
                                          <p:spTgt spid="12"/>
                                        </p:tgtEl>
                                        <p:attrNameLst>
                                          <p:attrName>ppt_y</p:attrName>
                                        </p:attrNameLst>
                                      </p:cBhvr>
                                      <p:tavLst>
                                        <p:tav tm="0">
                                          <p:val>
                                            <p:strVal val="#ppt_y"/>
                                          </p:val>
                                        </p:tav>
                                        <p:tav tm="100000">
                                          <p:val>
                                            <p:strVal val="#ppt_y"/>
                                          </p:val>
                                        </p:tav>
                                      </p:tavLst>
                                    </p:anim>
                                  </p:childTnLst>
                                </p:cTn>
                              </p:par>
                              <p:par>
                                <p:cTn id="54" presetID="2" presetClass="entr" presetSubtype="2" fill="hold" grpId="0" nodeType="withEffect">
                                  <p:stCondLst>
                                    <p:cond delay="0"/>
                                  </p:stCondLst>
                                  <p:childTnLst>
                                    <p:set>
                                      <p:cBhvr>
                                        <p:cTn id="55" dur="1" fill="hold">
                                          <p:stCondLst>
                                            <p:cond delay="0"/>
                                          </p:stCondLst>
                                        </p:cTn>
                                        <p:tgtEl>
                                          <p:spTgt spid="11"/>
                                        </p:tgtEl>
                                        <p:attrNameLst>
                                          <p:attrName>style.visibility</p:attrName>
                                        </p:attrNameLst>
                                      </p:cBhvr>
                                      <p:to>
                                        <p:strVal val="visible"/>
                                      </p:to>
                                    </p:set>
                                    <p:anim calcmode="lin" valueType="num">
                                      <p:cBhvr additive="base">
                                        <p:cTn id="56" dur="500" fill="hold"/>
                                        <p:tgtEl>
                                          <p:spTgt spid="11"/>
                                        </p:tgtEl>
                                        <p:attrNameLst>
                                          <p:attrName>ppt_x</p:attrName>
                                        </p:attrNameLst>
                                      </p:cBhvr>
                                      <p:tavLst>
                                        <p:tav tm="0">
                                          <p:val>
                                            <p:strVal val="1+#ppt_w/2"/>
                                          </p:val>
                                        </p:tav>
                                        <p:tav tm="100000">
                                          <p:val>
                                            <p:strVal val="#ppt_x"/>
                                          </p:val>
                                        </p:tav>
                                      </p:tavLst>
                                    </p:anim>
                                    <p:anim calcmode="lin" valueType="num">
                                      <p:cBhvr additive="base">
                                        <p:cTn id="57" dur="5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p:bldP spid="8" grpId="0"/>
      <p:bldP spid="9" grpId="0"/>
      <p:bldP spid="10" grpId="0"/>
      <p:bldP spid="11" grpId="0"/>
      <p:bldP spid="12" grpId="0"/>
      <p:bldP spid="24" grpId="0"/>
      <p:bldP spid="26" grpId="0" animBg="1"/>
      <p:bldP spid="27"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6000" b="-6000"/>
          </a:stretch>
        </a:blipFill>
        <a:effectLst/>
      </p:bgPr>
    </p:bg>
    <p:spTree>
      <p:nvGrpSpPr>
        <p:cNvPr id="1" name=""/>
        <p:cNvGrpSpPr/>
        <p:nvPr/>
      </p:nvGrpSpPr>
      <p:grpSpPr>
        <a:xfrm>
          <a:off x="0" y="0"/>
          <a:ext cx="0" cy="0"/>
          <a:chOff x="0" y="0"/>
          <a:chExt cx="0" cy="0"/>
        </a:xfrm>
      </p:grpSpPr>
      <p:sp>
        <p:nvSpPr>
          <p:cNvPr id="6" name="菱形 5"/>
          <p:cNvSpPr/>
          <p:nvPr/>
        </p:nvSpPr>
        <p:spPr bwMode="auto">
          <a:xfrm>
            <a:off x="1295486" y="-705558"/>
            <a:ext cx="6553028" cy="6553028"/>
          </a:xfrm>
          <a:prstGeom prst="diamond">
            <a:avLst/>
          </a:prstGeom>
          <a:solidFill>
            <a:srgbClr val="0070C0">
              <a:alpha val="75000"/>
            </a:srgb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1"/>
              </a:solidFill>
              <a:effectLst/>
              <a:latin typeface="微软雅黑" panose="020B0503020204020204" charset="-122"/>
              <a:ea typeface="微软雅黑" panose="020B0503020204020204" charset="-122"/>
              <a:cs typeface="+mn-ea"/>
              <a:sym typeface="微软雅黑" panose="020B0503020204020204" charset="-122"/>
            </a:endParaRPr>
          </a:p>
        </p:txBody>
      </p:sp>
      <p:sp>
        <p:nvSpPr>
          <p:cNvPr id="11" name="Rectangle 7"/>
          <p:cNvSpPr>
            <a:spLocks noChangeArrowheads="1"/>
          </p:cNvSpPr>
          <p:nvPr/>
        </p:nvSpPr>
        <p:spPr bwMode="auto">
          <a:xfrm>
            <a:off x="2505122" y="2799550"/>
            <a:ext cx="4133757"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sz="2800" b="1" dirty="0">
                <a:solidFill>
                  <a:schemeClr val="bg1"/>
                </a:solidFill>
                <a:latin typeface="微软雅黑" panose="020B0503020204020204" charset="-122"/>
                <a:ea typeface="微软雅黑" panose="020B0503020204020204" charset="-122"/>
                <a:cs typeface="+mn-ea"/>
                <a:sym typeface="微软雅黑" panose="020B0503020204020204" charset="-122"/>
              </a:rPr>
              <a:t>目前公司财务情况</a:t>
            </a:r>
          </a:p>
        </p:txBody>
      </p:sp>
      <p:sp>
        <p:nvSpPr>
          <p:cNvPr id="12" name="Text Box 8"/>
          <p:cNvSpPr txBox="1">
            <a:spLocks noChangeArrowheads="1"/>
          </p:cNvSpPr>
          <p:nvPr/>
        </p:nvSpPr>
        <p:spPr bwMode="auto">
          <a:xfrm>
            <a:off x="3817627" y="1351788"/>
            <a:ext cx="1508746" cy="144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8800" dirty="0">
                <a:solidFill>
                  <a:schemeClr val="bg1"/>
                </a:solidFill>
                <a:latin typeface="微软雅黑" panose="020B0503020204020204" charset="-122"/>
                <a:ea typeface="微软雅黑" panose="020B0503020204020204" charset="-122"/>
                <a:cs typeface="+mn-ea"/>
                <a:sym typeface="微软雅黑" panose="020B0503020204020204" charset="-122"/>
              </a:rPr>
              <a:t>04</a:t>
            </a:r>
            <a:endParaRPr lang="zh-CN" altLang="zh-CN" sz="8800" dirty="0">
              <a:solidFill>
                <a:schemeClr val="bg1"/>
              </a:solidFill>
              <a:latin typeface="微软雅黑" panose="020B0503020204020204" charset="-122"/>
              <a:ea typeface="微软雅黑" panose="020B0503020204020204" charset="-122"/>
              <a:cs typeface="+mn-ea"/>
              <a:sym typeface="微软雅黑" panose="020B0503020204020204" charset="-122"/>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3000">
        <p:fade/>
      </p:transition>
    </mc:Choice>
    <mc:Fallback xmlns="">
      <p:transition spd="med"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5"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ppt_w</p:attrName>
                                        </p:attrNameLst>
                                      </p:cBhvr>
                                      <p:tavLst>
                                        <p:tav tm="0">
                                          <p:val>
                                            <p:fltVal val="0"/>
                                          </p:val>
                                        </p:tav>
                                        <p:tav tm="100000">
                                          <p:val>
                                            <p:strVal val="#ppt_w"/>
                                          </p:val>
                                        </p:tav>
                                      </p:tavLst>
                                    </p:anim>
                                    <p:anim calcmode="lin" valueType="num">
                                      <p:cBhvr>
                                        <p:cTn id="8" dur="1000" fill="hold"/>
                                        <p:tgtEl>
                                          <p:spTgt spid="6"/>
                                        </p:tgtEl>
                                        <p:attrNameLst>
                                          <p:attrName>ppt_h</p:attrName>
                                        </p:attrNameLst>
                                      </p:cBhvr>
                                      <p:tavLst>
                                        <p:tav tm="0">
                                          <p:val>
                                            <p:fltVal val="0"/>
                                          </p:val>
                                        </p:tav>
                                        <p:tav tm="100000">
                                          <p:val>
                                            <p:strVal val="#ppt_h"/>
                                          </p:val>
                                        </p:tav>
                                      </p:tavLst>
                                    </p:anim>
                                    <p:anim calcmode="lin" valueType="num">
                                      <p:cBhvr>
                                        <p:cTn id="9" dur="1000" fill="hold"/>
                                        <p:tgtEl>
                                          <p:spTgt spid="6"/>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6"/>
                                        </p:tgtEl>
                                        <p:attrNameLst>
                                          <p:attrName>ppt_y</p:attrName>
                                        </p:attrNameLst>
                                      </p:cBhvr>
                                      <p:tavLst>
                                        <p:tav tm="0" fmla="#ppt_y+(sin(-2*pi*(1-$))*-#ppt_x+cos(-2*pi*(1-$))*(1-#ppt_y))*(1-$)">
                                          <p:val>
                                            <p:fltVal val="0"/>
                                          </p:val>
                                        </p:tav>
                                        <p:tav tm="100000">
                                          <p:val>
                                            <p:fltVal val="1"/>
                                          </p:val>
                                        </p:tav>
                                      </p:tavLst>
                                    </p:anim>
                                  </p:childTnLst>
                                </p:cTn>
                              </p:par>
                            </p:childTnLst>
                          </p:cTn>
                        </p:par>
                        <p:par>
                          <p:cTn id="11" fill="hold">
                            <p:stCondLst>
                              <p:cond delay="1000"/>
                            </p:stCondLst>
                            <p:childTnLst>
                              <p:par>
                                <p:cTn id="12" presetID="53" presetClass="entr" presetSubtype="16" fill="hold" grpId="0" nodeType="afterEffect">
                                  <p:stCondLst>
                                    <p:cond delay="0"/>
                                  </p:stCondLst>
                                  <p:childTnLst>
                                    <p:set>
                                      <p:cBhvr>
                                        <p:cTn id="13" dur="1" fill="hold">
                                          <p:stCondLst>
                                            <p:cond delay="0"/>
                                          </p:stCondLst>
                                        </p:cTn>
                                        <p:tgtEl>
                                          <p:spTgt spid="12"/>
                                        </p:tgtEl>
                                        <p:attrNameLst>
                                          <p:attrName>style.visibility</p:attrName>
                                        </p:attrNameLst>
                                      </p:cBhvr>
                                      <p:to>
                                        <p:strVal val="visible"/>
                                      </p:to>
                                    </p:set>
                                    <p:anim calcmode="lin" valueType="num">
                                      <p:cBhvr>
                                        <p:cTn id="14" dur="500" fill="hold"/>
                                        <p:tgtEl>
                                          <p:spTgt spid="12"/>
                                        </p:tgtEl>
                                        <p:attrNameLst>
                                          <p:attrName>ppt_w</p:attrName>
                                        </p:attrNameLst>
                                      </p:cBhvr>
                                      <p:tavLst>
                                        <p:tav tm="0">
                                          <p:val>
                                            <p:fltVal val="0"/>
                                          </p:val>
                                        </p:tav>
                                        <p:tav tm="100000">
                                          <p:val>
                                            <p:strVal val="#ppt_w"/>
                                          </p:val>
                                        </p:tav>
                                      </p:tavLst>
                                    </p:anim>
                                    <p:anim calcmode="lin" valueType="num">
                                      <p:cBhvr>
                                        <p:cTn id="15" dur="500" fill="hold"/>
                                        <p:tgtEl>
                                          <p:spTgt spid="12"/>
                                        </p:tgtEl>
                                        <p:attrNameLst>
                                          <p:attrName>ppt_h</p:attrName>
                                        </p:attrNameLst>
                                      </p:cBhvr>
                                      <p:tavLst>
                                        <p:tav tm="0">
                                          <p:val>
                                            <p:fltVal val="0"/>
                                          </p:val>
                                        </p:tav>
                                        <p:tav tm="100000">
                                          <p:val>
                                            <p:strVal val="#ppt_h"/>
                                          </p:val>
                                        </p:tav>
                                      </p:tavLst>
                                    </p:anim>
                                    <p:animEffect transition="in" filter="fade">
                                      <p:cBhvr>
                                        <p:cTn id="16" dur="500"/>
                                        <p:tgtEl>
                                          <p:spTgt spid="12"/>
                                        </p:tgtEl>
                                      </p:cBhvr>
                                    </p:animEffect>
                                  </p:childTnLst>
                                </p:cTn>
                              </p:par>
                            </p:childTnLst>
                          </p:cTn>
                        </p:par>
                        <p:par>
                          <p:cTn id="17" fill="hold">
                            <p:stCondLst>
                              <p:cond delay="1500"/>
                            </p:stCondLst>
                            <p:childTnLst>
                              <p:par>
                                <p:cTn id="18" presetID="42" presetClass="entr" presetSubtype="0" fill="hold" grpId="0" nodeType="after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fade">
                                      <p:cBhvr>
                                        <p:cTn id="20" dur="1000"/>
                                        <p:tgtEl>
                                          <p:spTgt spid="11"/>
                                        </p:tgtEl>
                                      </p:cBhvr>
                                    </p:animEffect>
                                    <p:anim calcmode="lin" valueType="num">
                                      <p:cBhvr>
                                        <p:cTn id="21" dur="1000" fill="hold"/>
                                        <p:tgtEl>
                                          <p:spTgt spid="11"/>
                                        </p:tgtEl>
                                        <p:attrNameLst>
                                          <p:attrName>ppt_x</p:attrName>
                                        </p:attrNameLst>
                                      </p:cBhvr>
                                      <p:tavLst>
                                        <p:tav tm="0">
                                          <p:val>
                                            <p:strVal val="#ppt_x"/>
                                          </p:val>
                                        </p:tav>
                                        <p:tav tm="100000">
                                          <p:val>
                                            <p:strVal val="#ppt_x"/>
                                          </p:val>
                                        </p:tav>
                                      </p:tavLst>
                                    </p:anim>
                                    <p:anim calcmode="lin" valueType="num">
                                      <p:cBhvr>
                                        <p:cTn id="22"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1" grpId="0"/>
      <p:bldP spid="12"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62" name="Rectangle 6"/>
          <p:cNvSpPr>
            <a:spLocks noChangeArrowheads="1"/>
          </p:cNvSpPr>
          <p:nvPr/>
        </p:nvSpPr>
        <p:spPr bwMode="auto">
          <a:xfrm>
            <a:off x="0" y="1482725"/>
            <a:ext cx="9144000" cy="2654300"/>
          </a:xfrm>
          <a:prstGeom prst="rect">
            <a:avLst/>
          </a:prstGeom>
          <a:blipFill dpi="0" rotWithShape="1">
            <a:blip r:embed="rId3"/>
            <a:srcRect/>
            <a:stretch>
              <a:fillRect b="-68481"/>
            </a:stretch>
          </a:blip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buFont typeface="Arial" panose="020B0604020202020204" pitchFamily="34" charset="0"/>
              <a:buNone/>
              <a:defRPr/>
            </a:pPr>
            <a:endParaRPr lang="zh-CN" altLang="en-US">
              <a:latin typeface="微软雅黑" panose="020B0503020204020204" charset="-122"/>
              <a:ea typeface="微软雅黑" panose="020B0503020204020204" charset="-122"/>
              <a:cs typeface="+mn-ea"/>
              <a:sym typeface="微软雅黑" panose="020B0503020204020204" charset="-122"/>
            </a:endParaRPr>
          </a:p>
        </p:txBody>
      </p:sp>
      <p:sp>
        <p:nvSpPr>
          <p:cNvPr id="19465" name="Rectangle 7"/>
          <p:cNvSpPr>
            <a:spLocks noChangeArrowheads="1"/>
          </p:cNvSpPr>
          <p:nvPr/>
        </p:nvSpPr>
        <p:spPr bwMode="auto">
          <a:xfrm>
            <a:off x="0" y="1485900"/>
            <a:ext cx="9144000" cy="2646363"/>
          </a:xfrm>
          <a:prstGeom prst="rect">
            <a:avLst/>
          </a:prstGeom>
          <a:solidFill>
            <a:srgbClr val="0070C0">
              <a:alpha val="89803"/>
            </a:srgbClr>
          </a:solidFill>
          <a:ln>
            <a:noFill/>
          </a:ln>
          <a:effectLst/>
        </p:spPr>
        <p:txBody>
          <a:bodyPr wrap="none" anchor="ctr"/>
          <a:lstStyle/>
          <a:p>
            <a:endParaRPr lang="zh-CN" altLang="en-US">
              <a:latin typeface="微软雅黑" panose="020B0503020204020204" charset="-122"/>
              <a:ea typeface="微软雅黑" panose="020B0503020204020204" charset="-122"/>
              <a:cs typeface="+mn-ea"/>
              <a:sym typeface="微软雅黑" panose="020B0503020204020204" charset="-122"/>
            </a:endParaRPr>
          </a:p>
        </p:txBody>
      </p:sp>
      <p:sp>
        <p:nvSpPr>
          <p:cNvPr id="19466" name="Text Box 8"/>
          <p:cNvSpPr txBox="1">
            <a:spLocks noChangeArrowheads="1"/>
          </p:cNvSpPr>
          <p:nvPr/>
        </p:nvSpPr>
        <p:spPr bwMode="auto">
          <a:xfrm>
            <a:off x="838298" y="1961372"/>
            <a:ext cx="4819618" cy="17912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just" eaLnBrk="1" hangingPunct="1">
              <a:lnSpc>
                <a:spcPct val="120000"/>
              </a:lnSpc>
            </a:pPr>
            <a:r>
              <a:rPr lang="zh-CN" altLang="en-US" sz="2000" dirty="0">
                <a:solidFill>
                  <a:schemeClr val="bg1"/>
                </a:solidFill>
                <a:latin typeface="微软雅黑" panose="020B0503020204020204" charset="-122"/>
                <a:ea typeface="微软雅黑" panose="020B0503020204020204" charset="-122"/>
                <a:cs typeface="+mn-ea"/>
                <a:sym typeface="微软雅黑" panose="020B0503020204020204" charset="-122"/>
              </a:rPr>
              <a:t>            </a:t>
            </a:r>
            <a:r>
              <a:rPr lang="zh-CN" altLang="en-US" sz="2000" b="1" dirty="0">
                <a:solidFill>
                  <a:schemeClr val="bg1"/>
                </a:solidFill>
                <a:latin typeface="微软雅黑" panose="020B0503020204020204" charset="-122"/>
                <a:ea typeface="微软雅黑" panose="020B0503020204020204" charset="-122"/>
                <a:cs typeface="+mn-ea"/>
                <a:sym typeface="微软雅黑" panose="020B0503020204020204" charset="-122"/>
              </a:rPr>
              <a:t>公司</a:t>
            </a:r>
            <a:r>
              <a:rPr lang="en-US" altLang="zh-CN" sz="2000" b="1" dirty="0">
                <a:solidFill>
                  <a:schemeClr val="bg1"/>
                </a:solidFill>
                <a:latin typeface="微软雅黑" panose="020B0503020204020204" charset="-122"/>
                <a:ea typeface="微软雅黑" panose="020B0503020204020204" charset="-122"/>
                <a:cs typeface="+mn-ea"/>
                <a:sym typeface="微软雅黑" panose="020B0503020204020204" charset="-122"/>
              </a:rPr>
              <a:t>2016</a:t>
            </a:r>
            <a:r>
              <a:rPr lang="zh-CN" altLang="en-US" sz="2000" b="1" dirty="0">
                <a:solidFill>
                  <a:schemeClr val="bg1"/>
                </a:solidFill>
                <a:latin typeface="微软雅黑" panose="020B0503020204020204" charset="-122"/>
                <a:ea typeface="微软雅黑" panose="020B0503020204020204" charset="-122"/>
                <a:cs typeface="+mn-ea"/>
                <a:sym typeface="微软雅黑" panose="020B0503020204020204" charset="-122"/>
              </a:rPr>
              <a:t>年财务情况汇报</a:t>
            </a:r>
          </a:p>
          <a:p>
            <a:pPr algn="just" eaLnBrk="1" hangingPunct="1">
              <a:lnSpc>
                <a:spcPct val="120000"/>
              </a:lnSpc>
            </a:pPr>
            <a:r>
              <a:rPr lang="en-US" altLang="zh-CN" sz="800" dirty="0">
                <a:solidFill>
                  <a:schemeClr val="bg1"/>
                </a:solidFill>
                <a:latin typeface="微软雅黑" panose="020B0503020204020204" charset="-122"/>
                <a:ea typeface="微软雅黑" panose="020B0503020204020204" charset="-122"/>
                <a:cs typeface="+mn-ea"/>
                <a:sym typeface="微软雅黑" panose="020B0503020204020204" charset="-122"/>
              </a:rPr>
              <a:t>        </a:t>
            </a:r>
            <a:r>
              <a:rPr lang="en-US" altLang="zh-CN" sz="1200" dirty="0">
                <a:solidFill>
                  <a:schemeClr val="bg1"/>
                </a:solidFill>
                <a:latin typeface="微软雅黑" panose="020B0503020204020204" charset="-122"/>
                <a:ea typeface="微软雅黑" panose="020B0503020204020204" charset="-122"/>
                <a:cs typeface="+mn-ea"/>
                <a:sym typeface="微软雅黑" panose="020B0503020204020204" charset="-122"/>
              </a:rPr>
              <a:t>2016</a:t>
            </a:r>
            <a:r>
              <a:rPr lang="zh-CN" altLang="en-US" sz="1200" dirty="0">
                <a:solidFill>
                  <a:schemeClr val="bg1"/>
                </a:solidFill>
                <a:latin typeface="微软雅黑" panose="020B0503020204020204" charset="-122"/>
                <a:ea typeface="微软雅黑" panose="020B0503020204020204" charset="-122"/>
                <a:cs typeface="+mn-ea"/>
                <a:sym typeface="微软雅黑" panose="020B0503020204020204" charset="-122"/>
              </a:rPr>
              <a:t>年，我们财务科在局（公司）领导的关心下，在机关各部门的密切配合下，紧紧围绕局（公司）的发展总体目标，在为全局（公司）提供服务的同时，认真组织会计核算，规范各项财务基础工作。站在财务管理和战略管理的角度，以成本为中心、资金为纽带，不断提高财务服务质量。全年预计实现销售收入（含税）</a:t>
            </a:r>
            <a:r>
              <a:rPr lang="en-US" altLang="zh-CN" sz="1200" dirty="0">
                <a:solidFill>
                  <a:schemeClr val="bg1"/>
                </a:solidFill>
                <a:latin typeface="微软雅黑" panose="020B0503020204020204" charset="-122"/>
                <a:ea typeface="微软雅黑" panose="020B0503020204020204" charset="-122"/>
                <a:cs typeface="+mn-ea"/>
                <a:sym typeface="微软雅黑" panose="020B0503020204020204" charset="-122"/>
              </a:rPr>
              <a:t>8000</a:t>
            </a:r>
            <a:r>
              <a:rPr lang="zh-CN" altLang="en-US" sz="1200" dirty="0">
                <a:solidFill>
                  <a:schemeClr val="bg1"/>
                </a:solidFill>
                <a:latin typeface="微软雅黑" panose="020B0503020204020204" charset="-122"/>
                <a:ea typeface="微软雅黑" panose="020B0503020204020204" charset="-122"/>
                <a:cs typeface="+mn-ea"/>
                <a:sym typeface="微软雅黑" panose="020B0503020204020204" charset="-122"/>
              </a:rPr>
              <a:t>万元 ，上缴各类税费 </a:t>
            </a:r>
            <a:r>
              <a:rPr lang="en-US" altLang="zh-CN" sz="1200" dirty="0">
                <a:solidFill>
                  <a:schemeClr val="bg1"/>
                </a:solidFill>
                <a:latin typeface="微软雅黑" panose="020B0503020204020204" charset="-122"/>
                <a:ea typeface="微软雅黑" panose="020B0503020204020204" charset="-122"/>
                <a:cs typeface="+mn-ea"/>
                <a:sym typeface="微软雅黑" panose="020B0503020204020204" charset="-122"/>
              </a:rPr>
              <a:t>400</a:t>
            </a:r>
            <a:r>
              <a:rPr lang="zh-CN" altLang="en-US" sz="1200" dirty="0">
                <a:solidFill>
                  <a:schemeClr val="bg1"/>
                </a:solidFill>
                <a:latin typeface="微软雅黑" panose="020B0503020204020204" charset="-122"/>
                <a:ea typeface="微软雅黑" panose="020B0503020204020204" charset="-122"/>
                <a:cs typeface="+mn-ea"/>
                <a:sym typeface="微软雅黑" panose="020B0503020204020204" charset="-122"/>
              </a:rPr>
              <a:t>万元。 </a:t>
            </a:r>
            <a:endParaRPr lang="en-US" altLang="zh-CN" sz="1200" dirty="0">
              <a:solidFill>
                <a:schemeClr val="bg1"/>
              </a:solidFill>
              <a:latin typeface="微软雅黑" panose="020B0503020204020204" charset="-122"/>
              <a:ea typeface="微软雅黑" panose="020B0503020204020204" charset="-122"/>
              <a:cs typeface="+mn-ea"/>
              <a:sym typeface="微软雅黑" panose="020B0503020204020204" charset="-122"/>
            </a:endParaRPr>
          </a:p>
        </p:txBody>
      </p:sp>
      <p:sp>
        <p:nvSpPr>
          <p:cNvPr id="19467" name="Oval 9"/>
          <p:cNvSpPr>
            <a:spLocks noChangeArrowheads="1"/>
          </p:cNvSpPr>
          <p:nvPr/>
        </p:nvSpPr>
        <p:spPr bwMode="auto">
          <a:xfrm>
            <a:off x="5715000" y="2038350"/>
            <a:ext cx="1616075" cy="1616075"/>
          </a:xfrm>
          <a:prstGeom prst="ellipse">
            <a:avLst/>
          </a:prstGeom>
          <a:solidFill>
            <a:srgbClr val="00B0F0"/>
          </a:solidFill>
          <a:ln>
            <a:noFill/>
          </a:ln>
          <a:effectLst/>
        </p:spPr>
        <p:txBody>
          <a:bodyPr wrap="none" anchor="ctr"/>
          <a:lstStyle/>
          <a:p>
            <a:endParaRPr lang="zh-CN" altLang="en-US">
              <a:latin typeface="微软雅黑" panose="020B0503020204020204" charset="-122"/>
              <a:ea typeface="微软雅黑" panose="020B0503020204020204" charset="-122"/>
              <a:cs typeface="+mn-ea"/>
              <a:sym typeface="微软雅黑" panose="020B0503020204020204" charset="-122"/>
            </a:endParaRPr>
          </a:p>
        </p:txBody>
      </p:sp>
      <p:grpSp>
        <p:nvGrpSpPr>
          <p:cNvPr id="19468" name="Group 10"/>
          <p:cNvGrpSpPr/>
          <p:nvPr/>
        </p:nvGrpSpPr>
        <p:grpSpPr bwMode="auto">
          <a:xfrm>
            <a:off x="6049963" y="2393950"/>
            <a:ext cx="898525" cy="869950"/>
            <a:chOff x="0" y="0"/>
            <a:chExt cx="484" cy="468"/>
          </a:xfrm>
        </p:grpSpPr>
        <p:sp>
          <p:nvSpPr>
            <p:cNvPr id="19471" name="Freeform 11"/>
            <p:cNvSpPr/>
            <p:nvPr/>
          </p:nvSpPr>
          <p:spPr bwMode="auto">
            <a:xfrm>
              <a:off x="156" y="71"/>
              <a:ext cx="215" cy="180"/>
            </a:xfrm>
            <a:custGeom>
              <a:avLst/>
              <a:gdLst>
                <a:gd name="T0" fmla="*/ 24 w 91"/>
                <a:gd name="T1" fmla="*/ 78 h 76"/>
                <a:gd name="T2" fmla="*/ 14 w 91"/>
                <a:gd name="T3" fmla="*/ 76 h 76"/>
                <a:gd name="T4" fmla="*/ 0 w 91"/>
                <a:gd name="T5" fmla="*/ 92 h 76"/>
                <a:gd name="T6" fmla="*/ 14 w 91"/>
                <a:gd name="T7" fmla="*/ 109 h 76"/>
                <a:gd name="T8" fmla="*/ 28 w 91"/>
                <a:gd name="T9" fmla="*/ 104 h 76"/>
                <a:gd name="T10" fmla="*/ 104 w 91"/>
                <a:gd name="T11" fmla="*/ 156 h 76"/>
                <a:gd name="T12" fmla="*/ 104 w 91"/>
                <a:gd name="T13" fmla="*/ 163 h 76"/>
                <a:gd name="T14" fmla="*/ 120 w 91"/>
                <a:gd name="T15" fmla="*/ 180 h 76"/>
                <a:gd name="T16" fmla="*/ 139 w 91"/>
                <a:gd name="T17" fmla="*/ 163 h 76"/>
                <a:gd name="T18" fmla="*/ 120 w 91"/>
                <a:gd name="T19" fmla="*/ 147 h 76"/>
                <a:gd name="T20" fmla="*/ 109 w 91"/>
                <a:gd name="T21" fmla="*/ 152 h 76"/>
                <a:gd name="T22" fmla="*/ 31 w 91"/>
                <a:gd name="T23" fmla="*/ 97 h 76"/>
                <a:gd name="T24" fmla="*/ 31 w 91"/>
                <a:gd name="T25" fmla="*/ 92 h 76"/>
                <a:gd name="T26" fmla="*/ 28 w 91"/>
                <a:gd name="T27" fmla="*/ 83 h 76"/>
                <a:gd name="T28" fmla="*/ 71 w 91"/>
                <a:gd name="T29" fmla="*/ 43 h 76"/>
                <a:gd name="T30" fmla="*/ 80 w 91"/>
                <a:gd name="T31" fmla="*/ 45 h 76"/>
                <a:gd name="T32" fmla="*/ 87 w 91"/>
                <a:gd name="T33" fmla="*/ 43 h 76"/>
                <a:gd name="T34" fmla="*/ 120 w 91"/>
                <a:gd name="T35" fmla="*/ 81 h 76"/>
                <a:gd name="T36" fmla="*/ 120 w 91"/>
                <a:gd name="T37" fmla="*/ 88 h 76"/>
                <a:gd name="T38" fmla="*/ 135 w 91"/>
                <a:gd name="T39" fmla="*/ 104 h 76"/>
                <a:gd name="T40" fmla="*/ 151 w 91"/>
                <a:gd name="T41" fmla="*/ 88 h 76"/>
                <a:gd name="T42" fmla="*/ 146 w 91"/>
                <a:gd name="T43" fmla="*/ 78 h 76"/>
                <a:gd name="T44" fmla="*/ 194 w 91"/>
                <a:gd name="T45" fmla="*/ 33 h 76"/>
                <a:gd name="T46" fmla="*/ 198 w 91"/>
                <a:gd name="T47" fmla="*/ 33 h 76"/>
                <a:gd name="T48" fmla="*/ 215 w 91"/>
                <a:gd name="T49" fmla="*/ 17 h 76"/>
                <a:gd name="T50" fmla="*/ 198 w 91"/>
                <a:gd name="T51" fmla="*/ 0 h 76"/>
                <a:gd name="T52" fmla="*/ 182 w 91"/>
                <a:gd name="T53" fmla="*/ 17 h 76"/>
                <a:gd name="T54" fmla="*/ 187 w 91"/>
                <a:gd name="T55" fmla="*/ 28 h 76"/>
                <a:gd name="T56" fmla="*/ 142 w 91"/>
                <a:gd name="T57" fmla="*/ 73 h 76"/>
                <a:gd name="T58" fmla="*/ 135 w 91"/>
                <a:gd name="T59" fmla="*/ 73 h 76"/>
                <a:gd name="T60" fmla="*/ 128 w 91"/>
                <a:gd name="T61" fmla="*/ 76 h 76"/>
                <a:gd name="T62" fmla="*/ 92 w 91"/>
                <a:gd name="T63" fmla="*/ 36 h 76"/>
                <a:gd name="T64" fmla="*/ 95 w 91"/>
                <a:gd name="T65" fmla="*/ 28 h 76"/>
                <a:gd name="T66" fmla="*/ 80 w 91"/>
                <a:gd name="T67" fmla="*/ 12 h 76"/>
                <a:gd name="T68" fmla="*/ 64 w 91"/>
                <a:gd name="T69" fmla="*/ 28 h 76"/>
                <a:gd name="T70" fmla="*/ 66 w 91"/>
                <a:gd name="T71" fmla="*/ 36 h 76"/>
                <a:gd name="T72" fmla="*/ 24 w 91"/>
                <a:gd name="T73" fmla="*/ 78 h 7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91" h="76">
                  <a:moveTo>
                    <a:pt x="10" y="33"/>
                  </a:moveTo>
                  <a:cubicBezTo>
                    <a:pt x="9" y="33"/>
                    <a:pt x="8" y="32"/>
                    <a:pt x="6" y="32"/>
                  </a:cubicBezTo>
                  <a:cubicBezTo>
                    <a:pt x="3" y="32"/>
                    <a:pt x="0" y="36"/>
                    <a:pt x="0" y="39"/>
                  </a:cubicBezTo>
                  <a:cubicBezTo>
                    <a:pt x="0" y="43"/>
                    <a:pt x="3" y="46"/>
                    <a:pt x="6" y="46"/>
                  </a:cubicBezTo>
                  <a:cubicBezTo>
                    <a:pt x="9" y="46"/>
                    <a:pt x="11" y="45"/>
                    <a:pt x="12" y="44"/>
                  </a:cubicBezTo>
                  <a:cubicBezTo>
                    <a:pt x="44" y="66"/>
                    <a:pt x="44" y="66"/>
                    <a:pt x="44" y="66"/>
                  </a:cubicBezTo>
                  <a:cubicBezTo>
                    <a:pt x="44" y="67"/>
                    <a:pt x="44" y="68"/>
                    <a:pt x="44" y="69"/>
                  </a:cubicBezTo>
                  <a:cubicBezTo>
                    <a:pt x="44" y="73"/>
                    <a:pt x="47" y="76"/>
                    <a:pt x="51" y="76"/>
                  </a:cubicBezTo>
                  <a:cubicBezTo>
                    <a:pt x="55" y="76"/>
                    <a:pt x="59" y="73"/>
                    <a:pt x="59" y="69"/>
                  </a:cubicBezTo>
                  <a:cubicBezTo>
                    <a:pt x="59" y="65"/>
                    <a:pt x="55" y="62"/>
                    <a:pt x="51" y="62"/>
                  </a:cubicBezTo>
                  <a:cubicBezTo>
                    <a:pt x="49" y="62"/>
                    <a:pt x="47" y="63"/>
                    <a:pt x="46" y="64"/>
                  </a:cubicBezTo>
                  <a:cubicBezTo>
                    <a:pt x="13" y="41"/>
                    <a:pt x="13" y="41"/>
                    <a:pt x="13" y="41"/>
                  </a:cubicBezTo>
                  <a:cubicBezTo>
                    <a:pt x="13" y="41"/>
                    <a:pt x="13" y="40"/>
                    <a:pt x="13" y="39"/>
                  </a:cubicBezTo>
                  <a:cubicBezTo>
                    <a:pt x="13" y="38"/>
                    <a:pt x="13" y="36"/>
                    <a:pt x="12" y="35"/>
                  </a:cubicBezTo>
                  <a:cubicBezTo>
                    <a:pt x="30" y="18"/>
                    <a:pt x="30" y="18"/>
                    <a:pt x="30" y="18"/>
                  </a:cubicBezTo>
                  <a:cubicBezTo>
                    <a:pt x="31" y="18"/>
                    <a:pt x="32" y="19"/>
                    <a:pt x="34" y="19"/>
                  </a:cubicBezTo>
                  <a:cubicBezTo>
                    <a:pt x="35" y="19"/>
                    <a:pt x="36" y="18"/>
                    <a:pt x="37" y="18"/>
                  </a:cubicBezTo>
                  <a:cubicBezTo>
                    <a:pt x="51" y="34"/>
                    <a:pt x="51" y="34"/>
                    <a:pt x="51" y="34"/>
                  </a:cubicBezTo>
                  <a:cubicBezTo>
                    <a:pt x="51" y="35"/>
                    <a:pt x="51" y="36"/>
                    <a:pt x="51" y="37"/>
                  </a:cubicBezTo>
                  <a:cubicBezTo>
                    <a:pt x="51" y="41"/>
                    <a:pt x="54" y="44"/>
                    <a:pt x="57" y="44"/>
                  </a:cubicBezTo>
                  <a:cubicBezTo>
                    <a:pt x="61" y="44"/>
                    <a:pt x="64" y="41"/>
                    <a:pt x="64" y="37"/>
                  </a:cubicBezTo>
                  <a:cubicBezTo>
                    <a:pt x="64" y="36"/>
                    <a:pt x="64" y="34"/>
                    <a:pt x="62" y="33"/>
                  </a:cubicBezTo>
                  <a:cubicBezTo>
                    <a:pt x="82" y="14"/>
                    <a:pt x="82" y="14"/>
                    <a:pt x="82" y="14"/>
                  </a:cubicBezTo>
                  <a:cubicBezTo>
                    <a:pt x="82" y="14"/>
                    <a:pt x="83" y="14"/>
                    <a:pt x="84" y="14"/>
                  </a:cubicBezTo>
                  <a:cubicBezTo>
                    <a:pt x="88" y="14"/>
                    <a:pt x="91" y="11"/>
                    <a:pt x="91" y="7"/>
                  </a:cubicBezTo>
                  <a:cubicBezTo>
                    <a:pt x="91" y="3"/>
                    <a:pt x="88" y="0"/>
                    <a:pt x="84" y="0"/>
                  </a:cubicBezTo>
                  <a:cubicBezTo>
                    <a:pt x="80" y="0"/>
                    <a:pt x="77" y="3"/>
                    <a:pt x="77" y="7"/>
                  </a:cubicBezTo>
                  <a:cubicBezTo>
                    <a:pt x="77" y="9"/>
                    <a:pt x="78" y="11"/>
                    <a:pt x="79" y="12"/>
                  </a:cubicBezTo>
                  <a:cubicBezTo>
                    <a:pt x="60" y="31"/>
                    <a:pt x="60" y="31"/>
                    <a:pt x="60" y="31"/>
                  </a:cubicBezTo>
                  <a:cubicBezTo>
                    <a:pt x="59" y="31"/>
                    <a:pt x="58" y="31"/>
                    <a:pt x="57" y="31"/>
                  </a:cubicBezTo>
                  <a:cubicBezTo>
                    <a:pt x="56" y="31"/>
                    <a:pt x="55" y="31"/>
                    <a:pt x="54" y="32"/>
                  </a:cubicBezTo>
                  <a:cubicBezTo>
                    <a:pt x="39" y="15"/>
                    <a:pt x="39" y="15"/>
                    <a:pt x="39" y="15"/>
                  </a:cubicBezTo>
                  <a:cubicBezTo>
                    <a:pt x="40" y="14"/>
                    <a:pt x="40" y="13"/>
                    <a:pt x="40" y="12"/>
                  </a:cubicBezTo>
                  <a:cubicBezTo>
                    <a:pt x="40" y="8"/>
                    <a:pt x="37" y="5"/>
                    <a:pt x="34" y="5"/>
                  </a:cubicBezTo>
                  <a:cubicBezTo>
                    <a:pt x="30" y="5"/>
                    <a:pt x="27" y="8"/>
                    <a:pt x="27" y="12"/>
                  </a:cubicBezTo>
                  <a:cubicBezTo>
                    <a:pt x="27" y="13"/>
                    <a:pt x="27" y="14"/>
                    <a:pt x="28" y="15"/>
                  </a:cubicBezTo>
                  <a:lnTo>
                    <a:pt x="10" y="33"/>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latin typeface="微软雅黑" panose="020B0503020204020204" charset="-122"/>
                <a:ea typeface="微软雅黑" panose="020B0503020204020204" charset="-122"/>
                <a:cs typeface="+mn-ea"/>
                <a:sym typeface="微软雅黑" panose="020B0503020204020204" charset="-122"/>
              </a:endParaRPr>
            </a:p>
          </p:txBody>
        </p:sp>
        <p:sp>
          <p:nvSpPr>
            <p:cNvPr id="19472" name="Freeform 12"/>
            <p:cNvSpPr/>
            <p:nvPr/>
          </p:nvSpPr>
          <p:spPr bwMode="auto">
            <a:xfrm>
              <a:off x="0" y="189"/>
              <a:ext cx="217" cy="161"/>
            </a:xfrm>
            <a:custGeom>
              <a:avLst/>
              <a:gdLst>
                <a:gd name="T0" fmla="*/ 167 w 92"/>
                <a:gd name="T1" fmla="*/ 0 h 68"/>
                <a:gd name="T2" fmla="*/ 120 w 92"/>
                <a:gd name="T3" fmla="*/ 78 h 68"/>
                <a:gd name="T4" fmla="*/ 116 w 92"/>
                <a:gd name="T5" fmla="*/ 43 h 68"/>
                <a:gd name="T6" fmla="*/ 123 w 92"/>
                <a:gd name="T7" fmla="*/ 31 h 68"/>
                <a:gd name="T8" fmla="*/ 109 w 92"/>
                <a:gd name="T9" fmla="*/ 17 h 68"/>
                <a:gd name="T10" fmla="*/ 94 w 92"/>
                <a:gd name="T11" fmla="*/ 31 h 68"/>
                <a:gd name="T12" fmla="*/ 101 w 92"/>
                <a:gd name="T13" fmla="*/ 43 h 68"/>
                <a:gd name="T14" fmla="*/ 97 w 92"/>
                <a:gd name="T15" fmla="*/ 78 h 68"/>
                <a:gd name="T16" fmla="*/ 50 w 92"/>
                <a:gd name="T17" fmla="*/ 0 h 68"/>
                <a:gd name="T18" fmla="*/ 2 w 92"/>
                <a:gd name="T19" fmla="*/ 50 h 68"/>
                <a:gd name="T20" fmla="*/ 0 w 92"/>
                <a:gd name="T21" fmla="*/ 149 h 68"/>
                <a:gd name="T22" fmla="*/ 109 w 92"/>
                <a:gd name="T23" fmla="*/ 161 h 68"/>
                <a:gd name="T24" fmla="*/ 217 w 92"/>
                <a:gd name="T25" fmla="*/ 149 h 68"/>
                <a:gd name="T26" fmla="*/ 217 w 92"/>
                <a:gd name="T27" fmla="*/ 50 h 68"/>
                <a:gd name="T28" fmla="*/ 167 w 92"/>
                <a:gd name="T29" fmla="*/ 0 h 68"/>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92" h="68">
                  <a:moveTo>
                    <a:pt x="71" y="0"/>
                  </a:moveTo>
                  <a:cubicBezTo>
                    <a:pt x="51" y="33"/>
                    <a:pt x="51" y="33"/>
                    <a:pt x="51" y="33"/>
                  </a:cubicBezTo>
                  <a:cubicBezTo>
                    <a:pt x="49" y="18"/>
                    <a:pt x="49" y="18"/>
                    <a:pt x="49" y="18"/>
                  </a:cubicBezTo>
                  <a:cubicBezTo>
                    <a:pt x="51" y="17"/>
                    <a:pt x="52" y="15"/>
                    <a:pt x="52" y="13"/>
                  </a:cubicBezTo>
                  <a:cubicBezTo>
                    <a:pt x="52" y="10"/>
                    <a:pt x="49" y="7"/>
                    <a:pt x="46" y="7"/>
                  </a:cubicBezTo>
                  <a:cubicBezTo>
                    <a:pt x="43" y="7"/>
                    <a:pt x="40" y="10"/>
                    <a:pt x="40" y="13"/>
                  </a:cubicBezTo>
                  <a:cubicBezTo>
                    <a:pt x="40" y="15"/>
                    <a:pt x="41" y="17"/>
                    <a:pt x="43" y="18"/>
                  </a:cubicBezTo>
                  <a:cubicBezTo>
                    <a:pt x="41" y="33"/>
                    <a:pt x="41" y="33"/>
                    <a:pt x="41" y="33"/>
                  </a:cubicBezTo>
                  <a:cubicBezTo>
                    <a:pt x="21" y="0"/>
                    <a:pt x="21" y="0"/>
                    <a:pt x="21" y="0"/>
                  </a:cubicBezTo>
                  <a:cubicBezTo>
                    <a:pt x="10" y="4"/>
                    <a:pt x="2" y="12"/>
                    <a:pt x="1" y="21"/>
                  </a:cubicBezTo>
                  <a:cubicBezTo>
                    <a:pt x="0" y="63"/>
                    <a:pt x="0" y="63"/>
                    <a:pt x="0" y="63"/>
                  </a:cubicBezTo>
                  <a:cubicBezTo>
                    <a:pt x="0" y="63"/>
                    <a:pt x="24" y="68"/>
                    <a:pt x="46" y="68"/>
                  </a:cubicBezTo>
                  <a:cubicBezTo>
                    <a:pt x="68" y="68"/>
                    <a:pt x="92" y="63"/>
                    <a:pt x="92" y="63"/>
                  </a:cubicBezTo>
                  <a:cubicBezTo>
                    <a:pt x="92" y="21"/>
                    <a:pt x="92" y="21"/>
                    <a:pt x="92" y="21"/>
                  </a:cubicBezTo>
                  <a:cubicBezTo>
                    <a:pt x="90" y="12"/>
                    <a:pt x="82" y="4"/>
                    <a:pt x="71"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latin typeface="微软雅黑" panose="020B0503020204020204" charset="-122"/>
                <a:ea typeface="微软雅黑" panose="020B0503020204020204" charset="-122"/>
                <a:cs typeface="+mn-ea"/>
                <a:sym typeface="微软雅黑" panose="020B0503020204020204" charset="-122"/>
              </a:endParaRPr>
            </a:p>
          </p:txBody>
        </p:sp>
        <p:sp>
          <p:nvSpPr>
            <p:cNvPr id="19473" name="Freeform 13"/>
            <p:cNvSpPr/>
            <p:nvPr/>
          </p:nvSpPr>
          <p:spPr bwMode="auto">
            <a:xfrm>
              <a:off x="31" y="29"/>
              <a:ext cx="156" cy="163"/>
            </a:xfrm>
            <a:custGeom>
              <a:avLst/>
              <a:gdLst>
                <a:gd name="T0" fmla="*/ 21 w 66"/>
                <a:gd name="T1" fmla="*/ 102 h 69"/>
                <a:gd name="T2" fmla="*/ 21 w 66"/>
                <a:gd name="T3" fmla="*/ 102 h 69"/>
                <a:gd name="T4" fmla="*/ 78 w 66"/>
                <a:gd name="T5" fmla="*/ 163 h 69"/>
                <a:gd name="T6" fmla="*/ 135 w 66"/>
                <a:gd name="T7" fmla="*/ 102 h 69"/>
                <a:gd name="T8" fmla="*/ 135 w 66"/>
                <a:gd name="T9" fmla="*/ 102 h 69"/>
                <a:gd name="T10" fmla="*/ 154 w 66"/>
                <a:gd name="T11" fmla="*/ 85 h 69"/>
                <a:gd name="T12" fmla="*/ 144 w 66"/>
                <a:gd name="T13" fmla="*/ 61 h 69"/>
                <a:gd name="T14" fmla="*/ 142 w 66"/>
                <a:gd name="T15" fmla="*/ 61 h 69"/>
                <a:gd name="T16" fmla="*/ 142 w 66"/>
                <a:gd name="T17" fmla="*/ 59 h 69"/>
                <a:gd name="T18" fmla="*/ 78 w 66"/>
                <a:gd name="T19" fmla="*/ 0 h 69"/>
                <a:gd name="T20" fmla="*/ 17 w 66"/>
                <a:gd name="T21" fmla="*/ 59 h 69"/>
                <a:gd name="T22" fmla="*/ 17 w 66"/>
                <a:gd name="T23" fmla="*/ 61 h 69"/>
                <a:gd name="T24" fmla="*/ 12 w 66"/>
                <a:gd name="T25" fmla="*/ 61 h 69"/>
                <a:gd name="T26" fmla="*/ 2 w 66"/>
                <a:gd name="T27" fmla="*/ 85 h 69"/>
                <a:gd name="T28" fmla="*/ 21 w 66"/>
                <a:gd name="T29" fmla="*/ 102 h 6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6" h="69">
                  <a:moveTo>
                    <a:pt x="9" y="43"/>
                  </a:moveTo>
                  <a:cubicBezTo>
                    <a:pt x="9" y="43"/>
                    <a:pt x="9" y="43"/>
                    <a:pt x="9" y="43"/>
                  </a:cubicBezTo>
                  <a:cubicBezTo>
                    <a:pt x="12" y="57"/>
                    <a:pt x="22" y="69"/>
                    <a:pt x="33" y="69"/>
                  </a:cubicBezTo>
                  <a:cubicBezTo>
                    <a:pt x="45" y="69"/>
                    <a:pt x="54" y="57"/>
                    <a:pt x="57" y="43"/>
                  </a:cubicBezTo>
                  <a:cubicBezTo>
                    <a:pt x="57" y="43"/>
                    <a:pt x="57" y="43"/>
                    <a:pt x="57" y="43"/>
                  </a:cubicBezTo>
                  <a:cubicBezTo>
                    <a:pt x="61" y="44"/>
                    <a:pt x="64" y="40"/>
                    <a:pt x="65" y="36"/>
                  </a:cubicBezTo>
                  <a:cubicBezTo>
                    <a:pt x="66" y="31"/>
                    <a:pt x="65" y="26"/>
                    <a:pt x="61" y="26"/>
                  </a:cubicBezTo>
                  <a:cubicBezTo>
                    <a:pt x="61" y="26"/>
                    <a:pt x="60" y="26"/>
                    <a:pt x="60" y="26"/>
                  </a:cubicBezTo>
                  <a:cubicBezTo>
                    <a:pt x="60" y="25"/>
                    <a:pt x="60" y="25"/>
                    <a:pt x="60" y="25"/>
                  </a:cubicBezTo>
                  <a:cubicBezTo>
                    <a:pt x="60" y="11"/>
                    <a:pt x="48" y="0"/>
                    <a:pt x="33" y="0"/>
                  </a:cubicBezTo>
                  <a:cubicBezTo>
                    <a:pt x="19" y="0"/>
                    <a:pt x="7" y="11"/>
                    <a:pt x="7" y="25"/>
                  </a:cubicBezTo>
                  <a:cubicBezTo>
                    <a:pt x="7" y="25"/>
                    <a:pt x="7" y="25"/>
                    <a:pt x="7" y="26"/>
                  </a:cubicBezTo>
                  <a:cubicBezTo>
                    <a:pt x="6" y="26"/>
                    <a:pt x="6" y="26"/>
                    <a:pt x="5" y="26"/>
                  </a:cubicBezTo>
                  <a:cubicBezTo>
                    <a:pt x="2" y="26"/>
                    <a:pt x="0" y="31"/>
                    <a:pt x="1" y="36"/>
                  </a:cubicBezTo>
                  <a:cubicBezTo>
                    <a:pt x="2" y="40"/>
                    <a:pt x="5" y="44"/>
                    <a:pt x="9" y="4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latin typeface="微软雅黑" panose="020B0503020204020204" charset="-122"/>
                <a:ea typeface="微软雅黑" panose="020B0503020204020204" charset="-122"/>
                <a:cs typeface="+mn-ea"/>
                <a:sym typeface="微软雅黑" panose="020B0503020204020204" charset="-122"/>
              </a:endParaRPr>
            </a:p>
          </p:txBody>
        </p:sp>
        <p:sp>
          <p:nvSpPr>
            <p:cNvPr id="19474" name="Freeform 14"/>
            <p:cNvSpPr/>
            <p:nvPr/>
          </p:nvSpPr>
          <p:spPr bwMode="auto">
            <a:xfrm>
              <a:off x="340" y="109"/>
              <a:ext cx="144" cy="106"/>
            </a:xfrm>
            <a:custGeom>
              <a:avLst/>
              <a:gdLst>
                <a:gd name="T0" fmla="*/ 142 w 61"/>
                <a:gd name="T1" fmla="*/ 35 h 45"/>
                <a:gd name="T2" fmla="*/ 111 w 61"/>
                <a:gd name="T3" fmla="*/ 0 h 45"/>
                <a:gd name="T4" fmla="*/ 80 w 61"/>
                <a:gd name="T5" fmla="*/ 52 h 45"/>
                <a:gd name="T6" fmla="*/ 76 w 61"/>
                <a:gd name="T7" fmla="*/ 28 h 45"/>
                <a:gd name="T8" fmla="*/ 80 w 61"/>
                <a:gd name="T9" fmla="*/ 21 h 45"/>
                <a:gd name="T10" fmla="*/ 71 w 61"/>
                <a:gd name="T11" fmla="*/ 12 h 45"/>
                <a:gd name="T12" fmla="*/ 64 w 61"/>
                <a:gd name="T13" fmla="*/ 21 h 45"/>
                <a:gd name="T14" fmla="*/ 66 w 61"/>
                <a:gd name="T15" fmla="*/ 28 h 45"/>
                <a:gd name="T16" fmla="*/ 64 w 61"/>
                <a:gd name="T17" fmla="*/ 52 h 45"/>
                <a:gd name="T18" fmla="*/ 33 w 61"/>
                <a:gd name="T19" fmla="*/ 0 h 45"/>
                <a:gd name="T20" fmla="*/ 0 w 61"/>
                <a:gd name="T21" fmla="*/ 35 h 45"/>
                <a:gd name="T22" fmla="*/ 0 w 61"/>
                <a:gd name="T23" fmla="*/ 99 h 45"/>
                <a:gd name="T24" fmla="*/ 71 w 61"/>
                <a:gd name="T25" fmla="*/ 106 h 45"/>
                <a:gd name="T26" fmla="*/ 144 w 61"/>
                <a:gd name="T27" fmla="*/ 99 h 45"/>
                <a:gd name="T28" fmla="*/ 142 w 61"/>
                <a:gd name="T29" fmla="*/ 35 h 45"/>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1" h="45">
                  <a:moveTo>
                    <a:pt x="60" y="15"/>
                  </a:moveTo>
                  <a:cubicBezTo>
                    <a:pt x="59" y="9"/>
                    <a:pt x="54" y="3"/>
                    <a:pt x="47" y="0"/>
                  </a:cubicBezTo>
                  <a:cubicBezTo>
                    <a:pt x="34" y="22"/>
                    <a:pt x="34" y="22"/>
                    <a:pt x="34" y="22"/>
                  </a:cubicBezTo>
                  <a:cubicBezTo>
                    <a:pt x="32" y="12"/>
                    <a:pt x="32" y="12"/>
                    <a:pt x="32" y="12"/>
                  </a:cubicBezTo>
                  <a:cubicBezTo>
                    <a:pt x="33" y="12"/>
                    <a:pt x="34" y="10"/>
                    <a:pt x="34" y="9"/>
                  </a:cubicBezTo>
                  <a:cubicBezTo>
                    <a:pt x="34" y="7"/>
                    <a:pt x="32" y="5"/>
                    <a:pt x="30" y="5"/>
                  </a:cubicBezTo>
                  <a:cubicBezTo>
                    <a:pt x="28" y="5"/>
                    <a:pt x="27" y="7"/>
                    <a:pt x="27" y="9"/>
                  </a:cubicBezTo>
                  <a:cubicBezTo>
                    <a:pt x="27" y="10"/>
                    <a:pt x="27" y="12"/>
                    <a:pt x="28" y="12"/>
                  </a:cubicBezTo>
                  <a:cubicBezTo>
                    <a:pt x="27" y="22"/>
                    <a:pt x="27" y="22"/>
                    <a:pt x="27" y="22"/>
                  </a:cubicBezTo>
                  <a:cubicBezTo>
                    <a:pt x="14" y="0"/>
                    <a:pt x="14" y="0"/>
                    <a:pt x="14" y="0"/>
                  </a:cubicBezTo>
                  <a:cubicBezTo>
                    <a:pt x="7" y="3"/>
                    <a:pt x="2" y="9"/>
                    <a:pt x="0" y="15"/>
                  </a:cubicBezTo>
                  <a:cubicBezTo>
                    <a:pt x="0" y="42"/>
                    <a:pt x="0" y="42"/>
                    <a:pt x="0" y="42"/>
                  </a:cubicBezTo>
                  <a:cubicBezTo>
                    <a:pt x="0" y="42"/>
                    <a:pt x="16" y="45"/>
                    <a:pt x="30" y="45"/>
                  </a:cubicBezTo>
                  <a:cubicBezTo>
                    <a:pt x="45" y="45"/>
                    <a:pt x="61" y="42"/>
                    <a:pt x="61" y="42"/>
                  </a:cubicBezTo>
                  <a:lnTo>
                    <a:pt x="60" y="15"/>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latin typeface="微软雅黑" panose="020B0503020204020204" charset="-122"/>
                <a:ea typeface="微软雅黑" panose="020B0503020204020204" charset="-122"/>
                <a:cs typeface="+mn-ea"/>
                <a:sym typeface="微软雅黑" panose="020B0503020204020204" charset="-122"/>
              </a:endParaRPr>
            </a:p>
          </p:txBody>
        </p:sp>
        <p:sp>
          <p:nvSpPr>
            <p:cNvPr id="19475" name="Freeform 15"/>
            <p:cNvSpPr/>
            <p:nvPr/>
          </p:nvSpPr>
          <p:spPr bwMode="auto">
            <a:xfrm>
              <a:off x="359" y="0"/>
              <a:ext cx="104" cy="107"/>
            </a:xfrm>
            <a:custGeom>
              <a:avLst/>
              <a:gdLst>
                <a:gd name="T0" fmla="*/ 14 w 44"/>
                <a:gd name="T1" fmla="*/ 69 h 45"/>
                <a:gd name="T2" fmla="*/ 17 w 44"/>
                <a:gd name="T3" fmla="*/ 69 h 45"/>
                <a:gd name="T4" fmla="*/ 52 w 44"/>
                <a:gd name="T5" fmla="*/ 107 h 45"/>
                <a:gd name="T6" fmla="*/ 90 w 44"/>
                <a:gd name="T7" fmla="*/ 69 h 45"/>
                <a:gd name="T8" fmla="*/ 90 w 44"/>
                <a:gd name="T9" fmla="*/ 69 h 45"/>
                <a:gd name="T10" fmla="*/ 104 w 44"/>
                <a:gd name="T11" fmla="*/ 57 h 45"/>
                <a:gd name="T12" fmla="*/ 97 w 44"/>
                <a:gd name="T13" fmla="*/ 40 h 45"/>
                <a:gd name="T14" fmla="*/ 95 w 44"/>
                <a:gd name="T15" fmla="*/ 40 h 45"/>
                <a:gd name="T16" fmla="*/ 95 w 44"/>
                <a:gd name="T17" fmla="*/ 40 h 45"/>
                <a:gd name="T18" fmla="*/ 52 w 44"/>
                <a:gd name="T19" fmla="*/ 0 h 45"/>
                <a:gd name="T20" fmla="*/ 12 w 44"/>
                <a:gd name="T21" fmla="*/ 40 h 45"/>
                <a:gd name="T22" fmla="*/ 12 w 44"/>
                <a:gd name="T23" fmla="*/ 40 h 45"/>
                <a:gd name="T24" fmla="*/ 9 w 44"/>
                <a:gd name="T25" fmla="*/ 40 h 45"/>
                <a:gd name="T26" fmla="*/ 2 w 44"/>
                <a:gd name="T27" fmla="*/ 57 h 45"/>
                <a:gd name="T28" fmla="*/ 14 w 44"/>
                <a:gd name="T29" fmla="*/ 69 h 45"/>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44" h="45">
                  <a:moveTo>
                    <a:pt x="6" y="29"/>
                  </a:moveTo>
                  <a:cubicBezTo>
                    <a:pt x="6" y="29"/>
                    <a:pt x="7" y="29"/>
                    <a:pt x="7" y="29"/>
                  </a:cubicBezTo>
                  <a:cubicBezTo>
                    <a:pt x="9" y="38"/>
                    <a:pt x="15" y="45"/>
                    <a:pt x="22" y="45"/>
                  </a:cubicBezTo>
                  <a:cubicBezTo>
                    <a:pt x="30" y="45"/>
                    <a:pt x="36" y="38"/>
                    <a:pt x="38" y="29"/>
                  </a:cubicBezTo>
                  <a:cubicBezTo>
                    <a:pt x="38" y="29"/>
                    <a:pt x="38" y="29"/>
                    <a:pt x="38" y="29"/>
                  </a:cubicBezTo>
                  <a:cubicBezTo>
                    <a:pt x="41" y="29"/>
                    <a:pt x="43" y="27"/>
                    <a:pt x="44" y="24"/>
                  </a:cubicBezTo>
                  <a:cubicBezTo>
                    <a:pt x="44" y="21"/>
                    <a:pt x="43" y="18"/>
                    <a:pt x="41" y="17"/>
                  </a:cubicBezTo>
                  <a:cubicBezTo>
                    <a:pt x="41" y="17"/>
                    <a:pt x="40" y="17"/>
                    <a:pt x="40" y="17"/>
                  </a:cubicBezTo>
                  <a:cubicBezTo>
                    <a:pt x="40" y="17"/>
                    <a:pt x="40" y="17"/>
                    <a:pt x="40" y="17"/>
                  </a:cubicBezTo>
                  <a:cubicBezTo>
                    <a:pt x="40" y="7"/>
                    <a:pt x="32" y="0"/>
                    <a:pt x="22" y="0"/>
                  </a:cubicBezTo>
                  <a:cubicBezTo>
                    <a:pt x="13" y="0"/>
                    <a:pt x="5" y="7"/>
                    <a:pt x="5" y="17"/>
                  </a:cubicBezTo>
                  <a:cubicBezTo>
                    <a:pt x="5" y="17"/>
                    <a:pt x="5" y="17"/>
                    <a:pt x="5" y="17"/>
                  </a:cubicBezTo>
                  <a:cubicBezTo>
                    <a:pt x="5" y="17"/>
                    <a:pt x="4" y="17"/>
                    <a:pt x="4" y="17"/>
                  </a:cubicBezTo>
                  <a:cubicBezTo>
                    <a:pt x="2" y="18"/>
                    <a:pt x="0" y="21"/>
                    <a:pt x="1" y="24"/>
                  </a:cubicBezTo>
                  <a:cubicBezTo>
                    <a:pt x="2" y="27"/>
                    <a:pt x="4" y="29"/>
                    <a:pt x="6" y="29"/>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latin typeface="微软雅黑" panose="020B0503020204020204" charset="-122"/>
                <a:ea typeface="微软雅黑" panose="020B0503020204020204" charset="-122"/>
                <a:cs typeface="+mn-ea"/>
                <a:sym typeface="微软雅黑" panose="020B0503020204020204" charset="-122"/>
              </a:endParaRPr>
            </a:p>
          </p:txBody>
        </p:sp>
        <p:sp>
          <p:nvSpPr>
            <p:cNvPr id="19476" name="Freeform 16"/>
            <p:cNvSpPr/>
            <p:nvPr/>
          </p:nvSpPr>
          <p:spPr bwMode="auto">
            <a:xfrm>
              <a:off x="243" y="355"/>
              <a:ext cx="154" cy="113"/>
            </a:xfrm>
            <a:custGeom>
              <a:avLst/>
              <a:gdLst>
                <a:gd name="T0" fmla="*/ 118 w 65"/>
                <a:gd name="T1" fmla="*/ 0 h 48"/>
                <a:gd name="T2" fmla="*/ 85 w 65"/>
                <a:gd name="T3" fmla="*/ 54 h 48"/>
                <a:gd name="T4" fmla="*/ 83 w 65"/>
                <a:gd name="T5" fmla="*/ 31 h 48"/>
                <a:gd name="T6" fmla="*/ 85 w 65"/>
                <a:gd name="T7" fmla="*/ 21 h 48"/>
                <a:gd name="T8" fmla="*/ 76 w 65"/>
                <a:gd name="T9" fmla="*/ 14 h 48"/>
                <a:gd name="T10" fmla="*/ 66 w 65"/>
                <a:gd name="T11" fmla="*/ 21 h 48"/>
                <a:gd name="T12" fmla="*/ 71 w 65"/>
                <a:gd name="T13" fmla="*/ 31 h 48"/>
                <a:gd name="T14" fmla="*/ 69 w 65"/>
                <a:gd name="T15" fmla="*/ 54 h 48"/>
                <a:gd name="T16" fmla="*/ 36 w 65"/>
                <a:gd name="T17" fmla="*/ 0 h 48"/>
                <a:gd name="T18" fmla="*/ 2 w 65"/>
                <a:gd name="T19" fmla="*/ 35 h 48"/>
                <a:gd name="T20" fmla="*/ 0 w 65"/>
                <a:gd name="T21" fmla="*/ 104 h 48"/>
                <a:gd name="T22" fmla="*/ 76 w 65"/>
                <a:gd name="T23" fmla="*/ 113 h 48"/>
                <a:gd name="T24" fmla="*/ 154 w 65"/>
                <a:gd name="T25" fmla="*/ 104 h 48"/>
                <a:gd name="T26" fmla="*/ 152 w 65"/>
                <a:gd name="T27" fmla="*/ 35 h 48"/>
                <a:gd name="T28" fmla="*/ 118 w 65"/>
                <a:gd name="T29" fmla="*/ 0 h 48"/>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5" h="48">
                  <a:moveTo>
                    <a:pt x="50" y="0"/>
                  </a:moveTo>
                  <a:cubicBezTo>
                    <a:pt x="36" y="23"/>
                    <a:pt x="36" y="23"/>
                    <a:pt x="36" y="23"/>
                  </a:cubicBezTo>
                  <a:cubicBezTo>
                    <a:pt x="35" y="13"/>
                    <a:pt x="35" y="13"/>
                    <a:pt x="35" y="13"/>
                  </a:cubicBezTo>
                  <a:cubicBezTo>
                    <a:pt x="36" y="12"/>
                    <a:pt x="36" y="11"/>
                    <a:pt x="36" y="9"/>
                  </a:cubicBezTo>
                  <a:cubicBezTo>
                    <a:pt x="36" y="7"/>
                    <a:pt x="35" y="6"/>
                    <a:pt x="32" y="6"/>
                  </a:cubicBezTo>
                  <a:cubicBezTo>
                    <a:pt x="30" y="6"/>
                    <a:pt x="28" y="7"/>
                    <a:pt x="28" y="9"/>
                  </a:cubicBezTo>
                  <a:cubicBezTo>
                    <a:pt x="28" y="11"/>
                    <a:pt x="29" y="12"/>
                    <a:pt x="30" y="13"/>
                  </a:cubicBezTo>
                  <a:cubicBezTo>
                    <a:pt x="29" y="23"/>
                    <a:pt x="29" y="23"/>
                    <a:pt x="29" y="23"/>
                  </a:cubicBezTo>
                  <a:cubicBezTo>
                    <a:pt x="15" y="0"/>
                    <a:pt x="15" y="0"/>
                    <a:pt x="15" y="0"/>
                  </a:cubicBezTo>
                  <a:cubicBezTo>
                    <a:pt x="7" y="3"/>
                    <a:pt x="2" y="9"/>
                    <a:pt x="1" y="15"/>
                  </a:cubicBezTo>
                  <a:cubicBezTo>
                    <a:pt x="0" y="44"/>
                    <a:pt x="0" y="44"/>
                    <a:pt x="0" y="44"/>
                  </a:cubicBezTo>
                  <a:cubicBezTo>
                    <a:pt x="0" y="44"/>
                    <a:pt x="17" y="48"/>
                    <a:pt x="32" y="48"/>
                  </a:cubicBezTo>
                  <a:cubicBezTo>
                    <a:pt x="48" y="48"/>
                    <a:pt x="65" y="44"/>
                    <a:pt x="65" y="44"/>
                  </a:cubicBezTo>
                  <a:cubicBezTo>
                    <a:pt x="64" y="15"/>
                    <a:pt x="64" y="15"/>
                    <a:pt x="64" y="15"/>
                  </a:cubicBezTo>
                  <a:cubicBezTo>
                    <a:pt x="63" y="9"/>
                    <a:pt x="58" y="3"/>
                    <a:pt x="5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latin typeface="微软雅黑" panose="020B0503020204020204" charset="-122"/>
                <a:ea typeface="微软雅黑" panose="020B0503020204020204" charset="-122"/>
                <a:cs typeface="+mn-ea"/>
                <a:sym typeface="微软雅黑" panose="020B0503020204020204" charset="-122"/>
              </a:endParaRPr>
            </a:p>
          </p:txBody>
        </p:sp>
        <p:sp>
          <p:nvSpPr>
            <p:cNvPr id="19477" name="Freeform 17"/>
            <p:cNvSpPr/>
            <p:nvPr/>
          </p:nvSpPr>
          <p:spPr bwMode="auto">
            <a:xfrm>
              <a:off x="264" y="239"/>
              <a:ext cx="112" cy="114"/>
            </a:xfrm>
            <a:custGeom>
              <a:avLst/>
              <a:gdLst>
                <a:gd name="T0" fmla="*/ 57 w 47"/>
                <a:gd name="T1" fmla="*/ 0 h 48"/>
                <a:gd name="T2" fmla="*/ 12 w 47"/>
                <a:gd name="T3" fmla="*/ 43 h 48"/>
                <a:gd name="T4" fmla="*/ 12 w 47"/>
                <a:gd name="T5" fmla="*/ 43 h 48"/>
                <a:gd name="T6" fmla="*/ 10 w 47"/>
                <a:gd name="T7" fmla="*/ 43 h 48"/>
                <a:gd name="T8" fmla="*/ 2 w 47"/>
                <a:gd name="T9" fmla="*/ 59 h 48"/>
                <a:gd name="T10" fmla="*/ 14 w 47"/>
                <a:gd name="T11" fmla="*/ 71 h 48"/>
                <a:gd name="T12" fmla="*/ 17 w 47"/>
                <a:gd name="T13" fmla="*/ 71 h 48"/>
                <a:gd name="T14" fmla="*/ 57 w 47"/>
                <a:gd name="T15" fmla="*/ 114 h 48"/>
                <a:gd name="T16" fmla="*/ 95 w 47"/>
                <a:gd name="T17" fmla="*/ 71 h 48"/>
                <a:gd name="T18" fmla="*/ 95 w 47"/>
                <a:gd name="T19" fmla="*/ 71 h 48"/>
                <a:gd name="T20" fmla="*/ 110 w 47"/>
                <a:gd name="T21" fmla="*/ 59 h 48"/>
                <a:gd name="T22" fmla="*/ 102 w 47"/>
                <a:gd name="T23" fmla="*/ 43 h 48"/>
                <a:gd name="T24" fmla="*/ 100 w 47"/>
                <a:gd name="T25" fmla="*/ 43 h 48"/>
                <a:gd name="T26" fmla="*/ 100 w 47"/>
                <a:gd name="T27" fmla="*/ 43 h 48"/>
                <a:gd name="T28" fmla="*/ 57 w 47"/>
                <a:gd name="T29" fmla="*/ 0 h 48"/>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47" h="48">
                  <a:moveTo>
                    <a:pt x="24" y="0"/>
                  </a:moveTo>
                  <a:cubicBezTo>
                    <a:pt x="13" y="0"/>
                    <a:pt x="5" y="8"/>
                    <a:pt x="5" y="18"/>
                  </a:cubicBezTo>
                  <a:cubicBezTo>
                    <a:pt x="5" y="18"/>
                    <a:pt x="5" y="18"/>
                    <a:pt x="5" y="18"/>
                  </a:cubicBezTo>
                  <a:cubicBezTo>
                    <a:pt x="5" y="18"/>
                    <a:pt x="4" y="18"/>
                    <a:pt x="4" y="18"/>
                  </a:cubicBezTo>
                  <a:cubicBezTo>
                    <a:pt x="1" y="19"/>
                    <a:pt x="0" y="22"/>
                    <a:pt x="1" y="25"/>
                  </a:cubicBezTo>
                  <a:cubicBezTo>
                    <a:pt x="2" y="29"/>
                    <a:pt x="4" y="31"/>
                    <a:pt x="6" y="30"/>
                  </a:cubicBezTo>
                  <a:cubicBezTo>
                    <a:pt x="7" y="30"/>
                    <a:pt x="7" y="30"/>
                    <a:pt x="7" y="30"/>
                  </a:cubicBezTo>
                  <a:cubicBezTo>
                    <a:pt x="9" y="40"/>
                    <a:pt x="16" y="48"/>
                    <a:pt x="24" y="48"/>
                  </a:cubicBezTo>
                  <a:cubicBezTo>
                    <a:pt x="31" y="48"/>
                    <a:pt x="38" y="40"/>
                    <a:pt x="40" y="30"/>
                  </a:cubicBezTo>
                  <a:cubicBezTo>
                    <a:pt x="40" y="30"/>
                    <a:pt x="40" y="30"/>
                    <a:pt x="40" y="30"/>
                  </a:cubicBezTo>
                  <a:cubicBezTo>
                    <a:pt x="43" y="31"/>
                    <a:pt x="45" y="29"/>
                    <a:pt x="46" y="25"/>
                  </a:cubicBezTo>
                  <a:cubicBezTo>
                    <a:pt x="47" y="22"/>
                    <a:pt x="45" y="19"/>
                    <a:pt x="43" y="18"/>
                  </a:cubicBezTo>
                  <a:cubicBezTo>
                    <a:pt x="43" y="18"/>
                    <a:pt x="42" y="18"/>
                    <a:pt x="42" y="18"/>
                  </a:cubicBezTo>
                  <a:cubicBezTo>
                    <a:pt x="42" y="18"/>
                    <a:pt x="42" y="18"/>
                    <a:pt x="42" y="18"/>
                  </a:cubicBezTo>
                  <a:cubicBezTo>
                    <a:pt x="42" y="8"/>
                    <a:pt x="34" y="0"/>
                    <a:pt x="24"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latin typeface="微软雅黑" panose="020B0503020204020204" charset="-122"/>
                <a:ea typeface="微软雅黑" panose="020B0503020204020204" charset="-122"/>
                <a:cs typeface="+mn-ea"/>
                <a:sym typeface="微软雅黑" panose="020B0503020204020204" charset="-122"/>
              </a:endParaRPr>
            </a:p>
          </p:txBody>
        </p:sp>
      </p:grpSp>
      <p:sp>
        <p:nvSpPr>
          <p:cNvPr id="19469" name="Freeform 18"/>
          <p:cNvSpPr/>
          <p:nvPr/>
        </p:nvSpPr>
        <p:spPr bwMode="auto">
          <a:xfrm>
            <a:off x="7019925" y="2019300"/>
            <a:ext cx="719138" cy="608013"/>
          </a:xfrm>
          <a:custGeom>
            <a:avLst/>
            <a:gdLst>
              <a:gd name="T0" fmla="*/ 685690 w 258"/>
              <a:gd name="T1" fmla="*/ 0 h 218"/>
              <a:gd name="T2" fmla="*/ 33448 w 258"/>
              <a:gd name="T3" fmla="*/ 0 h 218"/>
              <a:gd name="T4" fmla="*/ 0 w 258"/>
              <a:gd name="T5" fmla="*/ 33469 h 218"/>
              <a:gd name="T6" fmla="*/ 0 w 258"/>
              <a:gd name="T7" fmla="*/ 437881 h 218"/>
              <a:gd name="T8" fmla="*/ 33448 w 258"/>
              <a:gd name="T9" fmla="*/ 468560 h 218"/>
              <a:gd name="T10" fmla="*/ 103132 w 258"/>
              <a:gd name="T11" fmla="*/ 468560 h 218"/>
              <a:gd name="T12" fmla="*/ 103132 w 258"/>
              <a:gd name="T13" fmla="*/ 608013 h 218"/>
              <a:gd name="T14" fmla="*/ 264799 w 258"/>
              <a:gd name="T15" fmla="*/ 468560 h 218"/>
              <a:gd name="T16" fmla="*/ 685690 w 258"/>
              <a:gd name="T17" fmla="*/ 468560 h 218"/>
              <a:gd name="T18" fmla="*/ 719138 w 258"/>
              <a:gd name="T19" fmla="*/ 437881 h 218"/>
              <a:gd name="T20" fmla="*/ 719138 w 258"/>
              <a:gd name="T21" fmla="*/ 33469 h 218"/>
              <a:gd name="T22" fmla="*/ 685690 w 258"/>
              <a:gd name="T23" fmla="*/ 0 h 21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258" h="218">
                <a:moveTo>
                  <a:pt x="246" y="0"/>
                </a:moveTo>
                <a:cubicBezTo>
                  <a:pt x="12" y="0"/>
                  <a:pt x="12" y="0"/>
                  <a:pt x="12" y="0"/>
                </a:cubicBezTo>
                <a:cubicBezTo>
                  <a:pt x="5" y="0"/>
                  <a:pt x="0" y="5"/>
                  <a:pt x="0" y="12"/>
                </a:cubicBezTo>
                <a:cubicBezTo>
                  <a:pt x="0" y="157"/>
                  <a:pt x="0" y="157"/>
                  <a:pt x="0" y="157"/>
                </a:cubicBezTo>
                <a:cubicBezTo>
                  <a:pt x="0" y="163"/>
                  <a:pt x="5" y="168"/>
                  <a:pt x="12" y="168"/>
                </a:cubicBezTo>
                <a:cubicBezTo>
                  <a:pt x="37" y="168"/>
                  <a:pt x="37" y="168"/>
                  <a:pt x="37" y="168"/>
                </a:cubicBezTo>
                <a:cubicBezTo>
                  <a:pt x="37" y="218"/>
                  <a:pt x="37" y="218"/>
                  <a:pt x="37" y="218"/>
                </a:cubicBezTo>
                <a:cubicBezTo>
                  <a:pt x="95" y="168"/>
                  <a:pt x="95" y="168"/>
                  <a:pt x="95" y="168"/>
                </a:cubicBezTo>
                <a:cubicBezTo>
                  <a:pt x="246" y="168"/>
                  <a:pt x="246" y="168"/>
                  <a:pt x="246" y="168"/>
                </a:cubicBezTo>
                <a:cubicBezTo>
                  <a:pt x="253" y="168"/>
                  <a:pt x="258" y="163"/>
                  <a:pt x="258" y="157"/>
                </a:cubicBezTo>
                <a:cubicBezTo>
                  <a:pt x="258" y="12"/>
                  <a:pt x="258" y="12"/>
                  <a:pt x="258" y="12"/>
                </a:cubicBezTo>
                <a:cubicBezTo>
                  <a:pt x="258" y="5"/>
                  <a:pt x="253" y="0"/>
                  <a:pt x="246" y="0"/>
                </a:cubicBezTo>
                <a:close/>
              </a:path>
            </a:pathLst>
          </a:custGeom>
          <a:solidFill>
            <a:srgbClr val="2576B5"/>
          </a:solidFill>
          <a:ln w="12700" cmpd="sng">
            <a:solidFill>
              <a:srgbClr val="FFFFFF"/>
            </a:solidFill>
            <a:round/>
          </a:ln>
        </p:spPr>
        <p:txBody>
          <a:bodyPr/>
          <a:lstStyle/>
          <a:p>
            <a:endParaRPr lang="zh-CN" altLang="en-US">
              <a:latin typeface="微软雅黑" panose="020B0503020204020204" charset="-122"/>
              <a:ea typeface="微软雅黑" panose="020B0503020204020204" charset="-122"/>
              <a:cs typeface="+mn-ea"/>
              <a:sym typeface="微软雅黑" panose="020B0503020204020204" charset="-122"/>
            </a:endParaRPr>
          </a:p>
        </p:txBody>
      </p:sp>
      <p:sp>
        <p:nvSpPr>
          <p:cNvPr id="19470" name="Rectangle 19"/>
          <p:cNvSpPr>
            <a:spLocks noChangeArrowheads="1"/>
          </p:cNvSpPr>
          <p:nvPr/>
        </p:nvSpPr>
        <p:spPr bwMode="auto">
          <a:xfrm>
            <a:off x="7099300" y="2106613"/>
            <a:ext cx="572593"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zh-CN" altLang="zh-CN" sz="1400" b="1" dirty="0">
                <a:solidFill>
                  <a:schemeClr val="bg1"/>
                </a:solidFill>
                <a:latin typeface="微软雅黑" panose="020B0503020204020204" charset="-122"/>
                <a:ea typeface="微软雅黑" panose="020B0503020204020204" charset="-122"/>
                <a:cs typeface="+mn-ea"/>
                <a:sym typeface="微软雅黑" panose="020B0503020204020204" charset="-122"/>
              </a:rPr>
              <a:t>30%</a:t>
            </a:r>
          </a:p>
        </p:txBody>
      </p:sp>
      <p:sp>
        <p:nvSpPr>
          <p:cNvPr id="22" name="Text Box 4"/>
          <p:cNvSpPr txBox="1">
            <a:spLocks noChangeArrowheads="1"/>
          </p:cNvSpPr>
          <p:nvPr/>
        </p:nvSpPr>
        <p:spPr bwMode="auto">
          <a:xfrm>
            <a:off x="3453745" y="192933"/>
            <a:ext cx="2236510"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000" dirty="0">
                <a:solidFill>
                  <a:schemeClr val="tx1">
                    <a:lumMod val="85000"/>
                    <a:lumOff val="15000"/>
                  </a:schemeClr>
                </a:solidFill>
                <a:latin typeface="微软雅黑" panose="020B0503020204020204" charset="-122"/>
                <a:ea typeface="微软雅黑" panose="020B0503020204020204" charset="-122"/>
                <a:cs typeface="+mn-ea"/>
                <a:sym typeface="微软雅黑" panose="020B0503020204020204" charset="-122"/>
              </a:rPr>
              <a:t>目前公司财务情况</a:t>
            </a:r>
            <a:endParaRPr lang="zh-CN" altLang="zh-CN" sz="2000" dirty="0">
              <a:solidFill>
                <a:schemeClr val="tx1">
                  <a:lumMod val="85000"/>
                  <a:lumOff val="15000"/>
                </a:schemeClr>
              </a:solidFill>
              <a:latin typeface="微软雅黑" panose="020B0503020204020204" charset="-122"/>
              <a:ea typeface="微软雅黑" panose="020B0503020204020204" charset="-122"/>
              <a:cs typeface="+mn-ea"/>
              <a:sym typeface="微软雅黑" panose="020B0503020204020204" charset="-122"/>
            </a:endParaRPr>
          </a:p>
        </p:txBody>
      </p:sp>
      <p:sp>
        <p:nvSpPr>
          <p:cNvPr id="23" name="Line 6"/>
          <p:cNvSpPr>
            <a:spLocks noChangeShapeType="1"/>
          </p:cNvSpPr>
          <p:nvPr/>
        </p:nvSpPr>
        <p:spPr bwMode="auto">
          <a:xfrm>
            <a:off x="0" y="361950"/>
            <a:ext cx="3276634" cy="0"/>
          </a:xfrm>
          <a:prstGeom prst="line">
            <a:avLst/>
          </a:prstGeom>
          <a:noFill/>
          <a:ln w="6350">
            <a:solidFill>
              <a:srgbClr val="0070C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latin typeface="微软雅黑" panose="020B0503020204020204" charset="-122"/>
              <a:ea typeface="微软雅黑" panose="020B0503020204020204" charset="-122"/>
              <a:cs typeface="+mn-ea"/>
              <a:sym typeface="微软雅黑" panose="020B0503020204020204" charset="-122"/>
            </a:endParaRPr>
          </a:p>
        </p:txBody>
      </p:sp>
      <p:sp>
        <p:nvSpPr>
          <p:cNvPr id="24" name="Line 7"/>
          <p:cNvSpPr>
            <a:spLocks noChangeShapeType="1"/>
          </p:cNvSpPr>
          <p:nvPr/>
        </p:nvSpPr>
        <p:spPr bwMode="auto">
          <a:xfrm>
            <a:off x="5935663" y="361950"/>
            <a:ext cx="3208337" cy="0"/>
          </a:xfrm>
          <a:prstGeom prst="line">
            <a:avLst/>
          </a:prstGeom>
          <a:noFill/>
          <a:ln w="6350">
            <a:solidFill>
              <a:srgbClr val="0070C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latin typeface="微软雅黑" panose="020B0503020204020204" charset="-122"/>
              <a:ea typeface="微软雅黑" panose="020B0503020204020204" charset="-122"/>
              <a:cs typeface="+mn-ea"/>
              <a:sym typeface="微软雅黑" panose="020B0503020204020204" charset="-122"/>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3000">
        <p:fade/>
      </p:transition>
    </mc:Choice>
    <mc:Fallback xmlns="">
      <p:transition spd="med"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additive="base">
                                        <p:cTn id="7" dur="500" fill="hold"/>
                                        <p:tgtEl>
                                          <p:spTgt spid="23"/>
                                        </p:tgtEl>
                                        <p:attrNameLst>
                                          <p:attrName>ppt_x</p:attrName>
                                        </p:attrNameLst>
                                      </p:cBhvr>
                                      <p:tavLst>
                                        <p:tav tm="0">
                                          <p:val>
                                            <p:strVal val="1+#ppt_w/2"/>
                                          </p:val>
                                        </p:tav>
                                        <p:tav tm="100000">
                                          <p:val>
                                            <p:strVal val="#ppt_x"/>
                                          </p:val>
                                        </p:tav>
                                      </p:tavLst>
                                    </p:anim>
                                    <p:anim calcmode="lin" valueType="num">
                                      <p:cBhvr additive="base">
                                        <p:cTn id="8" dur="500" fill="hold"/>
                                        <p:tgtEl>
                                          <p:spTgt spid="23"/>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24"/>
                                        </p:tgtEl>
                                        <p:attrNameLst>
                                          <p:attrName>style.visibility</p:attrName>
                                        </p:attrNameLst>
                                      </p:cBhvr>
                                      <p:to>
                                        <p:strVal val="visible"/>
                                      </p:to>
                                    </p:set>
                                    <p:anim calcmode="lin" valueType="num">
                                      <p:cBhvr additive="base">
                                        <p:cTn id="11" dur="500" fill="hold"/>
                                        <p:tgtEl>
                                          <p:spTgt spid="24"/>
                                        </p:tgtEl>
                                        <p:attrNameLst>
                                          <p:attrName>ppt_x</p:attrName>
                                        </p:attrNameLst>
                                      </p:cBhvr>
                                      <p:tavLst>
                                        <p:tav tm="0">
                                          <p:val>
                                            <p:strVal val="0-#ppt_w/2"/>
                                          </p:val>
                                        </p:tav>
                                        <p:tav tm="100000">
                                          <p:val>
                                            <p:strVal val="#ppt_x"/>
                                          </p:val>
                                        </p:tav>
                                      </p:tavLst>
                                    </p:anim>
                                    <p:anim calcmode="lin" valueType="num">
                                      <p:cBhvr additive="base">
                                        <p:cTn id="12" dur="500" fill="hold"/>
                                        <p:tgtEl>
                                          <p:spTgt spid="24"/>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42" presetClass="entr" presetSubtype="0" fill="hold" grpId="0" nodeType="afterEffect">
                                  <p:stCondLst>
                                    <p:cond delay="0"/>
                                  </p:stCondLst>
                                  <p:childTnLst>
                                    <p:set>
                                      <p:cBhvr>
                                        <p:cTn id="15" dur="1" fill="hold">
                                          <p:stCondLst>
                                            <p:cond delay="0"/>
                                          </p:stCondLst>
                                        </p:cTn>
                                        <p:tgtEl>
                                          <p:spTgt spid="22"/>
                                        </p:tgtEl>
                                        <p:attrNameLst>
                                          <p:attrName>style.visibility</p:attrName>
                                        </p:attrNameLst>
                                      </p:cBhvr>
                                      <p:to>
                                        <p:strVal val="visible"/>
                                      </p:to>
                                    </p:set>
                                    <p:animEffect transition="in" filter="fade">
                                      <p:cBhvr>
                                        <p:cTn id="16" dur="1000"/>
                                        <p:tgtEl>
                                          <p:spTgt spid="22"/>
                                        </p:tgtEl>
                                      </p:cBhvr>
                                    </p:animEffect>
                                    <p:anim calcmode="lin" valueType="num">
                                      <p:cBhvr>
                                        <p:cTn id="17" dur="1000" fill="hold"/>
                                        <p:tgtEl>
                                          <p:spTgt spid="22"/>
                                        </p:tgtEl>
                                        <p:attrNameLst>
                                          <p:attrName>ppt_x</p:attrName>
                                        </p:attrNameLst>
                                      </p:cBhvr>
                                      <p:tavLst>
                                        <p:tav tm="0">
                                          <p:val>
                                            <p:strVal val="#ppt_x"/>
                                          </p:val>
                                        </p:tav>
                                        <p:tav tm="100000">
                                          <p:val>
                                            <p:strVal val="#ppt_x"/>
                                          </p:val>
                                        </p:tav>
                                      </p:tavLst>
                                    </p:anim>
                                    <p:anim calcmode="lin" valueType="num">
                                      <p:cBhvr>
                                        <p:cTn id="18" dur="1000" fill="hold"/>
                                        <p:tgtEl>
                                          <p:spTgt spid="22"/>
                                        </p:tgtEl>
                                        <p:attrNameLst>
                                          <p:attrName>ppt_y</p:attrName>
                                        </p:attrNameLst>
                                      </p:cBhvr>
                                      <p:tavLst>
                                        <p:tav tm="0">
                                          <p:val>
                                            <p:strVal val="#ppt_y+.1"/>
                                          </p:val>
                                        </p:tav>
                                        <p:tav tm="100000">
                                          <p:val>
                                            <p:strVal val="#ppt_y"/>
                                          </p:val>
                                        </p:tav>
                                      </p:tavLst>
                                    </p:anim>
                                  </p:childTnLst>
                                </p:cTn>
                              </p:par>
                            </p:childTnLst>
                          </p:cTn>
                        </p:par>
                        <p:par>
                          <p:cTn id="19" fill="hold">
                            <p:stCondLst>
                              <p:cond delay="1500"/>
                            </p:stCondLst>
                            <p:childTnLst>
                              <p:par>
                                <p:cTn id="20" presetID="22" presetClass="entr" presetSubtype="8" fill="hold" grpId="0" nodeType="afterEffect">
                                  <p:stCondLst>
                                    <p:cond delay="0"/>
                                  </p:stCondLst>
                                  <p:childTnLst>
                                    <p:set>
                                      <p:cBhvr>
                                        <p:cTn id="21" dur="1" fill="hold">
                                          <p:stCondLst>
                                            <p:cond delay="0"/>
                                          </p:stCondLst>
                                        </p:cTn>
                                        <p:tgtEl>
                                          <p:spTgt spid="19462"/>
                                        </p:tgtEl>
                                        <p:attrNameLst>
                                          <p:attrName>style.visibility</p:attrName>
                                        </p:attrNameLst>
                                      </p:cBhvr>
                                      <p:to>
                                        <p:strVal val="visible"/>
                                      </p:to>
                                    </p:set>
                                    <p:animEffect transition="in" filter="wipe(left)">
                                      <p:cBhvr>
                                        <p:cTn id="22" dur="500"/>
                                        <p:tgtEl>
                                          <p:spTgt spid="19462"/>
                                        </p:tgtEl>
                                      </p:cBhvr>
                                    </p:animEffect>
                                  </p:childTnLst>
                                </p:cTn>
                              </p:par>
                              <p:par>
                                <p:cTn id="23" presetID="22" presetClass="entr" presetSubtype="8" fill="hold" grpId="0" nodeType="withEffect">
                                  <p:stCondLst>
                                    <p:cond delay="0"/>
                                  </p:stCondLst>
                                  <p:childTnLst>
                                    <p:set>
                                      <p:cBhvr>
                                        <p:cTn id="24" dur="1" fill="hold">
                                          <p:stCondLst>
                                            <p:cond delay="0"/>
                                          </p:stCondLst>
                                        </p:cTn>
                                        <p:tgtEl>
                                          <p:spTgt spid="19465"/>
                                        </p:tgtEl>
                                        <p:attrNameLst>
                                          <p:attrName>style.visibility</p:attrName>
                                        </p:attrNameLst>
                                      </p:cBhvr>
                                      <p:to>
                                        <p:strVal val="visible"/>
                                      </p:to>
                                    </p:set>
                                    <p:animEffect transition="in" filter="wipe(left)">
                                      <p:cBhvr>
                                        <p:cTn id="25" dur="500"/>
                                        <p:tgtEl>
                                          <p:spTgt spid="19465"/>
                                        </p:tgtEl>
                                      </p:cBhvr>
                                    </p:animEffect>
                                  </p:childTnLst>
                                </p:cTn>
                              </p:par>
                            </p:childTnLst>
                          </p:cTn>
                        </p:par>
                        <p:par>
                          <p:cTn id="26" fill="hold">
                            <p:stCondLst>
                              <p:cond delay="2000"/>
                            </p:stCondLst>
                            <p:childTnLst>
                              <p:par>
                                <p:cTn id="27" presetID="2" presetClass="entr" presetSubtype="8" fill="hold" grpId="0" nodeType="afterEffect">
                                  <p:stCondLst>
                                    <p:cond delay="0"/>
                                  </p:stCondLst>
                                  <p:childTnLst>
                                    <p:set>
                                      <p:cBhvr>
                                        <p:cTn id="28" dur="1" fill="hold">
                                          <p:stCondLst>
                                            <p:cond delay="0"/>
                                          </p:stCondLst>
                                        </p:cTn>
                                        <p:tgtEl>
                                          <p:spTgt spid="19467"/>
                                        </p:tgtEl>
                                        <p:attrNameLst>
                                          <p:attrName>style.visibility</p:attrName>
                                        </p:attrNameLst>
                                      </p:cBhvr>
                                      <p:to>
                                        <p:strVal val="visible"/>
                                      </p:to>
                                    </p:set>
                                    <p:anim calcmode="lin" valueType="num">
                                      <p:cBhvr additive="base">
                                        <p:cTn id="29" dur="500" fill="hold"/>
                                        <p:tgtEl>
                                          <p:spTgt spid="19467"/>
                                        </p:tgtEl>
                                        <p:attrNameLst>
                                          <p:attrName>ppt_x</p:attrName>
                                        </p:attrNameLst>
                                      </p:cBhvr>
                                      <p:tavLst>
                                        <p:tav tm="0">
                                          <p:val>
                                            <p:strVal val="0-#ppt_w/2"/>
                                          </p:val>
                                        </p:tav>
                                        <p:tav tm="100000">
                                          <p:val>
                                            <p:strVal val="#ppt_x"/>
                                          </p:val>
                                        </p:tav>
                                      </p:tavLst>
                                    </p:anim>
                                    <p:anim calcmode="lin" valueType="num">
                                      <p:cBhvr additive="base">
                                        <p:cTn id="30" dur="500" fill="hold"/>
                                        <p:tgtEl>
                                          <p:spTgt spid="19467"/>
                                        </p:tgtEl>
                                        <p:attrNameLst>
                                          <p:attrName>ppt_y</p:attrName>
                                        </p:attrNameLst>
                                      </p:cBhvr>
                                      <p:tavLst>
                                        <p:tav tm="0">
                                          <p:val>
                                            <p:strVal val="#ppt_y"/>
                                          </p:val>
                                        </p:tav>
                                        <p:tav tm="100000">
                                          <p:val>
                                            <p:strVal val="#ppt_y"/>
                                          </p:val>
                                        </p:tav>
                                      </p:tavLst>
                                    </p:anim>
                                  </p:childTnLst>
                                </p:cTn>
                              </p:par>
                            </p:childTnLst>
                          </p:cTn>
                        </p:par>
                        <p:par>
                          <p:cTn id="31" fill="hold">
                            <p:stCondLst>
                              <p:cond delay="2500"/>
                            </p:stCondLst>
                            <p:childTnLst>
                              <p:par>
                                <p:cTn id="32" presetID="53" presetClass="entr" presetSubtype="16" fill="hold" nodeType="afterEffect">
                                  <p:stCondLst>
                                    <p:cond delay="0"/>
                                  </p:stCondLst>
                                  <p:childTnLst>
                                    <p:set>
                                      <p:cBhvr>
                                        <p:cTn id="33" dur="1" fill="hold">
                                          <p:stCondLst>
                                            <p:cond delay="0"/>
                                          </p:stCondLst>
                                        </p:cTn>
                                        <p:tgtEl>
                                          <p:spTgt spid="19468"/>
                                        </p:tgtEl>
                                        <p:attrNameLst>
                                          <p:attrName>style.visibility</p:attrName>
                                        </p:attrNameLst>
                                      </p:cBhvr>
                                      <p:to>
                                        <p:strVal val="visible"/>
                                      </p:to>
                                    </p:set>
                                    <p:anim calcmode="lin" valueType="num">
                                      <p:cBhvr>
                                        <p:cTn id="34" dur="500" fill="hold"/>
                                        <p:tgtEl>
                                          <p:spTgt spid="19468"/>
                                        </p:tgtEl>
                                        <p:attrNameLst>
                                          <p:attrName>ppt_w</p:attrName>
                                        </p:attrNameLst>
                                      </p:cBhvr>
                                      <p:tavLst>
                                        <p:tav tm="0">
                                          <p:val>
                                            <p:fltVal val="0"/>
                                          </p:val>
                                        </p:tav>
                                        <p:tav tm="100000">
                                          <p:val>
                                            <p:strVal val="#ppt_w"/>
                                          </p:val>
                                        </p:tav>
                                      </p:tavLst>
                                    </p:anim>
                                    <p:anim calcmode="lin" valueType="num">
                                      <p:cBhvr>
                                        <p:cTn id="35" dur="500" fill="hold"/>
                                        <p:tgtEl>
                                          <p:spTgt spid="19468"/>
                                        </p:tgtEl>
                                        <p:attrNameLst>
                                          <p:attrName>ppt_h</p:attrName>
                                        </p:attrNameLst>
                                      </p:cBhvr>
                                      <p:tavLst>
                                        <p:tav tm="0">
                                          <p:val>
                                            <p:fltVal val="0"/>
                                          </p:val>
                                        </p:tav>
                                        <p:tav tm="100000">
                                          <p:val>
                                            <p:strVal val="#ppt_h"/>
                                          </p:val>
                                        </p:tav>
                                      </p:tavLst>
                                    </p:anim>
                                    <p:animEffect transition="in" filter="fade">
                                      <p:cBhvr>
                                        <p:cTn id="36" dur="500"/>
                                        <p:tgtEl>
                                          <p:spTgt spid="19468"/>
                                        </p:tgtEl>
                                      </p:cBhvr>
                                    </p:animEffect>
                                  </p:childTnLst>
                                </p:cTn>
                              </p:par>
                            </p:childTnLst>
                          </p:cTn>
                        </p:par>
                        <p:par>
                          <p:cTn id="37" fill="hold">
                            <p:stCondLst>
                              <p:cond delay="3000"/>
                            </p:stCondLst>
                            <p:childTnLst>
                              <p:par>
                                <p:cTn id="38" presetID="47" presetClass="entr" presetSubtype="0" fill="hold" grpId="0" nodeType="afterEffect">
                                  <p:stCondLst>
                                    <p:cond delay="0"/>
                                  </p:stCondLst>
                                  <p:childTnLst>
                                    <p:set>
                                      <p:cBhvr>
                                        <p:cTn id="39" dur="1" fill="hold">
                                          <p:stCondLst>
                                            <p:cond delay="0"/>
                                          </p:stCondLst>
                                        </p:cTn>
                                        <p:tgtEl>
                                          <p:spTgt spid="19469"/>
                                        </p:tgtEl>
                                        <p:attrNameLst>
                                          <p:attrName>style.visibility</p:attrName>
                                        </p:attrNameLst>
                                      </p:cBhvr>
                                      <p:to>
                                        <p:strVal val="visible"/>
                                      </p:to>
                                    </p:set>
                                    <p:animEffect transition="in" filter="fade">
                                      <p:cBhvr>
                                        <p:cTn id="40" dur="1000"/>
                                        <p:tgtEl>
                                          <p:spTgt spid="19469"/>
                                        </p:tgtEl>
                                      </p:cBhvr>
                                    </p:animEffect>
                                    <p:anim calcmode="lin" valueType="num">
                                      <p:cBhvr>
                                        <p:cTn id="41" dur="1000" fill="hold"/>
                                        <p:tgtEl>
                                          <p:spTgt spid="19469"/>
                                        </p:tgtEl>
                                        <p:attrNameLst>
                                          <p:attrName>ppt_x</p:attrName>
                                        </p:attrNameLst>
                                      </p:cBhvr>
                                      <p:tavLst>
                                        <p:tav tm="0">
                                          <p:val>
                                            <p:strVal val="#ppt_x"/>
                                          </p:val>
                                        </p:tav>
                                        <p:tav tm="100000">
                                          <p:val>
                                            <p:strVal val="#ppt_x"/>
                                          </p:val>
                                        </p:tav>
                                      </p:tavLst>
                                    </p:anim>
                                    <p:anim calcmode="lin" valueType="num">
                                      <p:cBhvr>
                                        <p:cTn id="42" dur="1000" fill="hold"/>
                                        <p:tgtEl>
                                          <p:spTgt spid="19469"/>
                                        </p:tgtEl>
                                        <p:attrNameLst>
                                          <p:attrName>ppt_y</p:attrName>
                                        </p:attrNameLst>
                                      </p:cBhvr>
                                      <p:tavLst>
                                        <p:tav tm="0">
                                          <p:val>
                                            <p:strVal val="#ppt_y-.1"/>
                                          </p:val>
                                        </p:tav>
                                        <p:tav tm="100000">
                                          <p:val>
                                            <p:strVal val="#ppt_y"/>
                                          </p:val>
                                        </p:tav>
                                      </p:tavLst>
                                    </p:anim>
                                  </p:childTnLst>
                                </p:cTn>
                              </p:par>
                            </p:childTnLst>
                          </p:cTn>
                        </p:par>
                        <p:par>
                          <p:cTn id="43" fill="hold">
                            <p:stCondLst>
                              <p:cond delay="4000"/>
                            </p:stCondLst>
                            <p:childTnLst>
                              <p:par>
                                <p:cTn id="44" presetID="53" presetClass="entr" presetSubtype="16" fill="hold" grpId="0" nodeType="afterEffect">
                                  <p:stCondLst>
                                    <p:cond delay="0"/>
                                  </p:stCondLst>
                                  <p:childTnLst>
                                    <p:set>
                                      <p:cBhvr>
                                        <p:cTn id="45" dur="1" fill="hold">
                                          <p:stCondLst>
                                            <p:cond delay="0"/>
                                          </p:stCondLst>
                                        </p:cTn>
                                        <p:tgtEl>
                                          <p:spTgt spid="19470"/>
                                        </p:tgtEl>
                                        <p:attrNameLst>
                                          <p:attrName>style.visibility</p:attrName>
                                        </p:attrNameLst>
                                      </p:cBhvr>
                                      <p:to>
                                        <p:strVal val="visible"/>
                                      </p:to>
                                    </p:set>
                                    <p:anim calcmode="lin" valueType="num">
                                      <p:cBhvr>
                                        <p:cTn id="46" dur="500" fill="hold"/>
                                        <p:tgtEl>
                                          <p:spTgt spid="19470"/>
                                        </p:tgtEl>
                                        <p:attrNameLst>
                                          <p:attrName>ppt_w</p:attrName>
                                        </p:attrNameLst>
                                      </p:cBhvr>
                                      <p:tavLst>
                                        <p:tav tm="0">
                                          <p:val>
                                            <p:fltVal val="0"/>
                                          </p:val>
                                        </p:tav>
                                        <p:tav tm="100000">
                                          <p:val>
                                            <p:strVal val="#ppt_w"/>
                                          </p:val>
                                        </p:tav>
                                      </p:tavLst>
                                    </p:anim>
                                    <p:anim calcmode="lin" valueType="num">
                                      <p:cBhvr>
                                        <p:cTn id="47" dur="500" fill="hold"/>
                                        <p:tgtEl>
                                          <p:spTgt spid="19470"/>
                                        </p:tgtEl>
                                        <p:attrNameLst>
                                          <p:attrName>ppt_h</p:attrName>
                                        </p:attrNameLst>
                                      </p:cBhvr>
                                      <p:tavLst>
                                        <p:tav tm="0">
                                          <p:val>
                                            <p:fltVal val="0"/>
                                          </p:val>
                                        </p:tav>
                                        <p:tav tm="100000">
                                          <p:val>
                                            <p:strVal val="#ppt_h"/>
                                          </p:val>
                                        </p:tav>
                                      </p:tavLst>
                                    </p:anim>
                                    <p:animEffect transition="in" filter="fade">
                                      <p:cBhvr>
                                        <p:cTn id="48" dur="500"/>
                                        <p:tgtEl>
                                          <p:spTgt spid="19470"/>
                                        </p:tgtEl>
                                      </p:cBhvr>
                                    </p:animEffect>
                                  </p:childTnLst>
                                </p:cTn>
                              </p:par>
                            </p:childTnLst>
                          </p:cTn>
                        </p:par>
                        <p:par>
                          <p:cTn id="49" fill="hold">
                            <p:stCondLst>
                              <p:cond delay="4500"/>
                            </p:stCondLst>
                            <p:childTnLst>
                              <p:par>
                                <p:cTn id="50" presetID="14" presetClass="entr" presetSubtype="10" fill="hold" grpId="0" nodeType="afterEffect">
                                  <p:stCondLst>
                                    <p:cond delay="0"/>
                                  </p:stCondLst>
                                  <p:childTnLst>
                                    <p:set>
                                      <p:cBhvr>
                                        <p:cTn id="51" dur="1" fill="hold">
                                          <p:stCondLst>
                                            <p:cond delay="0"/>
                                          </p:stCondLst>
                                        </p:cTn>
                                        <p:tgtEl>
                                          <p:spTgt spid="19466"/>
                                        </p:tgtEl>
                                        <p:attrNameLst>
                                          <p:attrName>style.visibility</p:attrName>
                                        </p:attrNameLst>
                                      </p:cBhvr>
                                      <p:to>
                                        <p:strVal val="visible"/>
                                      </p:to>
                                    </p:set>
                                    <p:animEffect transition="in" filter="randombar(horizontal)">
                                      <p:cBhvr>
                                        <p:cTn id="52" dur="500"/>
                                        <p:tgtEl>
                                          <p:spTgt spid="194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62" grpId="0" animBg="1"/>
      <p:bldP spid="19465" grpId="0" animBg="1"/>
      <p:bldP spid="19466" grpId="0"/>
      <p:bldP spid="19467" grpId="0" animBg="1"/>
      <p:bldP spid="19469" grpId="0" animBg="1"/>
      <p:bldP spid="19470" grpId="0"/>
      <p:bldP spid="22" grpId="0"/>
      <p:bldP spid="23" grpId="0" animBg="1"/>
      <p:bldP spid="24"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2" name="直接连接符 41"/>
          <p:cNvCxnSpPr/>
          <p:nvPr/>
        </p:nvCxnSpPr>
        <p:spPr>
          <a:xfrm>
            <a:off x="4517993" y="1524099"/>
            <a:ext cx="0" cy="2880321"/>
          </a:xfrm>
          <a:prstGeom prst="line">
            <a:avLst/>
          </a:prstGeom>
          <a:ln>
            <a:solidFill>
              <a:srgbClr val="0070C0"/>
            </a:solidFill>
          </a:ln>
        </p:spPr>
        <p:style>
          <a:lnRef idx="1">
            <a:schemeClr val="accent1"/>
          </a:lnRef>
          <a:fillRef idx="0">
            <a:schemeClr val="accent1"/>
          </a:fillRef>
          <a:effectRef idx="0">
            <a:schemeClr val="accent1"/>
          </a:effectRef>
          <a:fontRef idx="minor">
            <a:schemeClr val="tx1"/>
          </a:fontRef>
        </p:style>
      </p:cxnSp>
      <p:grpSp>
        <p:nvGrpSpPr>
          <p:cNvPr id="43" name="组合 42"/>
          <p:cNvGrpSpPr/>
          <p:nvPr/>
        </p:nvGrpSpPr>
        <p:grpSpPr>
          <a:xfrm>
            <a:off x="4211959" y="1167594"/>
            <a:ext cx="612068" cy="612068"/>
            <a:chOff x="3714631" y="870654"/>
            <a:chExt cx="612068" cy="612068"/>
          </a:xfrm>
        </p:grpSpPr>
        <p:sp>
          <p:nvSpPr>
            <p:cNvPr id="44" name="椭圆 43"/>
            <p:cNvSpPr/>
            <p:nvPr/>
          </p:nvSpPr>
          <p:spPr>
            <a:xfrm>
              <a:off x="3714631" y="870654"/>
              <a:ext cx="612068" cy="612068"/>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微软雅黑" panose="020B0503020204020204" charset="-122"/>
                <a:ea typeface="微软雅黑" panose="020B0503020204020204" charset="-122"/>
                <a:cs typeface="+mn-ea"/>
                <a:sym typeface="微软雅黑" panose="020B0503020204020204" charset="-122"/>
              </a:endParaRPr>
            </a:p>
          </p:txBody>
        </p:sp>
        <p:sp>
          <p:nvSpPr>
            <p:cNvPr id="45" name="TextBox 44"/>
            <p:cNvSpPr txBox="1"/>
            <p:nvPr/>
          </p:nvSpPr>
          <p:spPr>
            <a:xfrm>
              <a:off x="3716735" y="1022799"/>
              <a:ext cx="607859" cy="307777"/>
            </a:xfrm>
            <a:prstGeom prst="rect">
              <a:avLst/>
            </a:prstGeom>
            <a:noFill/>
          </p:spPr>
          <p:txBody>
            <a:bodyPr wrap="none" rtlCol="0">
              <a:spAutoFit/>
            </a:bodyPr>
            <a:lstStyle/>
            <a:p>
              <a:pPr algn="ctr"/>
              <a:r>
                <a:rPr lang="en-US" altLang="zh-CN" sz="1400">
                  <a:solidFill>
                    <a:schemeClr val="bg1"/>
                  </a:solidFill>
                  <a:latin typeface="微软雅黑" panose="020B0503020204020204" charset="-122"/>
                  <a:ea typeface="微软雅黑" panose="020B0503020204020204" charset="-122"/>
                  <a:cs typeface="+mn-ea"/>
                  <a:sym typeface="微软雅黑" panose="020B0503020204020204" charset="-122"/>
                </a:rPr>
                <a:t>2012</a:t>
              </a:r>
              <a:endParaRPr lang="zh-CN" altLang="en-US" sz="1400">
                <a:solidFill>
                  <a:schemeClr val="bg1"/>
                </a:solidFill>
                <a:latin typeface="微软雅黑" panose="020B0503020204020204" charset="-122"/>
                <a:ea typeface="微软雅黑" panose="020B0503020204020204" charset="-122"/>
                <a:cs typeface="+mn-ea"/>
                <a:sym typeface="微软雅黑" panose="020B0503020204020204" charset="-122"/>
              </a:endParaRPr>
            </a:p>
          </p:txBody>
        </p:sp>
      </p:grpSp>
      <p:grpSp>
        <p:nvGrpSpPr>
          <p:cNvPr id="46" name="组合 45"/>
          <p:cNvGrpSpPr/>
          <p:nvPr/>
        </p:nvGrpSpPr>
        <p:grpSpPr>
          <a:xfrm>
            <a:off x="4211959" y="2127701"/>
            <a:ext cx="612068" cy="612068"/>
            <a:chOff x="3707904" y="1851670"/>
            <a:chExt cx="612068" cy="612068"/>
          </a:xfrm>
        </p:grpSpPr>
        <p:sp>
          <p:nvSpPr>
            <p:cNvPr id="47" name="椭圆 46"/>
            <p:cNvSpPr/>
            <p:nvPr/>
          </p:nvSpPr>
          <p:spPr>
            <a:xfrm>
              <a:off x="3707904" y="1851670"/>
              <a:ext cx="612068" cy="612068"/>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微软雅黑" panose="020B0503020204020204" charset="-122"/>
                <a:ea typeface="微软雅黑" panose="020B0503020204020204" charset="-122"/>
                <a:cs typeface="+mn-ea"/>
                <a:sym typeface="微软雅黑" panose="020B0503020204020204" charset="-122"/>
              </a:endParaRPr>
            </a:p>
          </p:txBody>
        </p:sp>
        <p:sp>
          <p:nvSpPr>
            <p:cNvPr id="48" name="TextBox 47"/>
            <p:cNvSpPr txBox="1"/>
            <p:nvPr/>
          </p:nvSpPr>
          <p:spPr>
            <a:xfrm>
              <a:off x="3710008" y="2003815"/>
              <a:ext cx="607859" cy="307777"/>
            </a:xfrm>
            <a:prstGeom prst="rect">
              <a:avLst/>
            </a:prstGeom>
            <a:noFill/>
          </p:spPr>
          <p:txBody>
            <a:bodyPr wrap="none" rtlCol="0">
              <a:spAutoFit/>
            </a:bodyPr>
            <a:lstStyle/>
            <a:p>
              <a:pPr algn="ctr"/>
              <a:r>
                <a:rPr lang="en-US" altLang="zh-CN" sz="1400">
                  <a:solidFill>
                    <a:schemeClr val="bg1"/>
                  </a:solidFill>
                  <a:latin typeface="微软雅黑" panose="020B0503020204020204" charset="-122"/>
                  <a:ea typeface="微软雅黑" panose="020B0503020204020204" charset="-122"/>
                  <a:cs typeface="+mn-ea"/>
                  <a:sym typeface="微软雅黑" panose="020B0503020204020204" charset="-122"/>
                </a:rPr>
                <a:t>2013</a:t>
              </a:r>
              <a:endParaRPr lang="zh-CN" altLang="en-US" sz="1400">
                <a:solidFill>
                  <a:schemeClr val="bg1"/>
                </a:solidFill>
                <a:latin typeface="微软雅黑" panose="020B0503020204020204" charset="-122"/>
                <a:ea typeface="微软雅黑" panose="020B0503020204020204" charset="-122"/>
                <a:cs typeface="+mn-ea"/>
                <a:sym typeface="微软雅黑" panose="020B0503020204020204" charset="-122"/>
              </a:endParaRPr>
            </a:p>
          </p:txBody>
        </p:sp>
      </p:grpSp>
      <p:grpSp>
        <p:nvGrpSpPr>
          <p:cNvPr id="49" name="组合 48"/>
          <p:cNvGrpSpPr/>
          <p:nvPr/>
        </p:nvGrpSpPr>
        <p:grpSpPr>
          <a:xfrm>
            <a:off x="4211959" y="3087808"/>
            <a:ext cx="612068" cy="612068"/>
            <a:chOff x="3701177" y="2832686"/>
            <a:chExt cx="612068" cy="612068"/>
          </a:xfrm>
        </p:grpSpPr>
        <p:sp>
          <p:nvSpPr>
            <p:cNvPr id="50" name="椭圆 49"/>
            <p:cNvSpPr/>
            <p:nvPr/>
          </p:nvSpPr>
          <p:spPr>
            <a:xfrm>
              <a:off x="3701177" y="2832686"/>
              <a:ext cx="612068" cy="612068"/>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微软雅黑" panose="020B0503020204020204" charset="-122"/>
                <a:ea typeface="微软雅黑" panose="020B0503020204020204" charset="-122"/>
                <a:cs typeface="+mn-ea"/>
                <a:sym typeface="微软雅黑" panose="020B0503020204020204" charset="-122"/>
              </a:endParaRPr>
            </a:p>
          </p:txBody>
        </p:sp>
        <p:sp>
          <p:nvSpPr>
            <p:cNvPr id="51" name="TextBox 50"/>
            <p:cNvSpPr txBox="1"/>
            <p:nvPr/>
          </p:nvSpPr>
          <p:spPr>
            <a:xfrm>
              <a:off x="3703281" y="2984831"/>
              <a:ext cx="607859" cy="307777"/>
            </a:xfrm>
            <a:prstGeom prst="rect">
              <a:avLst/>
            </a:prstGeom>
            <a:noFill/>
          </p:spPr>
          <p:txBody>
            <a:bodyPr wrap="none" rtlCol="0">
              <a:spAutoFit/>
            </a:bodyPr>
            <a:lstStyle/>
            <a:p>
              <a:pPr algn="ctr"/>
              <a:r>
                <a:rPr lang="en-US" altLang="zh-CN" sz="1400">
                  <a:solidFill>
                    <a:schemeClr val="bg1"/>
                  </a:solidFill>
                  <a:latin typeface="微软雅黑" panose="020B0503020204020204" charset="-122"/>
                  <a:ea typeface="微软雅黑" panose="020B0503020204020204" charset="-122"/>
                  <a:cs typeface="+mn-ea"/>
                  <a:sym typeface="微软雅黑" panose="020B0503020204020204" charset="-122"/>
                </a:rPr>
                <a:t>2014</a:t>
              </a:r>
              <a:endParaRPr lang="zh-CN" altLang="en-US" sz="1400">
                <a:solidFill>
                  <a:schemeClr val="bg1"/>
                </a:solidFill>
                <a:latin typeface="微软雅黑" panose="020B0503020204020204" charset="-122"/>
                <a:ea typeface="微软雅黑" panose="020B0503020204020204" charset="-122"/>
                <a:cs typeface="+mn-ea"/>
                <a:sym typeface="微软雅黑" panose="020B0503020204020204" charset="-122"/>
              </a:endParaRPr>
            </a:p>
          </p:txBody>
        </p:sp>
      </p:grpSp>
      <p:grpSp>
        <p:nvGrpSpPr>
          <p:cNvPr id="52" name="组合 51"/>
          <p:cNvGrpSpPr/>
          <p:nvPr/>
        </p:nvGrpSpPr>
        <p:grpSpPr>
          <a:xfrm>
            <a:off x="4211959" y="4047914"/>
            <a:ext cx="612068" cy="612068"/>
            <a:chOff x="3694450" y="3813702"/>
            <a:chExt cx="612068" cy="612068"/>
          </a:xfrm>
        </p:grpSpPr>
        <p:sp>
          <p:nvSpPr>
            <p:cNvPr id="53" name="椭圆 52"/>
            <p:cNvSpPr/>
            <p:nvPr/>
          </p:nvSpPr>
          <p:spPr>
            <a:xfrm>
              <a:off x="3694450" y="3813702"/>
              <a:ext cx="612068" cy="612068"/>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微软雅黑" panose="020B0503020204020204" charset="-122"/>
                <a:ea typeface="微软雅黑" panose="020B0503020204020204" charset="-122"/>
                <a:cs typeface="+mn-ea"/>
                <a:sym typeface="微软雅黑" panose="020B0503020204020204" charset="-122"/>
              </a:endParaRPr>
            </a:p>
          </p:txBody>
        </p:sp>
        <p:sp>
          <p:nvSpPr>
            <p:cNvPr id="54" name="TextBox 53"/>
            <p:cNvSpPr txBox="1"/>
            <p:nvPr/>
          </p:nvSpPr>
          <p:spPr>
            <a:xfrm>
              <a:off x="3696554" y="3965847"/>
              <a:ext cx="607859" cy="307777"/>
            </a:xfrm>
            <a:prstGeom prst="rect">
              <a:avLst/>
            </a:prstGeom>
            <a:noFill/>
          </p:spPr>
          <p:txBody>
            <a:bodyPr wrap="none" rtlCol="0">
              <a:spAutoFit/>
            </a:bodyPr>
            <a:lstStyle/>
            <a:p>
              <a:pPr algn="ctr"/>
              <a:r>
                <a:rPr lang="en-US" altLang="zh-CN" sz="1400">
                  <a:solidFill>
                    <a:schemeClr val="bg1"/>
                  </a:solidFill>
                  <a:latin typeface="微软雅黑" panose="020B0503020204020204" charset="-122"/>
                  <a:ea typeface="微软雅黑" panose="020B0503020204020204" charset="-122"/>
                  <a:cs typeface="+mn-ea"/>
                  <a:sym typeface="微软雅黑" panose="020B0503020204020204" charset="-122"/>
                </a:rPr>
                <a:t>2015</a:t>
              </a:r>
              <a:endParaRPr lang="zh-CN" altLang="en-US" sz="1400">
                <a:solidFill>
                  <a:schemeClr val="bg1"/>
                </a:solidFill>
                <a:latin typeface="微软雅黑" panose="020B0503020204020204" charset="-122"/>
                <a:ea typeface="微软雅黑" panose="020B0503020204020204" charset="-122"/>
                <a:cs typeface="+mn-ea"/>
                <a:sym typeface="微软雅黑" panose="020B0503020204020204" charset="-122"/>
              </a:endParaRPr>
            </a:p>
          </p:txBody>
        </p:sp>
      </p:grpSp>
      <p:sp>
        <p:nvSpPr>
          <p:cNvPr id="55" name="矩形 54"/>
          <p:cNvSpPr/>
          <p:nvPr/>
        </p:nvSpPr>
        <p:spPr>
          <a:xfrm>
            <a:off x="4968043" y="1059582"/>
            <a:ext cx="2916325" cy="307777"/>
          </a:xfrm>
          <a:prstGeom prst="rect">
            <a:avLst/>
          </a:prstGeom>
        </p:spPr>
        <p:txBody>
          <a:bodyPr wrap="square">
            <a:spAutoFit/>
          </a:bodyPr>
          <a:lstStyle/>
          <a:p>
            <a:r>
              <a:rPr lang="zh-CN" altLang="en-US" sz="1400" b="1" dirty="0">
                <a:solidFill>
                  <a:schemeClr val="tx1">
                    <a:lumMod val="95000"/>
                    <a:lumOff val="5000"/>
                  </a:schemeClr>
                </a:solidFill>
                <a:latin typeface="微软雅黑" panose="020B0503020204020204" charset="-122"/>
                <a:ea typeface="微软雅黑" panose="020B0503020204020204" charset="-122"/>
                <a:cs typeface="+mn-ea"/>
                <a:sym typeface="微软雅黑" panose="020B0503020204020204" charset="-122"/>
              </a:rPr>
              <a:t>资金收入情况</a:t>
            </a:r>
            <a:endParaRPr lang="en-US" altLang="zh-CN" sz="1400" b="1" dirty="0">
              <a:solidFill>
                <a:schemeClr val="tx1">
                  <a:lumMod val="95000"/>
                  <a:lumOff val="5000"/>
                </a:schemeClr>
              </a:solidFill>
              <a:latin typeface="微软雅黑" panose="020B0503020204020204" charset="-122"/>
              <a:ea typeface="微软雅黑" panose="020B0503020204020204" charset="-122"/>
              <a:cs typeface="+mn-ea"/>
              <a:sym typeface="微软雅黑" panose="020B0503020204020204" charset="-122"/>
            </a:endParaRPr>
          </a:p>
        </p:txBody>
      </p:sp>
      <p:sp>
        <p:nvSpPr>
          <p:cNvPr id="56" name="TextBox 55"/>
          <p:cNvSpPr txBox="1"/>
          <p:nvPr/>
        </p:nvSpPr>
        <p:spPr>
          <a:xfrm>
            <a:off x="4968042" y="1381875"/>
            <a:ext cx="3780421" cy="547522"/>
          </a:xfrm>
          <a:prstGeom prst="rect">
            <a:avLst/>
          </a:prstGeom>
          <a:noFill/>
        </p:spPr>
        <p:txBody>
          <a:bodyPr wrap="square" rtlCol="0">
            <a:spAutoFit/>
          </a:bodyPr>
          <a:lstStyle/>
          <a:p>
            <a:pPr>
              <a:lnSpc>
                <a:spcPct val="130000"/>
              </a:lnSpc>
              <a:spcBef>
                <a:spcPts val="600"/>
              </a:spcBef>
            </a:pPr>
            <a:r>
              <a:rPr lang="zh-CN" altLang="en-US" sz="1200" dirty="0">
                <a:solidFill>
                  <a:schemeClr val="tx1">
                    <a:lumMod val="95000"/>
                    <a:lumOff val="5000"/>
                  </a:schemeClr>
                </a:solidFill>
                <a:latin typeface="微软雅黑" panose="020B0503020204020204" charset="-122"/>
                <a:ea typeface="微软雅黑" panose="020B0503020204020204" charset="-122"/>
                <a:cs typeface="+mn-ea"/>
                <a:sym typeface="微软雅黑" panose="020B0503020204020204" charset="-122"/>
              </a:rPr>
              <a:t>全局（公司）收入 </a:t>
            </a:r>
            <a:r>
              <a:rPr lang="en-US" altLang="zh-CN" sz="1200" dirty="0">
                <a:solidFill>
                  <a:schemeClr val="tx1">
                    <a:lumMod val="95000"/>
                    <a:lumOff val="5000"/>
                  </a:schemeClr>
                </a:solidFill>
                <a:latin typeface="微软雅黑" panose="020B0503020204020204" charset="-122"/>
                <a:ea typeface="微软雅黑" panose="020B0503020204020204" charset="-122"/>
                <a:cs typeface="+mn-ea"/>
                <a:sym typeface="微软雅黑" panose="020B0503020204020204" charset="-122"/>
              </a:rPr>
              <a:t>1000</a:t>
            </a:r>
            <a:r>
              <a:rPr lang="zh-CN" altLang="en-US" sz="1200" dirty="0">
                <a:solidFill>
                  <a:schemeClr val="tx1">
                    <a:lumMod val="95000"/>
                    <a:lumOff val="5000"/>
                  </a:schemeClr>
                </a:solidFill>
                <a:latin typeface="微软雅黑" panose="020B0503020204020204" charset="-122"/>
                <a:ea typeface="微软雅黑" panose="020B0503020204020204" charset="-122"/>
                <a:cs typeface="+mn-ea"/>
                <a:sym typeface="微软雅黑" panose="020B0503020204020204" charset="-122"/>
              </a:rPr>
              <a:t>万元，支出</a:t>
            </a:r>
            <a:r>
              <a:rPr lang="en-US" altLang="zh-CN" sz="1200" dirty="0">
                <a:solidFill>
                  <a:schemeClr val="tx1">
                    <a:lumMod val="95000"/>
                    <a:lumOff val="5000"/>
                  </a:schemeClr>
                </a:solidFill>
                <a:latin typeface="微软雅黑" panose="020B0503020204020204" charset="-122"/>
                <a:ea typeface="微软雅黑" panose="020B0503020204020204" charset="-122"/>
                <a:cs typeface="+mn-ea"/>
                <a:sym typeface="微软雅黑" panose="020B0503020204020204" charset="-122"/>
              </a:rPr>
              <a:t>150</a:t>
            </a:r>
            <a:r>
              <a:rPr lang="zh-CN" altLang="en-US" sz="1200" dirty="0">
                <a:solidFill>
                  <a:schemeClr val="tx1">
                    <a:lumMod val="95000"/>
                    <a:lumOff val="5000"/>
                  </a:schemeClr>
                </a:solidFill>
                <a:latin typeface="微软雅黑" panose="020B0503020204020204" charset="-122"/>
                <a:ea typeface="微软雅黑" panose="020B0503020204020204" charset="-122"/>
                <a:cs typeface="+mn-ea"/>
                <a:sym typeface="微软雅黑" panose="020B0503020204020204" charset="-122"/>
              </a:rPr>
              <a:t>万元，盈利</a:t>
            </a:r>
            <a:r>
              <a:rPr lang="en-US" altLang="zh-CN" sz="1200" dirty="0">
                <a:solidFill>
                  <a:schemeClr val="tx1">
                    <a:lumMod val="95000"/>
                    <a:lumOff val="5000"/>
                  </a:schemeClr>
                </a:solidFill>
                <a:latin typeface="微软雅黑" panose="020B0503020204020204" charset="-122"/>
                <a:ea typeface="微软雅黑" panose="020B0503020204020204" charset="-122"/>
                <a:cs typeface="+mn-ea"/>
                <a:sym typeface="微软雅黑" panose="020B0503020204020204" charset="-122"/>
              </a:rPr>
              <a:t>850</a:t>
            </a:r>
            <a:r>
              <a:rPr lang="zh-CN" altLang="en-US" sz="1200" dirty="0">
                <a:solidFill>
                  <a:schemeClr val="tx1">
                    <a:lumMod val="95000"/>
                    <a:lumOff val="5000"/>
                  </a:schemeClr>
                </a:solidFill>
                <a:latin typeface="微软雅黑" panose="020B0503020204020204" charset="-122"/>
                <a:ea typeface="微软雅黑" panose="020B0503020204020204" charset="-122"/>
                <a:cs typeface="+mn-ea"/>
                <a:sym typeface="微软雅黑" panose="020B0503020204020204" charset="-122"/>
              </a:rPr>
              <a:t>万。</a:t>
            </a:r>
          </a:p>
        </p:txBody>
      </p:sp>
      <p:sp>
        <p:nvSpPr>
          <p:cNvPr id="57" name="矩形 56"/>
          <p:cNvSpPr/>
          <p:nvPr/>
        </p:nvSpPr>
        <p:spPr>
          <a:xfrm>
            <a:off x="4968043" y="2962451"/>
            <a:ext cx="2916325" cy="307777"/>
          </a:xfrm>
          <a:prstGeom prst="rect">
            <a:avLst/>
          </a:prstGeom>
        </p:spPr>
        <p:txBody>
          <a:bodyPr wrap="square">
            <a:spAutoFit/>
          </a:bodyPr>
          <a:lstStyle/>
          <a:p>
            <a:r>
              <a:rPr lang="zh-CN" altLang="en-US" sz="1400" b="1" dirty="0">
                <a:solidFill>
                  <a:schemeClr val="tx1">
                    <a:lumMod val="95000"/>
                    <a:lumOff val="5000"/>
                  </a:schemeClr>
                </a:solidFill>
                <a:latin typeface="微软雅黑" panose="020B0503020204020204" charset="-122"/>
                <a:ea typeface="微软雅黑" panose="020B0503020204020204" charset="-122"/>
                <a:cs typeface="+mn-ea"/>
                <a:sym typeface="微软雅黑" panose="020B0503020204020204" charset="-122"/>
              </a:rPr>
              <a:t>资金收入情况</a:t>
            </a:r>
            <a:endParaRPr lang="en-US" altLang="zh-CN" sz="1400" b="1" dirty="0">
              <a:solidFill>
                <a:schemeClr val="tx1">
                  <a:lumMod val="95000"/>
                  <a:lumOff val="5000"/>
                </a:schemeClr>
              </a:solidFill>
              <a:latin typeface="微软雅黑" panose="020B0503020204020204" charset="-122"/>
              <a:ea typeface="微软雅黑" panose="020B0503020204020204" charset="-122"/>
              <a:cs typeface="+mn-ea"/>
              <a:sym typeface="微软雅黑" panose="020B0503020204020204" charset="-122"/>
            </a:endParaRPr>
          </a:p>
        </p:txBody>
      </p:sp>
      <p:sp>
        <p:nvSpPr>
          <p:cNvPr id="58" name="TextBox 57"/>
          <p:cNvSpPr txBox="1"/>
          <p:nvPr/>
        </p:nvSpPr>
        <p:spPr>
          <a:xfrm>
            <a:off x="4968042" y="3284744"/>
            <a:ext cx="3780421" cy="572464"/>
          </a:xfrm>
          <a:prstGeom prst="rect">
            <a:avLst/>
          </a:prstGeom>
          <a:noFill/>
        </p:spPr>
        <p:txBody>
          <a:bodyPr wrap="square" rtlCol="0">
            <a:spAutoFit/>
          </a:bodyPr>
          <a:lstStyle/>
          <a:p>
            <a:pPr>
              <a:lnSpc>
                <a:spcPct val="130000"/>
              </a:lnSpc>
              <a:spcBef>
                <a:spcPts val="600"/>
              </a:spcBef>
            </a:pPr>
            <a:r>
              <a:rPr lang="zh-CN" altLang="en-US" sz="1200" dirty="0">
                <a:solidFill>
                  <a:schemeClr val="tx1">
                    <a:lumMod val="95000"/>
                    <a:lumOff val="5000"/>
                  </a:schemeClr>
                </a:solidFill>
                <a:latin typeface="微软雅黑" panose="020B0503020204020204" charset="-122"/>
                <a:ea typeface="微软雅黑" panose="020B0503020204020204" charset="-122"/>
                <a:cs typeface="+mn-ea"/>
                <a:sym typeface="微软雅黑" panose="020B0503020204020204" charset="-122"/>
              </a:rPr>
              <a:t>全局（公司）收入 </a:t>
            </a:r>
            <a:r>
              <a:rPr lang="en-US" altLang="zh-CN" sz="1200" dirty="0">
                <a:solidFill>
                  <a:schemeClr val="tx1">
                    <a:lumMod val="95000"/>
                    <a:lumOff val="5000"/>
                  </a:schemeClr>
                </a:solidFill>
                <a:latin typeface="微软雅黑" panose="020B0503020204020204" charset="-122"/>
                <a:ea typeface="微软雅黑" panose="020B0503020204020204" charset="-122"/>
                <a:cs typeface="+mn-ea"/>
                <a:sym typeface="微软雅黑" panose="020B0503020204020204" charset="-122"/>
              </a:rPr>
              <a:t>3000</a:t>
            </a:r>
            <a:r>
              <a:rPr lang="zh-CN" altLang="en-US" sz="1200" dirty="0">
                <a:solidFill>
                  <a:schemeClr val="tx1">
                    <a:lumMod val="95000"/>
                    <a:lumOff val="5000"/>
                  </a:schemeClr>
                </a:solidFill>
                <a:latin typeface="微软雅黑" panose="020B0503020204020204" charset="-122"/>
                <a:ea typeface="微软雅黑" panose="020B0503020204020204" charset="-122"/>
                <a:cs typeface="+mn-ea"/>
                <a:sym typeface="微软雅黑" panose="020B0503020204020204" charset="-122"/>
              </a:rPr>
              <a:t>万元，支出</a:t>
            </a:r>
            <a:r>
              <a:rPr lang="en-US" altLang="zh-CN" sz="1200" dirty="0">
                <a:solidFill>
                  <a:schemeClr val="tx1">
                    <a:lumMod val="95000"/>
                    <a:lumOff val="5000"/>
                  </a:schemeClr>
                </a:solidFill>
                <a:latin typeface="微软雅黑" panose="020B0503020204020204" charset="-122"/>
                <a:ea typeface="微软雅黑" panose="020B0503020204020204" charset="-122"/>
                <a:cs typeface="+mn-ea"/>
                <a:sym typeface="微软雅黑" panose="020B0503020204020204" charset="-122"/>
              </a:rPr>
              <a:t>400</a:t>
            </a:r>
            <a:r>
              <a:rPr lang="zh-CN" altLang="en-US" sz="1200" dirty="0">
                <a:solidFill>
                  <a:schemeClr val="tx1">
                    <a:lumMod val="95000"/>
                    <a:lumOff val="5000"/>
                  </a:schemeClr>
                </a:solidFill>
                <a:latin typeface="微软雅黑" panose="020B0503020204020204" charset="-122"/>
                <a:ea typeface="微软雅黑" panose="020B0503020204020204" charset="-122"/>
                <a:cs typeface="+mn-ea"/>
                <a:sym typeface="微软雅黑" panose="020B0503020204020204" charset="-122"/>
              </a:rPr>
              <a:t>万元，盈利</a:t>
            </a:r>
            <a:r>
              <a:rPr lang="en-US" altLang="zh-CN" sz="1200" dirty="0">
                <a:solidFill>
                  <a:schemeClr val="tx1">
                    <a:lumMod val="95000"/>
                    <a:lumOff val="5000"/>
                  </a:schemeClr>
                </a:solidFill>
                <a:latin typeface="微软雅黑" panose="020B0503020204020204" charset="-122"/>
                <a:ea typeface="微软雅黑" panose="020B0503020204020204" charset="-122"/>
                <a:cs typeface="+mn-ea"/>
                <a:sym typeface="微软雅黑" panose="020B0503020204020204" charset="-122"/>
              </a:rPr>
              <a:t>2600</a:t>
            </a:r>
            <a:r>
              <a:rPr lang="zh-CN" altLang="en-US" sz="1200" dirty="0">
                <a:solidFill>
                  <a:schemeClr val="tx1">
                    <a:lumMod val="95000"/>
                    <a:lumOff val="5000"/>
                  </a:schemeClr>
                </a:solidFill>
                <a:latin typeface="微软雅黑" panose="020B0503020204020204" charset="-122"/>
                <a:ea typeface="微软雅黑" panose="020B0503020204020204" charset="-122"/>
                <a:cs typeface="+mn-ea"/>
                <a:sym typeface="微软雅黑" panose="020B0503020204020204" charset="-122"/>
              </a:rPr>
              <a:t>万。</a:t>
            </a:r>
          </a:p>
        </p:txBody>
      </p:sp>
      <p:sp>
        <p:nvSpPr>
          <p:cNvPr id="59" name="矩形 58"/>
          <p:cNvSpPr/>
          <p:nvPr/>
        </p:nvSpPr>
        <p:spPr>
          <a:xfrm>
            <a:off x="1115615" y="2067318"/>
            <a:ext cx="2916325" cy="307777"/>
          </a:xfrm>
          <a:prstGeom prst="rect">
            <a:avLst/>
          </a:prstGeom>
        </p:spPr>
        <p:txBody>
          <a:bodyPr wrap="square">
            <a:spAutoFit/>
          </a:bodyPr>
          <a:lstStyle/>
          <a:p>
            <a:pPr algn="r"/>
            <a:r>
              <a:rPr lang="zh-CN" altLang="en-US" sz="1400" b="1" dirty="0">
                <a:solidFill>
                  <a:schemeClr val="tx1">
                    <a:lumMod val="95000"/>
                    <a:lumOff val="5000"/>
                  </a:schemeClr>
                </a:solidFill>
                <a:latin typeface="微软雅黑" panose="020B0503020204020204" charset="-122"/>
                <a:ea typeface="微软雅黑" panose="020B0503020204020204" charset="-122"/>
                <a:cs typeface="+mn-ea"/>
                <a:sym typeface="微软雅黑" panose="020B0503020204020204" charset="-122"/>
              </a:rPr>
              <a:t>资金收入情况</a:t>
            </a:r>
            <a:endParaRPr lang="en-US" altLang="zh-CN" sz="1400" b="1" dirty="0">
              <a:solidFill>
                <a:schemeClr val="tx1">
                  <a:lumMod val="95000"/>
                  <a:lumOff val="5000"/>
                </a:schemeClr>
              </a:solidFill>
              <a:latin typeface="微软雅黑" panose="020B0503020204020204" charset="-122"/>
              <a:ea typeface="微软雅黑" panose="020B0503020204020204" charset="-122"/>
              <a:cs typeface="+mn-ea"/>
              <a:sym typeface="微软雅黑" panose="020B0503020204020204" charset="-122"/>
            </a:endParaRPr>
          </a:p>
        </p:txBody>
      </p:sp>
      <p:sp>
        <p:nvSpPr>
          <p:cNvPr id="60" name="TextBox 59"/>
          <p:cNvSpPr txBox="1"/>
          <p:nvPr/>
        </p:nvSpPr>
        <p:spPr>
          <a:xfrm>
            <a:off x="323528" y="2389611"/>
            <a:ext cx="3708411" cy="572464"/>
          </a:xfrm>
          <a:prstGeom prst="rect">
            <a:avLst/>
          </a:prstGeom>
          <a:noFill/>
        </p:spPr>
        <p:txBody>
          <a:bodyPr wrap="square" rtlCol="0">
            <a:spAutoFit/>
          </a:bodyPr>
          <a:lstStyle/>
          <a:p>
            <a:pPr>
              <a:lnSpc>
                <a:spcPct val="130000"/>
              </a:lnSpc>
              <a:spcBef>
                <a:spcPts val="600"/>
              </a:spcBef>
            </a:pPr>
            <a:r>
              <a:rPr lang="zh-CN" altLang="en-US" sz="1200" dirty="0">
                <a:solidFill>
                  <a:schemeClr val="tx1">
                    <a:lumMod val="95000"/>
                    <a:lumOff val="5000"/>
                  </a:schemeClr>
                </a:solidFill>
                <a:latin typeface="微软雅黑" panose="020B0503020204020204" charset="-122"/>
                <a:ea typeface="微软雅黑" panose="020B0503020204020204" charset="-122"/>
                <a:cs typeface="+mn-ea"/>
                <a:sym typeface="微软雅黑" panose="020B0503020204020204" charset="-122"/>
              </a:rPr>
              <a:t>全局（公司）收入 </a:t>
            </a:r>
            <a:r>
              <a:rPr lang="en-US" altLang="zh-CN" sz="1200" dirty="0">
                <a:solidFill>
                  <a:schemeClr val="tx1">
                    <a:lumMod val="95000"/>
                    <a:lumOff val="5000"/>
                  </a:schemeClr>
                </a:solidFill>
                <a:latin typeface="微软雅黑" panose="020B0503020204020204" charset="-122"/>
                <a:ea typeface="微软雅黑" panose="020B0503020204020204" charset="-122"/>
                <a:cs typeface="+mn-ea"/>
                <a:sym typeface="微软雅黑" panose="020B0503020204020204" charset="-122"/>
              </a:rPr>
              <a:t>2000</a:t>
            </a:r>
            <a:r>
              <a:rPr lang="zh-CN" altLang="en-US" sz="1200" dirty="0">
                <a:solidFill>
                  <a:schemeClr val="tx1">
                    <a:lumMod val="95000"/>
                    <a:lumOff val="5000"/>
                  </a:schemeClr>
                </a:solidFill>
                <a:latin typeface="微软雅黑" panose="020B0503020204020204" charset="-122"/>
                <a:ea typeface="微软雅黑" panose="020B0503020204020204" charset="-122"/>
                <a:cs typeface="+mn-ea"/>
                <a:sym typeface="微软雅黑" panose="020B0503020204020204" charset="-122"/>
              </a:rPr>
              <a:t>万元，支出</a:t>
            </a:r>
            <a:r>
              <a:rPr lang="en-US" altLang="zh-CN" sz="1200" dirty="0">
                <a:solidFill>
                  <a:schemeClr val="tx1">
                    <a:lumMod val="95000"/>
                    <a:lumOff val="5000"/>
                  </a:schemeClr>
                </a:solidFill>
                <a:latin typeface="微软雅黑" panose="020B0503020204020204" charset="-122"/>
                <a:ea typeface="微软雅黑" panose="020B0503020204020204" charset="-122"/>
                <a:cs typeface="+mn-ea"/>
                <a:sym typeface="微软雅黑" panose="020B0503020204020204" charset="-122"/>
              </a:rPr>
              <a:t>350</a:t>
            </a:r>
            <a:r>
              <a:rPr lang="zh-CN" altLang="en-US" sz="1200" dirty="0">
                <a:solidFill>
                  <a:schemeClr val="tx1">
                    <a:lumMod val="95000"/>
                    <a:lumOff val="5000"/>
                  </a:schemeClr>
                </a:solidFill>
                <a:latin typeface="微软雅黑" panose="020B0503020204020204" charset="-122"/>
                <a:ea typeface="微软雅黑" panose="020B0503020204020204" charset="-122"/>
                <a:cs typeface="+mn-ea"/>
                <a:sym typeface="微软雅黑" panose="020B0503020204020204" charset="-122"/>
              </a:rPr>
              <a:t>万元，盈利</a:t>
            </a:r>
            <a:r>
              <a:rPr lang="en-US" altLang="zh-CN" sz="1200" dirty="0">
                <a:solidFill>
                  <a:schemeClr val="tx1">
                    <a:lumMod val="95000"/>
                    <a:lumOff val="5000"/>
                  </a:schemeClr>
                </a:solidFill>
                <a:latin typeface="微软雅黑" panose="020B0503020204020204" charset="-122"/>
                <a:ea typeface="微软雅黑" panose="020B0503020204020204" charset="-122"/>
                <a:cs typeface="+mn-ea"/>
                <a:sym typeface="微软雅黑" panose="020B0503020204020204" charset="-122"/>
              </a:rPr>
              <a:t>1650</a:t>
            </a:r>
            <a:r>
              <a:rPr lang="zh-CN" altLang="en-US" sz="1200" dirty="0">
                <a:solidFill>
                  <a:schemeClr val="tx1">
                    <a:lumMod val="95000"/>
                    <a:lumOff val="5000"/>
                  </a:schemeClr>
                </a:solidFill>
                <a:latin typeface="微软雅黑" panose="020B0503020204020204" charset="-122"/>
                <a:ea typeface="微软雅黑" panose="020B0503020204020204" charset="-122"/>
                <a:cs typeface="+mn-ea"/>
                <a:sym typeface="微软雅黑" panose="020B0503020204020204" charset="-122"/>
              </a:rPr>
              <a:t>万。</a:t>
            </a:r>
          </a:p>
        </p:txBody>
      </p:sp>
      <p:sp>
        <p:nvSpPr>
          <p:cNvPr id="61" name="矩形 60"/>
          <p:cNvSpPr/>
          <p:nvPr/>
        </p:nvSpPr>
        <p:spPr>
          <a:xfrm>
            <a:off x="1115615" y="3970187"/>
            <a:ext cx="2916325" cy="307777"/>
          </a:xfrm>
          <a:prstGeom prst="rect">
            <a:avLst/>
          </a:prstGeom>
        </p:spPr>
        <p:txBody>
          <a:bodyPr wrap="square">
            <a:spAutoFit/>
          </a:bodyPr>
          <a:lstStyle/>
          <a:p>
            <a:pPr algn="r"/>
            <a:r>
              <a:rPr lang="zh-CN" altLang="en-US" sz="1400" b="1" dirty="0">
                <a:solidFill>
                  <a:schemeClr val="tx1">
                    <a:lumMod val="95000"/>
                    <a:lumOff val="5000"/>
                  </a:schemeClr>
                </a:solidFill>
                <a:latin typeface="微软雅黑" panose="020B0503020204020204" charset="-122"/>
                <a:ea typeface="微软雅黑" panose="020B0503020204020204" charset="-122"/>
                <a:cs typeface="+mn-ea"/>
                <a:sym typeface="微软雅黑" panose="020B0503020204020204" charset="-122"/>
              </a:rPr>
              <a:t>资金收入情况</a:t>
            </a:r>
            <a:endParaRPr lang="en-US" altLang="zh-CN" sz="1400" b="1" dirty="0">
              <a:solidFill>
                <a:schemeClr val="tx1">
                  <a:lumMod val="95000"/>
                  <a:lumOff val="5000"/>
                </a:schemeClr>
              </a:solidFill>
              <a:latin typeface="微软雅黑" panose="020B0503020204020204" charset="-122"/>
              <a:ea typeface="微软雅黑" panose="020B0503020204020204" charset="-122"/>
              <a:cs typeface="+mn-ea"/>
              <a:sym typeface="微软雅黑" panose="020B0503020204020204" charset="-122"/>
            </a:endParaRPr>
          </a:p>
        </p:txBody>
      </p:sp>
      <p:sp>
        <p:nvSpPr>
          <p:cNvPr id="62" name="TextBox 61"/>
          <p:cNvSpPr txBox="1"/>
          <p:nvPr/>
        </p:nvSpPr>
        <p:spPr>
          <a:xfrm>
            <a:off x="404287" y="4292480"/>
            <a:ext cx="3627652" cy="572464"/>
          </a:xfrm>
          <a:prstGeom prst="rect">
            <a:avLst/>
          </a:prstGeom>
          <a:noFill/>
        </p:spPr>
        <p:txBody>
          <a:bodyPr wrap="square" rtlCol="0">
            <a:spAutoFit/>
          </a:bodyPr>
          <a:lstStyle/>
          <a:p>
            <a:pPr>
              <a:lnSpc>
                <a:spcPct val="130000"/>
              </a:lnSpc>
              <a:spcBef>
                <a:spcPts val="600"/>
              </a:spcBef>
            </a:pPr>
            <a:r>
              <a:rPr lang="zh-CN" altLang="en-US" sz="1200" dirty="0">
                <a:solidFill>
                  <a:schemeClr val="tx1">
                    <a:lumMod val="95000"/>
                    <a:lumOff val="5000"/>
                  </a:schemeClr>
                </a:solidFill>
                <a:latin typeface="微软雅黑" panose="020B0503020204020204" charset="-122"/>
                <a:ea typeface="微软雅黑" panose="020B0503020204020204" charset="-122"/>
                <a:cs typeface="+mn-ea"/>
                <a:sym typeface="微软雅黑" panose="020B0503020204020204" charset="-122"/>
              </a:rPr>
              <a:t>全局（公司）收入 </a:t>
            </a:r>
            <a:r>
              <a:rPr lang="en-US" altLang="zh-CN" sz="1200" dirty="0">
                <a:solidFill>
                  <a:schemeClr val="tx1">
                    <a:lumMod val="95000"/>
                    <a:lumOff val="5000"/>
                  </a:schemeClr>
                </a:solidFill>
                <a:latin typeface="微软雅黑" panose="020B0503020204020204" charset="-122"/>
                <a:ea typeface="微软雅黑" panose="020B0503020204020204" charset="-122"/>
                <a:cs typeface="+mn-ea"/>
                <a:sym typeface="微软雅黑" panose="020B0503020204020204" charset="-122"/>
              </a:rPr>
              <a:t>5000</a:t>
            </a:r>
            <a:r>
              <a:rPr lang="zh-CN" altLang="en-US" sz="1200" dirty="0">
                <a:solidFill>
                  <a:schemeClr val="tx1">
                    <a:lumMod val="95000"/>
                    <a:lumOff val="5000"/>
                  </a:schemeClr>
                </a:solidFill>
                <a:latin typeface="微软雅黑" panose="020B0503020204020204" charset="-122"/>
                <a:ea typeface="微软雅黑" panose="020B0503020204020204" charset="-122"/>
                <a:cs typeface="+mn-ea"/>
                <a:sym typeface="微软雅黑" panose="020B0503020204020204" charset="-122"/>
              </a:rPr>
              <a:t>万元，支出</a:t>
            </a:r>
            <a:r>
              <a:rPr lang="en-US" altLang="zh-CN" sz="1200" dirty="0">
                <a:solidFill>
                  <a:schemeClr val="tx1">
                    <a:lumMod val="95000"/>
                    <a:lumOff val="5000"/>
                  </a:schemeClr>
                </a:solidFill>
                <a:latin typeface="微软雅黑" panose="020B0503020204020204" charset="-122"/>
                <a:ea typeface="微软雅黑" panose="020B0503020204020204" charset="-122"/>
                <a:cs typeface="+mn-ea"/>
                <a:sym typeface="微软雅黑" panose="020B0503020204020204" charset="-122"/>
              </a:rPr>
              <a:t>600</a:t>
            </a:r>
            <a:r>
              <a:rPr lang="zh-CN" altLang="en-US" sz="1200" dirty="0">
                <a:solidFill>
                  <a:schemeClr val="tx1">
                    <a:lumMod val="95000"/>
                    <a:lumOff val="5000"/>
                  </a:schemeClr>
                </a:solidFill>
                <a:latin typeface="微软雅黑" panose="020B0503020204020204" charset="-122"/>
                <a:ea typeface="微软雅黑" panose="020B0503020204020204" charset="-122"/>
                <a:cs typeface="+mn-ea"/>
                <a:sym typeface="微软雅黑" panose="020B0503020204020204" charset="-122"/>
              </a:rPr>
              <a:t>万元，盈利</a:t>
            </a:r>
            <a:r>
              <a:rPr lang="en-US" altLang="zh-CN" sz="1200" dirty="0">
                <a:solidFill>
                  <a:schemeClr val="tx1">
                    <a:lumMod val="95000"/>
                    <a:lumOff val="5000"/>
                  </a:schemeClr>
                </a:solidFill>
                <a:latin typeface="微软雅黑" panose="020B0503020204020204" charset="-122"/>
                <a:ea typeface="微软雅黑" panose="020B0503020204020204" charset="-122"/>
                <a:cs typeface="+mn-ea"/>
                <a:sym typeface="微软雅黑" panose="020B0503020204020204" charset="-122"/>
              </a:rPr>
              <a:t>4400</a:t>
            </a:r>
            <a:r>
              <a:rPr lang="zh-CN" altLang="en-US" sz="1200" dirty="0">
                <a:solidFill>
                  <a:schemeClr val="tx1">
                    <a:lumMod val="95000"/>
                    <a:lumOff val="5000"/>
                  </a:schemeClr>
                </a:solidFill>
                <a:latin typeface="微软雅黑" panose="020B0503020204020204" charset="-122"/>
                <a:ea typeface="微软雅黑" panose="020B0503020204020204" charset="-122"/>
                <a:cs typeface="+mn-ea"/>
                <a:sym typeface="微软雅黑" panose="020B0503020204020204" charset="-122"/>
              </a:rPr>
              <a:t>万。</a:t>
            </a:r>
          </a:p>
        </p:txBody>
      </p:sp>
      <p:sp>
        <p:nvSpPr>
          <p:cNvPr id="27" name="Text Box 4"/>
          <p:cNvSpPr txBox="1">
            <a:spLocks noChangeArrowheads="1"/>
          </p:cNvSpPr>
          <p:nvPr/>
        </p:nvSpPr>
        <p:spPr bwMode="auto">
          <a:xfrm>
            <a:off x="3453745" y="192933"/>
            <a:ext cx="2236510"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000" dirty="0">
                <a:solidFill>
                  <a:schemeClr val="tx1">
                    <a:lumMod val="85000"/>
                    <a:lumOff val="15000"/>
                  </a:schemeClr>
                </a:solidFill>
                <a:latin typeface="微软雅黑" panose="020B0503020204020204" charset="-122"/>
                <a:ea typeface="微软雅黑" panose="020B0503020204020204" charset="-122"/>
                <a:cs typeface="+mn-ea"/>
                <a:sym typeface="微软雅黑" panose="020B0503020204020204" charset="-122"/>
              </a:rPr>
              <a:t>目前公司财务情况</a:t>
            </a:r>
            <a:endParaRPr lang="zh-CN" altLang="zh-CN" sz="2000" dirty="0">
              <a:solidFill>
                <a:schemeClr val="tx1">
                  <a:lumMod val="85000"/>
                  <a:lumOff val="15000"/>
                </a:schemeClr>
              </a:solidFill>
              <a:latin typeface="微软雅黑" panose="020B0503020204020204" charset="-122"/>
              <a:ea typeface="微软雅黑" panose="020B0503020204020204" charset="-122"/>
              <a:cs typeface="+mn-ea"/>
              <a:sym typeface="微软雅黑" panose="020B0503020204020204" charset="-122"/>
            </a:endParaRPr>
          </a:p>
        </p:txBody>
      </p:sp>
      <p:sp>
        <p:nvSpPr>
          <p:cNvPr id="28" name="Line 6"/>
          <p:cNvSpPr>
            <a:spLocks noChangeShapeType="1"/>
          </p:cNvSpPr>
          <p:nvPr/>
        </p:nvSpPr>
        <p:spPr bwMode="auto">
          <a:xfrm>
            <a:off x="0" y="361950"/>
            <a:ext cx="3276634" cy="0"/>
          </a:xfrm>
          <a:prstGeom prst="line">
            <a:avLst/>
          </a:prstGeom>
          <a:noFill/>
          <a:ln w="6350">
            <a:solidFill>
              <a:srgbClr val="0070C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latin typeface="微软雅黑" panose="020B0503020204020204" charset="-122"/>
              <a:ea typeface="微软雅黑" panose="020B0503020204020204" charset="-122"/>
              <a:cs typeface="+mn-ea"/>
              <a:sym typeface="微软雅黑" panose="020B0503020204020204" charset="-122"/>
            </a:endParaRPr>
          </a:p>
        </p:txBody>
      </p:sp>
      <p:sp>
        <p:nvSpPr>
          <p:cNvPr id="29" name="Line 7"/>
          <p:cNvSpPr>
            <a:spLocks noChangeShapeType="1"/>
          </p:cNvSpPr>
          <p:nvPr/>
        </p:nvSpPr>
        <p:spPr bwMode="auto">
          <a:xfrm>
            <a:off x="5935663" y="361950"/>
            <a:ext cx="3208337" cy="0"/>
          </a:xfrm>
          <a:prstGeom prst="line">
            <a:avLst/>
          </a:prstGeom>
          <a:noFill/>
          <a:ln w="6350">
            <a:solidFill>
              <a:srgbClr val="0070C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latin typeface="微软雅黑" panose="020B0503020204020204" charset="-122"/>
              <a:ea typeface="微软雅黑" panose="020B0503020204020204" charset="-122"/>
              <a:cs typeface="+mn-ea"/>
              <a:sym typeface="微软雅黑" panose="020B0503020204020204" charset="-122"/>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3000">
        <p:fade/>
      </p:transition>
    </mc:Choice>
    <mc:Fallback xmlns="">
      <p:transition spd="med"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additive="base">
                                        <p:cTn id="7" dur="500" fill="hold"/>
                                        <p:tgtEl>
                                          <p:spTgt spid="28"/>
                                        </p:tgtEl>
                                        <p:attrNameLst>
                                          <p:attrName>ppt_x</p:attrName>
                                        </p:attrNameLst>
                                      </p:cBhvr>
                                      <p:tavLst>
                                        <p:tav tm="0">
                                          <p:val>
                                            <p:strVal val="1+#ppt_w/2"/>
                                          </p:val>
                                        </p:tav>
                                        <p:tav tm="100000">
                                          <p:val>
                                            <p:strVal val="#ppt_x"/>
                                          </p:val>
                                        </p:tav>
                                      </p:tavLst>
                                    </p:anim>
                                    <p:anim calcmode="lin" valueType="num">
                                      <p:cBhvr additive="base">
                                        <p:cTn id="8" dur="500" fill="hold"/>
                                        <p:tgtEl>
                                          <p:spTgt spid="28"/>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29"/>
                                        </p:tgtEl>
                                        <p:attrNameLst>
                                          <p:attrName>style.visibility</p:attrName>
                                        </p:attrNameLst>
                                      </p:cBhvr>
                                      <p:to>
                                        <p:strVal val="visible"/>
                                      </p:to>
                                    </p:set>
                                    <p:anim calcmode="lin" valueType="num">
                                      <p:cBhvr additive="base">
                                        <p:cTn id="11" dur="500" fill="hold"/>
                                        <p:tgtEl>
                                          <p:spTgt spid="29"/>
                                        </p:tgtEl>
                                        <p:attrNameLst>
                                          <p:attrName>ppt_x</p:attrName>
                                        </p:attrNameLst>
                                      </p:cBhvr>
                                      <p:tavLst>
                                        <p:tav tm="0">
                                          <p:val>
                                            <p:strVal val="0-#ppt_w/2"/>
                                          </p:val>
                                        </p:tav>
                                        <p:tav tm="100000">
                                          <p:val>
                                            <p:strVal val="#ppt_x"/>
                                          </p:val>
                                        </p:tav>
                                      </p:tavLst>
                                    </p:anim>
                                    <p:anim calcmode="lin" valueType="num">
                                      <p:cBhvr additive="base">
                                        <p:cTn id="12" dur="500" fill="hold"/>
                                        <p:tgtEl>
                                          <p:spTgt spid="29"/>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42" presetClass="entr" presetSubtype="0" fill="hold" grpId="0" nodeType="afterEffect">
                                  <p:stCondLst>
                                    <p:cond delay="0"/>
                                  </p:stCondLst>
                                  <p:childTnLst>
                                    <p:set>
                                      <p:cBhvr>
                                        <p:cTn id="15" dur="1" fill="hold">
                                          <p:stCondLst>
                                            <p:cond delay="0"/>
                                          </p:stCondLst>
                                        </p:cTn>
                                        <p:tgtEl>
                                          <p:spTgt spid="27"/>
                                        </p:tgtEl>
                                        <p:attrNameLst>
                                          <p:attrName>style.visibility</p:attrName>
                                        </p:attrNameLst>
                                      </p:cBhvr>
                                      <p:to>
                                        <p:strVal val="visible"/>
                                      </p:to>
                                    </p:set>
                                    <p:animEffect transition="in" filter="fade">
                                      <p:cBhvr>
                                        <p:cTn id="16" dur="1000"/>
                                        <p:tgtEl>
                                          <p:spTgt spid="27"/>
                                        </p:tgtEl>
                                      </p:cBhvr>
                                    </p:animEffect>
                                    <p:anim calcmode="lin" valueType="num">
                                      <p:cBhvr>
                                        <p:cTn id="17" dur="1000" fill="hold"/>
                                        <p:tgtEl>
                                          <p:spTgt spid="27"/>
                                        </p:tgtEl>
                                        <p:attrNameLst>
                                          <p:attrName>ppt_x</p:attrName>
                                        </p:attrNameLst>
                                      </p:cBhvr>
                                      <p:tavLst>
                                        <p:tav tm="0">
                                          <p:val>
                                            <p:strVal val="#ppt_x"/>
                                          </p:val>
                                        </p:tav>
                                        <p:tav tm="100000">
                                          <p:val>
                                            <p:strVal val="#ppt_x"/>
                                          </p:val>
                                        </p:tav>
                                      </p:tavLst>
                                    </p:anim>
                                    <p:anim calcmode="lin" valueType="num">
                                      <p:cBhvr>
                                        <p:cTn id="18" dur="1000" fill="hold"/>
                                        <p:tgtEl>
                                          <p:spTgt spid="27"/>
                                        </p:tgtEl>
                                        <p:attrNameLst>
                                          <p:attrName>ppt_y</p:attrName>
                                        </p:attrNameLst>
                                      </p:cBhvr>
                                      <p:tavLst>
                                        <p:tav tm="0">
                                          <p:val>
                                            <p:strVal val="#ppt_y+.1"/>
                                          </p:val>
                                        </p:tav>
                                        <p:tav tm="100000">
                                          <p:val>
                                            <p:strVal val="#ppt_y"/>
                                          </p:val>
                                        </p:tav>
                                      </p:tavLst>
                                    </p:anim>
                                  </p:childTnLst>
                                </p:cTn>
                              </p:par>
                            </p:childTnLst>
                          </p:cTn>
                        </p:par>
                        <p:par>
                          <p:cTn id="19" fill="hold">
                            <p:stCondLst>
                              <p:cond delay="1500"/>
                            </p:stCondLst>
                            <p:childTnLst>
                              <p:par>
                                <p:cTn id="20" presetID="22" presetClass="entr" presetSubtype="1" fill="hold" nodeType="afterEffect">
                                  <p:stCondLst>
                                    <p:cond delay="0"/>
                                  </p:stCondLst>
                                  <p:childTnLst>
                                    <p:set>
                                      <p:cBhvr>
                                        <p:cTn id="21" dur="1" fill="hold">
                                          <p:stCondLst>
                                            <p:cond delay="0"/>
                                          </p:stCondLst>
                                        </p:cTn>
                                        <p:tgtEl>
                                          <p:spTgt spid="42"/>
                                        </p:tgtEl>
                                        <p:attrNameLst>
                                          <p:attrName>style.visibility</p:attrName>
                                        </p:attrNameLst>
                                      </p:cBhvr>
                                      <p:to>
                                        <p:strVal val="visible"/>
                                      </p:to>
                                    </p:set>
                                    <p:animEffect transition="in" filter="wipe(up)">
                                      <p:cBhvr>
                                        <p:cTn id="22" dur="500"/>
                                        <p:tgtEl>
                                          <p:spTgt spid="42"/>
                                        </p:tgtEl>
                                      </p:cBhvr>
                                    </p:animEffect>
                                  </p:childTnLst>
                                </p:cTn>
                              </p:par>
                            </p:childTnLst>
                          </p:cTn>
                        </p:par>
                        <p:par>
                          <p:cTn id="23" fill="hold">
                            <p:stCondLst>
                              <p:cond delay="2000"/>
                            </p:stCondLst>
                            <p:childTnLst>
                              <p:par>
                                <p:cTn id="24" presetID="15" presetClass="entr" presetSubtype="0" fill="hold" nodeType="afterEffect">
                                  <p:stCondLst>
                                    <p:cond delay="0"/>
                                  </p:stCondLst>
                                  <p:childTnLst>
                                    <p:set>
                                      <p:cBhvr>
                                        <p:cTn id="25" dur="1" fill="hold">
                                          <p:stCondLst>
                                            <p:cond delay="0"/>
                                          </p:stCondLst>
                                        </p:cTn>
                                        <p:tgtEl>
                                          <p:spTgt spid="43"/>
                                        </p:tgtEl>
                                        <p:attrNameLst>
                                          <p:attrName>style.visibility</p:attrName>
                                        </p:attrNameLst>
                                      </p:cBhvr>
                                      <p:to>
                                        <p:strVal val="visible"/>
                                      </p:to>
                                    </p:set>
                                    <p:anim calcmode="lin" valueType="num">
                                      <p:cBhvr>
                                        <p:cTn id="26" dur="1000" fill="hold"/>
                                        <p:tgtEl>
                                          <p:spTgt spid="43"/>
                                        </p:tgtEl>
                                        <p:attrNameLst>
                                          <p:attrName>ppt_w</p:attrName>
                                        </p:attrNameLst>
                                      </p:cBhvr>
                                      <p:tavLst>
                                        <p:tav tm="0">
                                          <p:val>
                                            <p:fltVal val="0"/>
                                          </p:val>
                                        </p:tav>
                                        <p:tav tm="100000">
                                          <p:val>
                                            <p:strVal val="#ppt_w"/>
                                          </p:val>
                                        </p:tav>
                                      </p:tavLst>
                                    </p:anim>
                                    <p:anim calcmode="lin" valueType="num">
                                      <p:cBhvr>
                                        <p:cTn id="27" dur="1000" fill="hold"/>
                                        <p:tgtEl>
                                          <p:spTgt spid="43"/>
                                        </p:tgtEl>
                                        <p:attrNameLst>
                                          <p:attrName>ppt_h</p:attrName>
                                        </p:attrNameLst>
                                      </p:cBhvr>
                                      <p:tavLst>
                                        <p:tav tm="0">
                                          <p:val>
                                            <p:fltVal val="0"/>
                                          </p:val>
                                        </p:tav>
                                        <p:tav tm="100000">
                                          <p:val>
                                            <p:strVal val="#ppt_h"/>
                                          </p:val>
                                        </p:tav>
                                      </p:tavLst>
                                    </p:anim>
                                    <p:anim calcmode="lin" valueType="num">
                                      <p:cBhvr>
                                        <p:cTn id="28" dur="1000" fill="hold"/>
                                        <p:tgtEl>
                                          <p:spTgt spid="43"/>
                                        </p:tgtEl>
                                        <p:attrNameLst>
                                          <p:attrName>ppt_x</p:attrName>
                                        </p:attrNameLst>
                                      </p:cBhvr>
                                      <p:tavLst>
                                        <p:tav tm="0" fmla="#ppt_x+(cos(-2*pi*(1-$))*-#ppt_x-sin(-2*pi*(1-$))*(1-#ppt_y))*(1-$)">
                                          <p:val>
                                            <p:fltVal val="0"/>
                                          </p:val>
                                        </p:tav>
                                        <p:tav tm="100000">
                                          <p:val>
                                            <p:fltVal val="1"/>
                                          </p:val>
                                        </p:tav>
                                      </p:tavLst>
                                    </p:anim>
                                    <p:anim calcmode="lin" valueType="num">
                                      <p:cBhvr>
                                        <p:cTn id="29" dur="1000" fill="hold"/>
                                        <p:tgtEl>
                                          <p:spTgt spid="43"/>
                                        </p:tgtEl>
                                        <p:attrNameLst>
                                          <p:attrName>ppt_y</p:attrName>
                                        </p:attrNameLst>
                                      </p:cBhvr>
                                      <p:tavLst>
                                        <p:tav tm="0" fmla="#ppt_y+(sin(-2*pi*(1-$))*-#ppt_x+cos(-2*pi*(1-$))*(1-#ppt_y))*(1-$)">
                                          <p:val>
                                            <p:fltVal val="0"/>
                                          </p:val>
                                        </p:tav>
                                        <p:tav tm="100000">
                                          <p:val>
                                            <p:fltVal val="1"/>
                                          </p:val>
                                        </p:tav>
                                      </p:tavLst>
                                    </p:anim>
                                  </p:childTnLst>
                                </p:cTn>
                              </p:par>
                            </p:childTnLst>
                          </p:cTn>
                        </p:par>
                        <p:par>
                          <p:cTn id="30" fill="hold">
                            <p:stCondLst>
                              <p:cond delay="3000"/>
                            </p:stCondLst>
                            <p:childTnLst>
                              <p:par>
                                <p:cTn id="31" presetID="42" presetClass="entr" presetSubtype="0" fill="hold" grpId="0" nodeType="afterEffect">
                                  <p:stCondLst>
                                    <p:cond delay="0"/>
                                  </p:stCondLst>
                                  <p:childTnLst>
                                    <p:set>
                                      <p:cBhvr>
                                        <p:cTn id="32" dur="1" fill="hold">
                                          <p:stCondLst>
                                            <p:cond delay="0"/>
                                          </p:stCondLst>
                                        </p:cTn>
                                        <p:tgtEl>
                                          <p:spTgt spid="55"/>
                                        </p:tgtEl>
                                        <p:attrNameLst>
                                          <p:attrName>style.visibility</p:attrName>
                                        </p:attrNameLst>
                                      </p:cBhvr>
                                      <p:to>
                                        <p:strVal val="visible"/>
                                      </p:to>
                                    </p:set>
                                    <p:animEffect transition="in" filter="fade">
                                      <p:cBhvr>
                                        <p:cTn id="33" dur="1000"/>
                                        <p:tgtEl>
                                          <p:spTgt spid="55"/>
                                        </p:tgtEl>
                                      </p:cBhvr>
                                    </p:animEffect>
                                    <p:anim calcmode="lin" valueType="num">
                                      <p:cBhvr>
                                        <p:cTn id="34" dur="1000" fill="hold"/>
                                        <p:tgtEl>
                                          <p:spTgt spid="55"/>
                                        </p:tgtEl>
                                        <p:attrNameLst>
                                          <p:attrName>ppt_x</p:attrName>
                                        </p:attrNameLst>
                                      </p:cBhvr>
                                      <p:tavLst>
                                        <p:tav tm="0">
                                          <p:val>
                                            <p:strVal val="#ppt_x"/>
                                          </p:val>
                                        </p:tav>
                                        <p:tav tm="100000">
                                          <p:val>
                                            <p:strVal val="#ppt_x"/>
                                          </p:val>
                                        </p:tav>
                                      </p:tavLst>
                                    </p:anim>
                                    <p:anim calcmode="lin" valueType="num">
                                      <p:cBhvr>
                                        <p:cTn id="35" dur="1000" fill="hold"/>
                                        <p:tgtEl>
                                          <p:spTgt spid="55"/>
                                        </p:tgtEl>
                                        <p:attrNameLst>
                                          <p:attrName>ppt_y</p:attrName>
                                        </p:attrNameLst>
                                      </p:cBhvr>
                                      <p:tavLst>
                                        <p:tav tm="0">
                                          <p:val>
                                            <p:strVal val="#ppt_y+.1"/>
                                          </p:val>
                                        </p:tav>
                                        <p:tav tm="100000">
                                          <p:val>
                                            <p:strVal val="#ppt_y"/>
                                          </p:val>
                                        </p:tav>
                                      </p:tavLst>
                                    </p:anim>
                                  </p:childTnLst>
                                </p:cTn>
                              </p:par>
                              <p:par>
                                <p:cTn id="36" presetID="42" presetClass="entr" presetSubtype="0" fill="hold" grpId="0" nodeType="withEffect">
                                  <p:stCondLst>
                                    <p:cond delay="0"/>
                                  </p:stCondLst>
                                  <p:childTnLst>
                                    <p:set>
                                      <p:cBhvr>
                                        <p:cTn id="37" dur="1" fill="hold">
                                          <p:stCondLst>
                                            <p:cond delay="0"/>
                                          </p:stCondLst>
                                        </p:cTn>
                                        <p:tgtEl>
                                          <p:spTgt spid="56"/>
                                        </p:tgtEl>
                                        <p:attrNameLst>
                                          <p:attrName>style.visibility</p:attrName>
                                        </p:attrNameLst>
                                      </p:cBhvr>
                                      <p:to>
                                        <p:strVal val="visible"/>
                                      </p:to>
                                    </p:set>
                                    <p:animEffect transition="in" filter="fade">
                                      <p:cBhvr>
                                        <p:cTn id="38" dur="1000"/>
                                        <p:tgtEl>
                                          <p:spTgt spid="56"/>
                                        </p:tgtEl>
                                      </p:cBhvr>
                                    </p:animEffect>
                                    <p:anim calcmode="lin" valueType="num">
                                      <p:cBhvr>
                                        <p:cTn id="39" dur="1000" fill="hold"/>
                                        <p:tgtEl>
                                          <p:spTgt spid="56"/>
                                        </p:tgtEl>
                                        <p:attrNameLst>
                                          <p:attrName>ppt_x</p:attrName>
                                        </p:attrNameLst>
                                      </p:cBhvr>
                                      <p:tavLst>
                                        <p:tav tm="0">
                                          <p:val>
                                            <p:strVal val="#ppt_x"/>
                                          </p:val>
                                        </p:tav>
                                        <p:tav tm="100000">
                                          <p:val>
                                            <p:strVal val="#ppt_x"/>
                                          </p:val>
                                        </p:tav>
                                      </p:tavLst>
                                    </p:anim>
                                    <p:anim calcmode="lin" valueType="num">
                                      <p:cBhvr>
                                        <p:cTn id="40" dur="1000" fill="hold"/>
                                        <p:tgtEl>
                                          <p:spTgt spid="56"/>
                                        </p:tgtEl>
                                        <p:attrNameLst>
                                          <p:attrName>ppt_y</p:attrName>
                                        </p:attrNameLst>
                                      </p:cBhvr>
                                      <p:tavLst>
                                        <p:tav tm="0">
                                          <p:val>
                                            <p:strVal val="#ppt_y+.1"/>
                                          </p:val>
                                        </p:tav>
                                        <p:tav tm="100000">
                                          <p:val>
                                            <p:strVal val="#ppt_y"/>
                                          </p:val>
                                        </p:tav>
                                      </p:tavLst>
                                    </p:anim>
                                  </p:childTnLst>
                                </p:cTn>
                              </p:par>
                            </p:childTnLst>
                          </p:cTn>
                        </p:par>
                        <p:par>
                          <p:cTn id="41" fill="hold">
                            <p:stCondLst>
                              <p:cond delay="4000"/>
                            </p:stCondLst>
                            <p:childTnLst>
                              <p:par>
                                <p:cTn id="42" presetID="15" presetClass="entr" presetSubtype="0" fill="hold" nodeType="afterEffect">
                                  <p:stCondLst>
                                    <p:cond delay="0"/>
                                  </p:stCondLst>
                                  <p:childTnLst>
                                    <p:set>
                                      <p:cBhvr>
                                        <p:cTn id="43" dur="1" fill="hold">
                                          <p:stCondLst>
                                            <p:cond delay="0"/>
                                          </p:stCondLst>
                                        </p:cTn>
                                        <p:tgtEl>
                                          <p:spTgt spid="46"/>
                                        </p:tgtEl>
                                        <p:attrNameLst>
                                          <p:attrName>style.visibility</p:attrName>
                                        </p:attrNameLst>
                                      </p:cBhvr>
                                      <p:to>
                                        <p:strVal val="visible"/>
                                      </p:to>
                                    </p:set>
                                    <p:anim calcmode="lin" valueType="num">
                                      <p:cBhvr>
                                        <p:cTn id="44" dur="1000" fill="hold"/>
                                        <p:tgtEl>
                                          <p:spTgt spid="46"/>
                                        </p:tgtEl>
                                        <p:attrNameLst>
                                          <p:attrName>ppt_w</p:attrName>
                                        </p:attrNameLst>
                                      </p:cBhvr>
                                      <p:tavLst>
                                        <p:tav tm="0">
                                          <p:val>
                                            <p:fltVal val="0"/>
                                          </p:val>
                                        </p:tav>
                                        <p:tav tm="100000">
                                          <p:val>
                                            <p:strVal val="#ppt_w"/>
                                          </p:val>
                                        </p:tav>
                                      </p:tavLst>
                                    </p:anim>
                                    <p:anim calcmode="lin" valueType="num">
                                      <p:cBhvr>
                                        <p:cTn id="45" dur="1000" fill="hold"/>
                                        <p:tgtEl>
                                          <p:spTgt spid="46"/>
                                        </p:tgtEl>
                                        <p:attrNameLst>
                                          <p:attrName>ppt_h</p:attrName>
                                        </p:attrNameLst>
                                      </p:cBhvr>
                                      <p:tavLst>
                                        <p:tav tm="0">
                                          <p:val>
                                            <p:fltVal val="0"/>
                                          </p:val>
                                        </p:tav>
                                        <p:tav tm="100000">
                                          <p:val>
                                            <p:strVal val="#ppt_h"/>
                                          </p:val>
                                        </p:tav>
                                      </p:tavLst>
                                    </p:anim>
                                    <p:anim calcmode="lin" valueType="num">
                                      <p:cBhvr>
                                        <p:cTn id="46" dur="1000" fill="hold"/>
                                        <p:tgtEl>
                                          <p:spTgt spid="46"/>
                                        </p:tgtEl>
                                        <p:attrNameLst>
                                          <p:attrName>ppt_x</p:attrName>
                                        </p:attrNameLst>
                                      </p:cBhvr>
                                      <p:tavLst>
                                        <p:tav tm="0" fmla="#ppt_x+(cos(-2*pi*(1-$))*-#ppt_x-sin(-2*pi*(1-$))*(1-#ppt_y))*(1-$)">
                                          <p:val>
                                            <p:fltVal val="0"/>
                                          </p:val>
                                        </p:tav>
                                        <p:tav tm="100000">
                                          <p:val>
                                            <p:fltVal val="1"/>
                                          </p:val>
                                        </p:tav>
                                      </p:tavLst>
                                    </p:anim>
                                    <p:anim calcmode="lin" valueType="num">
                                      <p:cBhvr>
                                        <p:cTn id="47" dur="1000" fill="hold"/>
                                        <p:tgtEl>
                                          <p:spTgt spid="46"/>
                                        </p:tgtEl>
                                        <p:attrNameLst>
                                          <p:attrName>ppt_y</p:attrName>
                                        </p:attrNameLst>
                                      </p:cBhvr>
                                      <p:tavLst>
                                        <p:tav tm="0" fmla="#ppt_y+(sin(-2*pi*(1-$))*-#ppt_x+cos(-2*pi*(1-$))*(1-#ppt_y))*(1-$)">
                                          <p:val>
                                            <p:fltVal val="0"/>
                                          </p:val>
                                        </p:tav>
                                        <p:tav tm="100000">
                                          <p:val>
                                            <p:fltVal val="1"/>
                                          </p:val>
                                        </p:tav>
                                      </p:tavLst>
                                    </p:anim>
                                  </p:childTnLst>
                                </p:cTn>
                              </p:par>
                            </p:childTnLst>
                          </p:cTn>
                        </p:par>
                        <p:par>
                          <p:cTn id="48" fill="hold">
                            <p:stCondLst>
                              <p:cond delay="5000"/>
                            </p:stCondLst>
                            <p:childTnLst>
                              <p:par>
                                <p:cTn id="49" presetID="42" presetClass="entr" presetSubtype="0" fill="hold" grpId="0" nodeType="afterEffect">
                                  <p:stCondLst>
                                    <p:cond delay="0"/>
                                  </p:stCondLst>
                                  <p:childTnLst>
                                    <p:set>
                                      <p:cBhvr>
                                        <p:cTn id="50" dur="1" fill="hold">
                                          <p:stCondLst>
                                            <p:cond delay="0"/>
                                          </p:stCondLst>
                                        </p:cTn>
                                        <p:tgtEl>
                                          <p:spTgt spid="59"/>
                                        </p:tgtEl>
                                        <p:attrNameLst>
                                          <p:attrName>style.visibility</p:attrName>
                                        </p:attrNameLst>
                                      </p:cBhvr>
                                      <p:to>
                                        <p:strVal val="visible"/>
                                      </p:to>
                                    </p:set>
                                    <p:animEffect transition="in" filter="fade">
                                      <p:cBhvr>
                                        <p:cTn id="51" dur="1000"/>
                                        <p:tgtEl>
                                          <p:spTgt spid="59"/>
                                        </p:tgtEl>
                                      </p:cBhvr>
                                    </p:animEffect>
                                    <p:anim calcmode="lin" valueType="num">
                                      <p:cBhvr>
                                        <p:cTn id="52" dur="1000" fill="hold"/>
                                        <p:tgtEl>
                                          <p:spTgt spid="59"/>
                                        </p:tgtEl>
                                        <p:attrNameLst>
                                          <p:attrName>ppt_x</p:attrName>
                                        </p:attrNameLst>
                                      </p:cBhvr>
                                      <p:tavLst>
                                        <p:tav tm="0">
                                          <p:val>
                                            <p:strVal val="#ppt_x"/>
                                          </p:val>
                                        </p:tav>
                                        <p:tav tm="100000">
                                          <p:val>
                                            <p:strVal val="#ppt_x"/>
                                          </p:val>
                                        </p:tav>
                                      </p:tavLst>
                                    </p:anim>
                                    <p:anim calcmode="lin" valueType="num">
                                      <p:cBhvr>
                                        <p:cTn id="53" dur="1000" fill="hold"/>
                                        <p:tgtEl>
                                          <p:spTgt spid="59"/>
                                        </p:tgtEl>
                                        <p:attrNameLst>
                                          <p:attrName>ppt_y</p:attrName>
                                        </p:attrNameLst>
                                      </p:cBhvr>
                                      <p:tavLst>
                                        <p:tav tm="0">
                                          <p:val>
                                            <p:strVal val="#ppt_y+.1"/>
                                          </p:val>
                                        </p:tav>
                                        <p:tav tm="100000">
                                          <p:val>
                                            <p:strVal val="#ppt_y"/>
                                          </p:val>
                                        </p:tav>
                                      </p:tavLst>
                                    </p:anim>
                                  </p:childTnLst>
                                </p:cTn>
                              </p:par>
                              <p:par>
                                <p:cTn id="54" presetID="42" presetClass="entr" presetSubtype="0" fill="hold" grpId="0" nodeType="withEffect">
                                  <p:stCondLst>
                                    <p:cond delay="0"/>
                                  </p:stCondLst>
                                  <p:childTnLst>
                                    <p:set>
                                      <p:cBhvr>
                                        <p:cTn id="55" dur="1" fill="hold">
                                          <p:stCondLst>
                                            <p:cond delay="0"/>
                                          </p:stCondLst>
                                        </p:cTn>
                                        <p:tgtEl>
                                          <p:spTgt spid="60"/>
                                        </p:tgtEl>
                                        <p:attrNameLst>
                                          <p:attrName>style.visibility</p:attrName>
                                        </p:attrNameLst>
                                      </p:cBhvr>
                                      <p:to>
                                        <p:strVal val="visible"/>
                                      </p:to>
                                    </p:set>
                                    <p:animEffect transition="in" filter="fade">
                                      <p:cBhvr>
                                        <p:cTn id="56" dur="1000"/>
                                        <p:tgtEl>
                                          <p:spTgt spid="60"/>
                                        </p:tgtEl>
                                      </p:cBhvr>
                                    </p:animEffect>
                                    <p:anim calcmode="lin" valueType="num">
                                      <p:cBhvr>
                                        <p:cTn id="57" dur="1000" fill="hold"/>
                                        <p:tgtEl>
                                          <p:spTgt spid="60"/>
                                        </p:tgtEl>
                                        <p:attrNameLst>
                                          <p:attrName>ppt_x</p:attrName>
                                        </p:attrNameLst>
                                      </p:cBhvr>
                                      <p:tavLst>
                                        <p:tav tm="0">
                                          <p:val>
                                            <p:strVal val="#ppt_x"/>
                                          </p:val>
                                        </p:tav>
                                        <p:tav tm="100000">
                                          <p:val>
                                            <p:strVal val="#ppt_x"/>
                                          </p:val>
                                        </p:tav>
                                      </p:tavLst>
                                    </p:anim>
                                    <p:anim calcmode="lin" valueType="num">
                                      <p:cBhvr>
                                        <p:cTn id="58" dur="1000" fill="hold"/>
                                        <p:tgtEl>
                                          <p:spTgt spid="60"/>
                                        </p:tgtEl>
                                        <p:attrNameLst>
                                          <p:attrName>ppt_y</p:attrName>
                                        </p:attrNameLst>
                                      </p:cBhvr>
                                      <p:tavLst>
                                        <p:tav tm="0">
                                          <p:val>
                                            <p:strVal val="#ppt_y+.1"/>
                                          </p:val>
                                        </p:tav>
                                        <p:tav tm="100000">
                                          <p:val>
                                            <p:strVal val="#ppt_y"/>
                                          </p:val>
                                        </p:tav>
                                      </p:tavLst>
                                    </p:anim>
                                  </p:childTnLst>
                                </p:cTn>
                              </p:par>
                            </p:childTnLst>
                          </p:cTn>
                        </p:par>
                        <p:par>
                          <p:cTn id="59" fill="hold">
                            <p:stCondLst>
                              <p:cond delay="6000"/>
                            </p:stCondLst>
                            <p:childTnLst>
                              <p:par>
                                <p:cTn id="60" presetID="15" presetClass="entr" presetSubtype="0" fill="hold" nodeType="afterEffect">
                                  <p:stCondLst>
                                    <p:cond delay="0"/>
                                  </p:stCondLst>
                                  <p:childTnLst>
                                    <p:set>
                                      <p:cBhvr>
                                        <p:cTn id="61" dur="1" fill="hold">
                                          <p:stCondLst>
                                            <p:cond delay="0"/>
                                          </p:stCondLst>
                                        </p:cTn>
                                        <p:tgtEl>
                                          <p:spTgt spid="49"/>
                                        </p:tgtEl>
                                        <p:attrNameLst>
                                          <p:attrName>style.visibility</p:attrName>
                                        </p:attrNameLst>
                                      </p:cBhvr>
                                      <p:to>
                                        <p:strVal val="visible"/>
                                      </p:to>
                                    </p:set>
                                    <p:anim calcmode="lin" valueType="num">
                                      <p:cBhvr>
                                        <p:cTn id="62" dur="1000" fill="hold"/>
                                        <p:tgtEl>
                                          <p:spTgt spid="49"/>
                                        </p:tgtEl>
                                        <p:attrNameLst>
                                          <p:attrName>ppt_w</p:attrName>
                                        </p:attrNameLst>
                                      </p:cBhvr>
                                      <p:tavLst>
                                        <p:tav tm="0">
                                          <p:val>
                                            <p:fltVal val="0"/>
                                          </p:val>
                                        </p:tav>
                                        <p:tav tm="100000">
                                          <p:val>
                                            <p:strVal val="#ppt_w"/>
                                          </p:val>
                                        </p:tav>
                                      </p:tavLst>
                                    </p:anim>
                                    <p:anim calcmode="lin" valueType="num">
                                      <p:cBhvr>
                                        <p:cTn id="63" dur="1000" fill="hold"/>
                                        <p:tgtEl>
                                          <p:spTgt spid="49"/>
                                        </p:tgtEl>
                                        <p:attrNameLst>
                                          <p:attrName>ppt_h</p:attrName>
                                        </p:attrNameLst>
                                      </p:cBhvr>
                                      <p:tavLst>
                                        <p:tav tm="0">
                                          <p:val>
                                            <p:fltVal val="0"/>
                                          </p:val>
                                        </p:tav>
                                        <p:tav tm="100000">
                                          <p:val>
                                            <p:strVal val="#ppt_h"/>
                                          </p:val>
                                        </p:tav>
                                      </p:tavLst>
                                    </p:anim>
                                    <p:anim calcmode="lin" valueType="num">
                                      <p:cBhvr>
                                        <p:cTn id="64" dur="1000" fill="hold"/>
                                        <p:tgtEl>
                                          <p:spTgt spid="49"/>
                                        </p:tgtEl>
                                        <p:attrNameLst>
                                          <p:attrName>ppt_x</p:attrName>
                                        </p:attrNameLst>
                                      </p:cBhvr>
                                      <p:tavLst>
                                        <p:tav tm="0" fmla="#ppt_x+(cos(-2*pi*(1-$))*-#ppt_x-sin(-2*pi*(1-$))*(1-#ppt_y))*(1-$)">
                                          <p:val>
                                            <p:fltVal val="0"/>
                                          </p:val>
                                        </p:tav>
                                        <p:tav tm="100000">
                                          <p:val>
                                            <p:fltVal val="1"/>
                                          </p:val>
                                        </p:tav>
                                      </p:tavLst>
                                    </p:anim>
                                    <p:anim calcmode="lin" valueType="num">
                                      <p:cBhvr>
                                        <p:cTn id="65" dur="1000" fill="hold"/>
                                        <p:tgtEl>
                                          <p:spTgt spid="49"/>
                                        </p:tgtEl>
                                        <p:attrNameLst>
                                          <p:attrName>ppt_y</p:attrName>
                                        </p:attrNameLst>
                                      </p:cBhvr>
                                      <p:tavLst>
                                        <p:tav tm="0" fmla="#ppt_y+(sin(-2*pi*(1-$))*-#ppt_x+cos(-2*pi*(1-$))*(1-#ppt_y))*(1-$)">
                                          <p:val>
                                            <p:fltVal val="0"/>
                                          </p:val>
                                        </p:tav>
                                        <p:tav tm="100000">
                                          <p:val>
                                            <p:fltVal val="1"/>
                                          </p:val>
                                        </p:tav>
                                      </p:tavLst>
                                    </p:anim>
                                  </p:childTnLst>
                                </p:cTn>
                              </p:par>
                            </p:childTnLst>
                          </p:cTn>
                        </p:par>
                        <p:par>
                          <p:cTn id="66" fill="hold">
                            <p:stCondLst>
                              <p:cond delay="7000"/>
                            </p:stCondLst>
                            <p:childTnLst>
                              <p:par>
                                <p:cTn id="67" presetID="42" presetClass="entr" presetSubtype="0" fill="hold" grpId="0" nodeType="afterEffect">
                                  <p:stCondLst>
                                    <p:cond delay="0"/>
                                  </p:stCondLst>
                                  <p:childTnLst>
                                    <p:set>
                                      <p:cBhvr>
                                        <p:cTn id="68" dur="1" fill="hold">
                                          <p:stCondLst>
                                            <p:cond delay="0"/>
                                          </p:stCondLst>
                                        </p:cTn>
                                        <p:tgtEl>
                                          <p:spTgt spid="57"/>
                                        </p:tgtEl>
                                        <p:attrNameLst>
                                          <p:attrName>style.visibility</p:attrName>
                                        </p:attrNameLst>
                                      </p:cBhvr>
                                      <p:to>
                                        <p:strVal val="visible"/>
                                      </p:to>
                                    </p:set>
                                    <p:animEffect transition="in" filter="fade">
                                      <p:cBhvr>
                                        <p:cTn id="69" dur="1000"/>
                                        <p:tgtEl>
                                          <p:spTgt spid="57"/>
                                        </p:tgtEl>
                                      </p:cBhvr>
                                    </p:animEffect>
                                    <p:anim calcmode="lin" valueType="num">
                                      <p:cBhvr>
                                        <p:cTn id="70" dur="1000" fill="hold"/>
                                        <p:tgtEl>
                                          <p:spTgt spid="57"/>
                                        </p:tgtEl>
                                        <p:attrNameLst>
                                          <p:attrName>ppt_x</p:attrName>
                                        </p:attrNameLst>
                                      </p:cBhvr>
                                      <p:tavLst>
                                        <p:tav tm="0">
                                          <p:val>
                                            <p:strVal val="#ppt_x"/>
                                          </p:val>
                                        </p:tav>
                                        <p:tav tm="100000">
                                          <p:val>
                                            <p:strVal val="#ppt_x"/>
                                          </p:val>
                                        </p:tav>
                                      </p:tavLst>
                                    </p:anim>
                                    <p:anim calcmode="lin" valueType="num">
                                      <p:cBhvr>
                                        <p:cTn id="71" dur="1000" fill="hold"/>
                                        <p:tgtEl>
                                          <p:spTgt spid="57"/>
                                        </p:tgtEl>
                                        <p:attrNameLst>
                                          <p:attrName>ppt_y</p:attrName>
                                        </p:attrNameLst>
                                      </p:cBhvr>
                                      <p:tavLst>
                                        <p:tav tm="0">
                                          <p:val>
                                            <p:strVal val="#ppt_y+.1"/>
                                          </p:val>
                                        </p:tav>
                                        <p:tav tm="100000">
                                          <p:val>
                                            <p:strVal val="#ppt_y"/>
                                          </p:val>
                                        </p:tav>
                                      </p:tavLst>
                                    </p:anim>
                                  </p:childTnLst>
                                </p:cTn>
                              </p:par>
                              <p:par>
                                <p:cTn id="72" presetID="42" presetClass="entr" presetSubtype="0" fill="hold" grpId="0" nodeType="withEffect">
                                  <p:stCondLst>
                                    <p:cond delay="0"/>
                                  </p:stCondLst>
                                  <p:childTnLst>
                                    <p:set>
                                      <p:cBhvr>
                                        <p:cTn id="73" dur="1" fill="hold">
                                          <p:stCondLst>
                                            <p:cond delay="0"/>
                                          </p:stCondLst>
                                        </p:cTn>
                                        <p:tgtEl>
                                          <p:spTgt spid="58"/>
                                        </p:tgtEl>
                                        <p:attrNameLst>
                                          <p:attrName>style.visibility</p:attrName>
                                        </p:attrNameLst>
                                      </p:cBhvr>
                                      <p:to>
                                        <p:strVal val="visible"/>
                                      </p:to>
                                    </p:set>
                                    <p:animEffect transition="in" filter="fade">
                                      <p:cBhvr>
                                        <p:cTn id="74" dur="1000"/>
                                        <p:tgtEl>
                                          <p:spTgt spid="58"/>
                                        </p:tgtEl>
                                      </p:cBhvr>
                                    </p:animEffect>
                                    <p:anim calcmode="lin" valueType="num">
                                      <p:cBhvr>
                                        <p:cTn id="75" dur="1000" fill="hold"/>
                                        <p:tgtEl>
                                          <p:spTgt spid="58"/>
                                        </p:tgtEl>
                                        <p:attrNameLst>
                                          <p:attrName>ppt_x</p:attrName>
                                        </p:attrNameLst>
                                      </p:cBhvr>
                                      <p:tavLst>
                                        <p:tav tm="0">
                                          <p:val>
                                            <p:strVal val="#ppt_x"/>
                                          </p:val>
                                        </p:tav>
                                        <p:tav tm="100000">
                                          <p:val>
                                            <p:strVal val="#ppt_x"/>
                                          </p:val>
                                        </p:tav>
                                      </p:tavLst>
                                    </p:anim>
                                    <p:anim calcmode="lin" valueType="num">
                                      <p:cBhvr>
                                        <p:cTn id="76" dur="1000" fill="hold"/>
                                        <p:tgtEl>
                                          <p:spTgt spid="58"/>
                                        </p:tgtEl>
                                        <p:attrNameLst>
                                          <p:attrName>ppt_y</p:attrName>
                                        </p:attrNameLst>
                                      </p:cBhvr>
                                      <p:tavLst>
                                        <p:tav tm="0">
                                          <p:val>
                                            <p:strVal val="#ppt_y+.1"/>
                                          </p:val>
                                        </p:tav>
                                        <p:tav tm="100000">
                                          <p:val>
                                            <p:strVal val="#ppt_y"/>
                                          </p:val>
                                        </p:tav>
                                      </p:tavLst>
                                    </p:anim>
                                  </p:childTnLst>
                                </p:cTn>
                              </p:par>
                            </p:childTnLst>
                          </p:cTn>
                        </p:par>
                        <p:par>
                          <p:cTn id="77" fill="hold">
                            <p:stCondLst>
                              <p:cond delay="8000"/>
                            </p:stCondLst>
                            <p:childTnLst>
                              <p:par>
                                <p:cTn id="78" presetID="15" presetClass="entr" presetSubtype="0" fill="hold" nodeType="afterEffect">
                                  <p:stCondLst>
                                    <p:cond delay="0"/>
                                  </p:stCondLst>
                                  <p:childTnLst>
                                    <p:set>
                                      <p:cBhvr>
                                        <p:cTn id="79" dur="1" fill="hold">
                                          <p:stCondLst>
                                            <p:cond delay="0"/>
                                          </p:stCondLst>
                                        </p:cTn>
                                        <p:tgtEl>
                                          <p:spTgt spid="52"/>
                                        </p:tgtEl>
                                        <p:attrNameLst>
                                          <p:attrName>style.visibility</p:attrName>
                                        </p:attrNameLst>
                                      </p:cBhvr>
                                      <p:to>
                                        <p:strVal val="visible"/>
                                      </p:to>
                                    </p:set>
                                    <p:anim calcmode="lin" valueType="num">
                                      <p:cBhvr>
                                        <p:cTn id="80" dur="1000" fill="hold"/>
                                        <p:tgtEl>
                                          <p:spTgt spid="52"/>
                                        </p:tgtEl>
                                        <p:attrNameLst>
                                          <p:attrName>ppt_w</p:attrName>
                                        </p:attrNameLst>
                                      </p:cBhvr>
                                      <p:tavLst>
                                        <p:tav tm="0">
                                          <p:val>
                                            <p:fltVal val="0"/>
                                          </p:val>
                                        </p:tav>
                                        <p:tav tm="100000">
                                          <p:val>
                                            <p:strVal val="#ppt_w"/>
                                          </p:val>
                                        </p:tav>
                                      </p:tavLst>
                                    </p:anim>
                                    <p:anim calcmode="lin" valueType="num">
                                      <p:cBhvr>
                                        <p:cTn id="81" dur="1000" fill="hold"/>
                                        <p:tgtEl>
                                          <p:spTgt spid="52"/>
                                        </p:tgtEl>
                                        <p:attrNameLst>
                                          <p:attrName>ppt_h</p:attrName>
                                        </p:attrNameLst>
                                      </p:cBhvr>
                                      <p:tavLst>
                                        <p:tav tm="0">
                                          <p:val>
                                            <p:fltVal val="0"/>
                                          </p:val>
                                        </p:tav>
                                        <p:tav tm="100000">
                                          <p:val>
                                            <p:strVal val="#ppt_h"/>
                                          </p:val>
                                        </p:tav>
                                      </p:tavLst>
                                    </p:anim>
                                    <p:anim calcmode="lin" valueType="num">
                                      <p:cBhvr>
                                        <p:cTn id="82" dur="1000" fill="hold"/>
                                        <p:tgtEl>
                                          <p:spTgt spid="52"/>
                                        </p:tgtEl>
                                        <p:attrNameLst>
                                          <p:attrName>ppt_x</p:attrName>
                                        </p:attrNameLst>
                                      </p:cBhvr>
                                      <p:tavLst>
                                        <p:tav tm="0" fmla="#ppt_x+(cos(-2*pi*(1-$))*-#ppt_x-sin(-2*pi*(1-$))*(1-#ppt_y))*(1-$)">
                                          <p:val>
                                            <p:fltVal val="0"/>
                                          </p:val>
                                        </p:tav>
                                        <p:tav tm="100000">
                                          <p:val>
                                            <p:fltVal val="1"/>
                                          </p:val>
                                        </p:tav>
                                      </p:tavLst>
                                    </p:anim>
                                    <p:anim calcmode="lin" valueType="num">
                                      <p:cBhvr>
                                        <p:cTn id="83" dur="1000" fill="hold"/>
                                        <p:tgtEl>
                                          <p:spTgt spid="52"/>
                                        </p:tgtEl>
                                        <p:attrNameLst>
                                          <p:attrName>ppt_y</p:attrName>
                                        </p:attrNameLst>
                                      </p:cBhvr>
                                      <p:tavLst>
                                        <p:tav tm="0" fmla="#ppt_y+(sin(-2*pi*(1-$))*-#ppt_x+cos(-2*pi*(1-$))*(1-#ppt_y))*(1-$)">
                                          <p:val>
                                            <p:fltVal val="0"/>
                                          </p:val>
                                        </p:tav>
                                        <p:tav tm="100000">
                                          <p:val>
                                            <p:fltVal val="1"/>
                                          </p:val>
                                        </p:tav>
                                      </p:tavLst>
                                    </p:anim>
                                  </p:childTnLst>
                                </p:cTn>
                              </p:par>
                            </p:childTnLst>
                          </p:cTn>
                        </p:par>
                        <p:par>
                          <p:cTn id="84" fill="hold">
                            <p:stCondLst>
                              <p:cond delay="9000"/>
                            </p:stCondLst>
                            <p:childTnLst>
                              <p:par>
                                <p:cTn id="85" presetID="42" presetClass="entr" presetSubtype="0" fill="hold" grpId="0" nodeType="afterEffect">
                                  <p:stCondLst>
                                    <p:cond delay="0"/>
                                  </p:stCondLst>
                                  <p:childTnLst>
                                    <p:set>
                                      <p:cBhvr>
                                        <p:cTn id="86" dur="1" fill="hold">
                                          <p:stCondLst>
                                            <p:cond delay="0"/>
                                          </p:stCondLst>
                                        </p:cTn>
                                        <p:tgtEl>
                                          <p:spTgt spid="61"/>
                                        </p:tgtEl>
                                        <p:attrNameLst>
                                          <p:attrName>style.visibility</p:attrName>
                                        </p:attrNameLst>
                                      </p:cBhvr>
                                      <p:to>
                                        <p:strVal val="visible"/>
                                      </p:to>
                                    </p:set>
                                    <p:animEffect transition="in" filter="fade">
                                      <p:cBhvr>
                                        <p:cTn id="87" dur="1000"/>
                                        <p:tgtEl>
                                          <p:spTgt spid="61"/>
                                        </p:tgtEl>
                                      </p:cBhvr>
                                    </p:animEffect>
                                    <p:anim calcmode="lin" valueType="num">
                                      <p:cBhvr>
                                        <p:cTn id="88" dur="1000" fill="hold"/>
                                        <p:tgtEl>
                                          <p:spTgt spid="61"/>
                                        </p:tgtEl>
                                        <p:attrNameLst>
                                          <p:attrName>ppt_x</p:attrName>
                                        </p:attrNameLst>
                                      </p:cBhvr>
                                      <p:tavLst>
                                        <p:tav tm="0">
                                          <p:val>
                                            <p:strVal val="#ppt_x"/>
                                          </p:val>
                                        </p:tav>
                                        <p:tav tm="100000">
                                          <p:val>
                                            <p:strVal val="#ppt_x"/>
                                          </p:val>
                                        </p:tav>
                                      </p:tavLst>
                                    </p:anim>
                                    <p:anim calcmode="lin" valueType="num">
                                      <p:cBhvr>
                                        <p:cTn id="89" dur="1000" fill="hold"/>
                                        <p:tgtEl>
                                          <p:spTgt spid="61"/>
                                        </p:tgtEl>
                                        <p:attrNameLst>
                                          <p:attrName>ppt_y</p:attrName>
                                        </p:attrNameLst>
                                      </p:cBhvr>
                                      <p:tavLst>
                                        <p:tav tm="0">
                                          <p:val>
                                            <p:strVal val="#ppt_y+.1"/>
                                          </p:val>
                                        </p:tav>
                                        <p:tav tm="100000">
                                          <p:val>
                                            <p:strVal val="#ppt_y"/>
                                          </p:val>
                                        </p:tav>
                                      </p:tavLst>
                                    </p:anim>
                                  </p:childTnLst>
                                </p:cTn>
                              </p:par>
                              <p:par>
                                <p:cTn id="90" presetID="42" presetClass="entr" presetSubtype="0" fill="hold" grpId="0" nodeType="withEffect">
                                  <p:stCondLst>
                                    <p:cond delay="0"/>
                                  </p:stCondLst>
                                  <p:childTnLst>
                                    <p:set>
                                      <p:cBhvr>
                                        <p:cTn id="91" dur="1" fill="hold">
                                          <p:stCondLst>
                                            <p:cond delay="0"/>
                                          </p:stCondLst>
                                        </p:cTn>
                                        <p:tgtEl>
                                          <p:spTgt spid="62"/>
                                        </p:tgtEl>
                                        <p:attrNameLst>
                                          <p:attrName>style.visibility</p:attrName>
                                        </p:attrNameLst>
                                      </p:cBhvr>
                                      <p:to>
                                        <p:strVal val="visible"/>
                                      </p:to>
                                    </p:set>
                                    <p:animEffect transition="in" filter="fade">
                                      <p:cBhvr>
                                        <p:cTn id="92" dur="1000"/>
                                        <p:tgtEl>
                                          <p:spTgt spid="62"/>
                                        </p:tgtEl>
                                      </p:cBhvr>
                                    </p:animEffect>
                                    <p:anim calcmode="lin" valueType="num">
                                      <p:cBhvr>
                                        <p:cTn id="93" dur="1000" fill="hold"/>
                                        <p:tgtEl>
                                          <p:spTgt spid="62"/>
                                        </p:tgtEl>
                                        <p:attrNameLst>
                                          <p:attrName>ppt_x</p:attrName>
                                        </p:attrNameLst>
                                      </p:cBhvr>
                                      <p:tavLst>
                                        <p:tav tm="0">
                                          <p:val>
                                            <p:strVal val="#ppt_x"/>
                                          </p:val>
                                        </p:tav>
                                        <p:tav tm="100000">
                                          <p:val>
                                            <p:strVal val="#ppt_x"/>
                                          </p:val>
                                        </p:tav>
                                      </p:tavLst>
                                    </p:anim>
                                    <p:anim calcmode="lin" valueType="num">
                                      <p:cBhvr>
                                        <p:cTn id="94" dur="1000" fill="hold"/>
                                        <p:tgtEl>
                                          <p:spTgt spid="6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56" grpId="0"/>
      <p:bldP spid="57" grpId="0"/>
      <p:bldP spid="58" grpId="0"/>
      <p:bldP spid="59" grpId="0"/>
      <p:bldP spid="60" grpId="0"/>
      <p:bldP spid="61" grpId="0"/>
      <p:bldP spid="62" grpId="0"/>
      <p:bldP spid="27" grpId="0"/>
      <p:bldP spid="28" grpId="0" animBg="1"/>
      <p:bldP spid="29"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789463" y="1965156"/>
            <a:ext cx="1046234" cy="936104"/>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charset="-122"/>
              <a:ea typeface="微软雅黑" panose="020B0503020204020204" charset="-122"/>
              <a:cs typeface="+mn-ea"/>
              <a:sym typeface="微软雅黑" panose="020B0503020204020204" charset="-122"/>
            </a:endParaRPr>
          </a:p>
        </p:txBody>
      </p:sp>
      <p:sp>
        <p:nvSpPr>
          <p:cNvPr id="7" name="矩形 6"/>
          <p:cNvSpPr/>
          <p:nvPr/>
        </p:nvSpPr>
        <p:spPr>
          <a:xfrm>
            <a:off x="1797574" y="1965156"/>
            <a:ext cx="1046234" cy="936104"/>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charset="-122"/>
              <a:ea typeface="微软雅黑" panose="020B0503020204020204" charset="-122"/>
              <a:cs typeface="+mn-ea"/>
              <a:sym typeface="微软雅黑" panose="020B0503020204020204" charset="-122"/>
            </a:endParaRPr>
          </a:p>
        </p:txBody>
      </p:sp>
      <p:sp>
        <p:nvSpPr>
          <p:cNvPr id="8" name="TextBox 7"/>
          <p:cNvSpPr txBox="1"/>
          <p:nvPr/>
        </p:nvSpPr>
        <p:spPr>
          <a:xfrm>
            <a:off x="861471" y="2121946"/>
            <a:ext cx="899134" cy="707886"/>
          </a:xfrm>
          <a:prstGeom prst="rect">
            <a:avLst/>
          </a:prstGeom>
          <a:noFill/>
        </p:spPr>
        <p:txBody>
          <a:bodyPr wrap="square" rtlCol="0">
            <a:spAutoFit/>
          </a:bodyPr>
          <a:lstStyle/>
          <a:p>
            <a:r>
              <a:rPr lang="en-US" altLang="zh-CN" sz="4000" b="1" dirty="0">
                <a:solidFill>
                  <a:schemeClr val="bg1"/>
                </a:solidFill>
                <a:latin typeface="微软雅黑" panose="020B0503020204020204" charset="-122"/>
                <a:ea typeface="微软雅黑" panose="020B0503020204020204" charset="-122"/>
                <a:cs typeface="+mn-ea"/>
                <a:sym typeface="微软雅黑" panose="020B0503020204020204" charset="-122"/>
              </a:rPr>
              <a:t>01</a:t>
            </a:r>
            <a:endParaRPr lang="zh-CN" altLang="en-US" sz="4000" b="1" dirty="0">
              <a:solidFill>
                <a:schemeClr val="bg1"/>
              </a:solidFill>
              <a:latin typeface="微软雅黑" panose="020B0503020204020204" charset="-122"/>
              <a:ea typeface="微软雅黑" panose="020B0503020204020204" charset="-122"/>
              <a:cs typeface="+mn-ea"/>
              <a:sym typeface="微软雅黑" panose="020B0503020204020204" charset="-122"/>
            </a:endParaRPr>
          </a:p>
        </p:txBody>
      </p:sp>
      <p:sp>
        <p:nvSpPr>
          <p:cNvPr id="9" name="TextBox 8"/>
          <p:cNvSpPr txBox="1"/>
          <p:nvPr/>
        </p:nvSpPr>
        <p:spPr>
          <a:xfrm>
            <a:off x="755576" y="666006"/>
            <a:ext cx="7560839" cy="1384995"/>
          </a:xfrm>
          <a:prstGeom prst="rect">
            <a:avLst/>
          </a:prstGeom>
          <a:noFill/>
        </p:spPr>
        <p:txBody>
          <a:bodyPr wrap="square" rtlCol="0">
            <a:spAutoFit/>
          </a:bodyPr>
          <a:lstStyle/>
          <a:p>
            <a:pPr>
              <a:lnSpc>
                <a:spcPct val="150000"/>
              </a:lnSpc>
            </a:pPr>
            <a:r>
              <a:rPr lang="zh-CN" altLang="en-US" sz="1400" dirty="0">
                <a:solidFill>
                  <a:schemeClr val="tx1">
                    <a:lumMod val="95000"/>
                    <a:lumOff val="5000"/>
                  </a:schemeClr>
                </a:solidFill>
                <a:latin typeface="微软雅黑" panose="020B0503020204020204" charset="-122"/>
                <a:ea typeface="微软雅黑" panose="020B0503020204020204" charset="-122"/>
                <a:cs typeface="+mn-ea"/>
                <a:sym typeface="微软雅黑" panose="020B0503020204020204" charset="-122"/>
              </a:rPr>
              <a:t>公司成立于</a:t>
            </a:r>
            <a:r>
              <a:rPr lang="en-US" altLang="zh-CN" sz="1400" dirty="0">
                <a:solidFill>
                  <a:schemeClr val="tx1">
                    <a:lumMod val="95000"/>
                    <a:lumOff val="5000"/>
                  </a:schemeClr>
                </a:solidFill>
                <a:latin typeface="微软雅黑" panose="020B0503020204020204" charset="-122"/>
                <a:ea typeface="微软雅黑" panose="020B0503020204020204" charset="-122"/>
                <a:cs typeface="+mn-ea"/>
                <a:sym typeface="微软雅黑" panose="020B0503020204020204" charset="-122"/>
              </a:rPr>
              <a:t>2010</a:t>
            </a:r>
            <a:r>
              <a:rPr lang="zh-CN" altLang="en-US" sz="1400" dirty="0">
                <a:solidFill>
                  <a:schemeClr val="tx1">
                    <a:lumMod val="95000"/>
                    <a:lumOff val="5000"/>
                  </a:schemeClr>
                </a:solidFill>
                <a:latin typeface="微软雅黑" panose="020B0503020204020204" charset="-122"/>
                <a:ea typeface="微软雅黑" panose="020B0503020204020204" charset="-122"/>
                <a:cs typeface="+mn-ea"/>
                <a:sym typeface="微软雅黑" panose="020B0503020204020204" charset="-122"/>
              </a:rPr>
              <a:t>年</a:t>
            </a:r>
            <a:r>
              <a:rPr lang="en-US" altLang="zh-CN" sz="1400" dirty="0">
                <a:solidFill>
                  <a:schemeClr val="tx1">
                    <a:lumMod val="95000"/>
                    <a:lumOff val="5000"/>
                  </a:schemeClr>
                </a:solidFill>
                <a:latin typeface="微软雅黑" panose="020B0503020204020204" charset="-122"/>
                <a:ea typeface="微软雅黑" panose="020B0503020204020204" charset="-122"/>
                <a:cs typeface="+mn-ea"/>
                <a:sym typeface="微软雅黑" panose="020B0503020204020204" charset="-122"/>
              </a:rPr>
              <a:t>1</a:t>
            </a:r>
            <a:r>
              <a:rPr lang="zh-CN" altLang="en-US" sz="1400" dirty="0">
                <a:solidFill>
                  <a:schemeClr val="tx1">
                    <a:lumMod val="95000"/>
                    <a:lumOff val="5000"/>
                  </a:schemeClr>
                </a:solidFill>
                <a:latin typeface="微软雅黑" panose="020B0503020204020204" charset="-122"/>
                <a:ea typeface="微软雅黑" panose="020B0503020204020204" charset="-122"/>
                <a:cs typeface="+mn-ea"/>
                <a:sym typeface="微软雅黑" panose="020B0503020204020204" charset="-122"/>
              </a:rPr>
              <a:t>月，</a:t>
            </a:r>
            <a:r>
              <a:rPr lang="en-US" altLang="zh-CN" sz="1400" dirty="0">
                <a:solidFill>
                  <a:schemeClr val="tx1">
                    <a:lumMod val="95000"/>
                    <a:lumOff val="5000"/>
                  </a:schemeClr>
                </a:solidFill>
                <a:latin typeface="微软雅黑" panose="020B0503020204020204" charset="-122"/>
                <a:ea typeface="微软雅黑" panose="020B0503020204020204" charset="-122"/>
                <a:cs typeface="+mn-ea"/>
                <a:sym typeface="微软雅黑" panose="020B0503020204020204" charset="-122"/>
              </a:rPr>
              <a:t>2012</a:t>
            </a:r>
            <a:r>
              <a:rPr lang="zh-CN" altLang="en-US" sz="1400" dirty="0">
                <a:solidFill>
                  <a:schemeClr val="tx1">
                    <a:lumMod val="95000"/>
                    <a:lumOff val="5000"/>
                  </a:schemeClr>
                </a:solidFill>
                <a:latin typeface="微软雅黑" panose="020B0503020204020204" charset="-122"/>
                <a:ea typeface="微软雅黑" panose="020B0503020204020204" charset="-122"/>
                <a:cs typeface="+mn-ea"/>
                <a:sym typeface="微软雅黑" panose="020B0503020204020204" charset="-122"/>
              </a:rPr>
              <a:t>年底注册资本</a:t>
            </a:r>
            <a:r>
              <a:rPr lang="en-US" altLang="zh-CN" sz="1400" dirty="0">
                <a:solidFill>
                  <a:schemeClr val="tx1">
                    <a:lumMod val="95000"/>
                    <a:lumOff val="5000"/>
                  </a:schemeClr>
                </a:solidFill>
                <a:latin typeface="微软雅黑" panose="020B0503020204020204" charset="-122"/>
                <a:ea typeface="微软雅黑" panose="020B0503020204020204" charset="-122"/>
                <a:cs typeface="+mn-ea"/>
                <a:sym typeface="微软雅黑" panose="020B0503020204020204" charset="-122"/>
              </a:rPr>
              <a:t>120</a:t>
            </a:r>
            <a:r>
              <a:rPr lang="zh-CN" altLang="en-US" sz="1400" dirty="0">
                <a:solidFill>
                  <a:schemeClr val="tx1">
                    <a:lumMod val="95000"/>
                    <a:lumOff val="5000"/>
                  </a:schemeClr>
                </a:solidFill>
                <a:latin typeface="微软雅黑" panose="020B0503020204020204" charset="-122"/>
                <a:ea typeface="微软雅黑" panose="020B0503020204020204" charset="-122"/>
                <a:cs typeface="+mn-ea"/>
                <a:sym typeface="微软雅黑" panose="020B0503020204020204" charset="-122"/>
              </a:rPr>
              <a:t>亿元，拥有全资和控股子公司</a:t>
            </a:r>
            <a:r>
              <a:rPr lang="en-US" altLang="zh-CN" sz="1400" dirty="0">
                <a:solidFill>
                  <a:schemeClr val="tx1">
                    <a:lumMod val="95000"/>
                    <a:lumOff val="5000"/>
                  </a:schemeClr>
                </a:solidFill>
                <a:latin typeface="微软雅黑" panose="020B0503020204020204" charset="-122"/>
                <a:ea typeface="微软雅黑" panose="020B0503020204020204" charset="-122"/>
                <a:cs typeface="+mn-ea"/>
                <a:sym typeface="微软雅黑" panose="020B0503020204020204" charset="-122"/>
              </a:rPr>
              <a:t>772</a:t>
            </a:r>
            <a:r>
              <a:rPr lang="zh-CN" altLang="en-US" sz="1400" dirty="0">
                <a:solidFill>
                  <a:schemeClr val="tx1">
                    <a:lumMod val="95000"/>
                    <a:lumOff val="5000"/>
                  </a:schemeClr>
                </a:solidFill>
                <a:latin typeface="微软雅黑" panose="020B0503020204020204" charset="-122"/>
                <a:ea typeface="微软雅黑" panose="020B0503020204020204" charset="-122"/>
                <a:cs typeface="+mn-ea"/>
                <a:sym typeface="微软雅黑" panose="020B0503020204020204" charset="-122"/>
              </a:rPr>
              <a:t>家，参股公司</a:t>
            </a:r>
            <a:r>
              <a:rPr lang="en-US" altLang="zh-CN" sz="1400" dirty="0">
                <a:solidFill>
                  <a:schemeClr val="tx1">
                    <a:lumMod val="95000"/>
                    <a:lumOff val="5000"/>
                  </a:schemeClr>
                </a:solidFill>
                <a:latin typeface="微软雅黑" panose="020B0503020204020204" charset="-122"/>
                <a:ea typeface="微软雅黑" panose="020B0503020204020204" charset="-122"/>
                <a:cs typeface="+mn-ea"/>
                <a:sym typeface="微软雅黑" panose="020B0503020204020204" charset="-122"/>
              </a:rPr>
              <a:t>73</a:t>
            </a:r>
            <a:r>
              <a:rPr lang="zh-CN" altLang="en-US" sz="1400" dirty="0">
                <a:solidFill>
                  <a:schemeClr val="tx1">
                    <a:lumMod val="95000"/>
                    <a:lumOff val="5000"/>
                  </a:schemeClr>
                </a:solidFill>
                <a:latin typeface="微软雅黑" panose="020B0503020204020204" charset="-122"/>
                <a:ea typeface="微软雅黑" panose="020B0503020204020204" charset="-122"/>
                <a:cs typeface="+mn-ea"/>
                <a:sym typeface="微软雅黑" panose="020B0503020204020204" charset="-122"/>
              </a:rPr>
              <a:t>家，主要从事电源的开发、投资、建设、经营及管理</a:t>
            </a:r>
            <a:r>
              <a:rPr lang="en-US" altLang="zh-CN" sz="1400" dirty="0">
                <a:solidFill>
                  <a:schemeClr val="tx1">
                    <a:lumMod val="95000"/>
                    <a:lumOff val="5000"/>
                  </a:schemeClr>
                </a:solidFill>
                <a:latin typeface="微软雅黑" panose="020B0503020204020204" charset="-122"/>
                <a:ea typeface="微软雅黑" panose="020B0503020204020204" charset="-122"/>
                <a:cs typeface="+mn-ea"/>
                <a:sym typeface="微软雅黑" panose="020B0503020204020204" charset="-122"/>
              </a:rPr>
              <a:t>;</a:t>
            </a:r>
            <a:r>
              <a:rPr lang="zh-CN" altLang="en-US" sz="1400" dirty="0">
                <a:solidFill>
                  <a:schemeClr val="tx1">
                    <a:lumMod val="95000"/>
                    <a:lumOff val="5000"/>
                  </a:schemeClr>
                </a:solidFill>
                <a:latin typeface="微软雅黑" panose="020B0503020204020204" charset="-122"/>
                <a:ea typeface="微软雅黑" panose="020B0503020204020204" charset="-122"/>
                <a:cs typeface="+mn-ea"/>
                <a:sym typeface="微软雅黑" panose="020B0503020204020204" charset="-122"/>
              </a:rPr>
              <a:t>组织电力</a:t>
            </a:r>
            <a:r>
              <a:rPr lang="en-US" altLang="zh-CN" sz="1400" dirty="0">
                <a:solidFill>
                  <a:schemeClr val="tx1">
                    <a:lumMod val="95000"/>
                    <a:lumOff val="5000"/>
                  </a:schemeClr>
                </a:solidFill>
                <a:latin typeface="微软雅黑" panose="020B0503020204020204" charset="-122"/>
                <a:ea typeface="微软雅黑" panose="020B0503020204020204" charset="-122"/>
                <a:cs typeface="+mn-ea"/>
                <a:sym typeface="微软雅黑" panose="020B0503020204020204" charset="-122"/>
              </a:rPr>
              <a:t>(</a:t>
            </a:r>
            <a:r>
              <a:rPr lang="zh-CN" altLang="en-US" sz="1400" dirty="0">
                <a:solidFill>
                  <a:schemeClr val="tx1">
                    <a:lumMod val="95000"/>
                    <a:lumOff val="5000"/>
                  </a:schemeClr>
                </a:solidFill>
                <a:latin typeface="微软雅黑" panose="020B0503020204020204" charset="-122"/>
                <a:ea typeface="微软雅黑" panose="020B0503020204020204" charset="-122"/>
                <a:cs typeface="+mn-ea"/>
                <a:sym typeface="微软雅黑" panose="020B0503020204020204" charset="-122"/>
              </a:rPr>
              <a:t>热力</a:t>
            </a:r>
            <a:r>
              <a:rPr lang="en-US" altLang="zh-CN" sz="1400" dirty="0">
                <a:solidFill>
                  <a:schemeClr val="tx1">
                    <a:lumMod val="95000"/>
                    <a:lumOff val="5000"/>
                  </a:schemeClr>
                </a:solidFill>
                <a:latin typeface="微软雅黑" panose="020B0503020204020204" charset="-122"/>
                <a:ea typeface="微软雅黑" panose="020B0503020204020204" charset="-122"/>
                <a:cs typeface="+mn-ea"/>
                <a:sym typeface="微软雅黑" panose="020B0503020204020204" charset="-122"/>
              </a:rPr>
              <a:t>)</a:t>
            </a:r>
            <a:r>
              <a:rPr lang="zh-CN" altLang="en-US" sz="1400" dirty="0">
                <a:solidFill>
                  <a:schemeClr val="tx1">
                    <a:lumMod val="95000"/>
                    <a:lumOff val="5000"/>
                  </a:schemeClr>
                </a:solidFill>
                <a:latin typeface="微软雅黑" panose="020B0503020204020204" charset="-122"/>
                <a:ea typeface="微软雅黑" panose="020B0503020204020204" charset="-122"/>
                <a:cs typeface="+mn-ea"/>
                <a:sym typeface="微软雅黑" panose="020B0503020204020204" charset="-122"/>
              </a:rPr>
              <a:t>生产、销售</a:t>
            </a:r>
            <a:r>
              <a:rPr lang="en-US" altLang="zh-CN" sz="1400" dirty="0">
                <a:solidFill>
                  <a:schemeClr val="tx1">
                    <a:lumMod val="95000"/>
                    <a:lumOff val="5000"/>
                  </a:schemeClr>
                </a:solidFill>
                <a:latin typeface="微软雅黑" panose="020B0503020204020204" charset="-122"/>
                <a:ea typeface="微软雅黑" panose="020B0503020204020204" charset="-122"/>
                <a:cs typeface="+mn-ea"/>
                <a:sym typeface="微软雅黑" panose="020B0503020204020204" charset="-122"/>
              </a:rPr>
              <a:t>;</a:t>
            </a:r>
            <a:r>
              <a:rPr lang="zh-CN" altLang="en-US" sz="1400" dirty="0">
                <a:solidFill>
                  <a:schemeClr val="tx1">
                    <a:lumMod val="95000"/>
                    <a:lumOff val="5000"/>
                  </a:schemeClr>
                </a:solidFill>
                <a:latin typeface="微软雅黑" panose="020B0503020204020204" charset="-122"/>
                <a:ea typeface="微软雅黑" panose="020B0503020204020204" charset="-122"/>
                <a:cs typeface="+mn-ea"/>
                <a:sym typeface="微软雅黑" panose="020B0503020204020204" charset="-122"/>
              </a:rPr>
              <a:t>与电力相关的煤炭能源投资</a:t>
            </a:r>
            <a:r>
              <a:rPr lang="en-US" altLang="zh-CN" sz="1400" dirty="0">
                <a:solidFill>
                  <a:schemeClr val="tx1">
                    <a:lumMod val="95000"/>
                    <a:lumOff val="5000"/>
                  </a:schemeClr>
                </a:solidFill>
                <a:latin typeface="微软雅黑" panose="020B0503020204020204" charset="-122"/>
                <a:ea typeface="微软雅黑" panose="020B0503020204020204" charset="-122"/>
                <a:cs typeface="+mn-ea"/>
                <a:sym typeface="微软雅黑" panose="020B0503020204020204" charset="-122"/>
              </a:rPr>
              <a:t>;</a:t>
            </a:r>
            <a:r>
              <a:rPr lang="zh-CN" altLang="en-US" sz="1400" dirty="0">
                <a:solidFill>
                  <a:schemeClr val="tx1">
                    <a:lumMod val="95000"/>
                    <a:lumOff val="5000"/>
                  </a:schemeClr>
                </a:solidFill>
                <a:latin typeface="微软雅黑" panose="020B0503020204020204" charset="-122"/>
                <a:ea typeface="微软雅黑" panose="020B0503020204020204" charset="-122"/>
                <a:cs typeface="+mn-ea"/>
                <a:sym typeface="微软雅黑" panose="020B0503020204020204" charset="-122"/>
              </a:rPr>
              <a:t>发电设施、新能源、交通、高新技术、环保产业的投资、建设、经营及管理等。</a:t>
            </a:r>
          </a:p>
        </p:txBody>
      </p:sp>
      <p:sp>
        <p:nvSpPr>
          <p:cNvPr id="10" name="矩形 9"/>
          <p:cNvSpPr/>
          <p:nvPr/>
        </p:nvSpPr>
        <p:spPr>
          <a:xfrm>
            <a:off x="3453759" y="1965156"/>
            <a:ext cx="1046234" cy="936104"/>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charset="-122"/>
              <a:ea typeface="微软雅黑" panose="020B0503020204020204" charset="-122"/>
              <a:cs typeface="+mn-ea"/>
              <a:sym typeface="微软雅黑" panose="020B0503020204020204" charset="-122"/>
            </a:endParaRPr>
          </a:p>
        </p:txBody>
      </p:sp>
      <p:sp>
        <p:nvSpPr>
          <p:cNvPr id="11" name="矩形 10"/>
          <p:cNvSpPr/>
          <p:nvPr/>
        </p:nvSpPr>
        <p:spPr>
          <a:xfrm>
            <a:off x="4461870" y="1965156"/>
            <a:ext cx="1046234" cy="936104"/>
          </a:xfrm>
          <a:prstGeom prst="rect">
            <a:avLst/>
          </a:prstGeom>
          <a:blipFill dpi="0" rotWithShape="1">
            <a:blip r:embed="rId4"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charset="-122"/>
              <a:ea typeface="微软雅黑" panose="020B0503020204020204" charset="-122"/>
              <a:cs typeface="+mn-ea"/>
              <a:sym typeface="微软雅黑" panose="020B0503020204020204" charset="-122"/>
            </a:endParaRPr>
          </a:p>
        </p:txBody>
      </p:sp>
      <p:sp>
        <p:nvSpPr>
          <p:cNvPr id="12" name="TextBox 11"/>
          <p:cNvSpPr txBox="1"/>
          <p:nvPr/>
        </p:nvSpPr>
        <p:spPr>
          <a:xfrm>
            <a:off x="3525767" y="2121946"/>
            <a:ext cx="899134" cy="707886"/>
          </a:xfrm>
          <a:prstGeom prst="rect">
            <a:avLst/>
          </a:prstGeom>
          <a:noFill/>
        </p:spPr>
        <p:txBody>
          <a:bodyPr wrap="square" rtlCol="0">
            <a:spAutoFit/>
          </a:bodyPr>
          <a:lstStyle/>
          <a:p>
            <a:r>
              <a:rPr lang="en-US" altLang="zh-CN" sz="4000" b="1" dirty="0">
                <a:solidFill>
                  <a:schemeClr val="bg1"/>
                </a:solidFill>
                <a:latin typeface="微软雅黑" panose="020B0503020204020204" charset="-122"/>
                <a:ea typeface="微软雅黑" panose="020B0503020204020204" charset="-122"/>
                <a:cs typeface="+mn-ea"/>
                <a:sym typeface="微软雅黑" panose="020B0503020204020204" charset="-122"/>
              </a:rPr>
              <a:t>02</a:t>
            </a:r>
            <a:endParaRPr lang="zh-CN" altLang="en-US" sz="4000" b="1" dirty="0">
              <a:solidFill>
                <a:schemeClr val="bg1"/>
              </a:solidFill>
              <a:latin typeface="微软雅黑" panose="020B0503020204020204" charset="-122"/>
              <a:ea typeface="微软雅黑" panose="020B0503020204020204" charset="-122"/>
              <a:cs typeface="+mn-ea"/>
              <a:sym typeface="微软雅黑" panose="020B0503020204020204" charset="-122"/>
            </a:endParaRPr>
          </a:p>
        </p:txBody>
      </p:sp>
      <p:sp>
        <p:nvSpPr>
          <p:cNvPr id="13" name="矩形 12"/>
          <p:cNvSpPr/>
          <p:nvPr/>
        </p:nvSpPr>
        <p:spPr>
          <a:xfrm>
            <a:off x="6262070" y="1965156"/>
            <a:ext cx="1046234" cy="936104"/>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charset="-122"/>
              <a:ea typeface="微软雅黑" panose="020B0503020204020204" charset="-122"/>
              <a:cs typeface="+mn-ea"/>
              <a:sym typeface="微软雅黑" panose="020B0503020204020204" charset="-122"/>
            </a:endParaRPr>
          </a:p>
        </p:txBody>
      </p:sp>
      <p:sp>
        <p:nvSpPr>
          <p:cNvPr id="14" name="矩形 13"/>
          <p:cNvSpPr/>
          <p:nvPr/>
        </p:nvSpPr>
        <p:spPr>
          <a:xfrm>
            <a:off x="7270181" y="1965156"/>
            <a:ext cx="1046234" cy="936104"/>
          </a:xfrm>
          <a:prstGeom prst="rect">
            <a:avLst/>
          </a:prstGeom>
          <a:blipFill dpi="0" rotWithShape="1">
            <a:blip r:embed="rId5"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charset="-122"/>
              <a:ea typeface="微软雅黑" panose="020B0503020204020204" charset="-122"/>
              <a:cs typeface="+mn-ea"/>
              <a:sym typeface="微软雅黑" panose="020B0503020204020204" charset="-122"/>
            </a:endParaRPr>
          </a:p>
        </p:txBody>
      </p:sp>
      <p:sp>
        <p:nvSpPr>
          <p:cNvPr id="15" name="TextBox 14"/>
          <p:cNvSpPr txBox="1"/>
          <p:nvPr/>
        </p:nvSpPr>
        <p:spPr>
          <a:xfrm>
            <a:off x="6334078" y="2121946"/>
            <a:ext cx="899134" cy="707886"/>
          </a:xfrm>
          <a:prstGeom prst="rect">
            <a:avLst/>
          </a:prstGeom>
          <a:noFill/>
        </p:spPr>
        <p:txBody>
          <a:bodyPr wrap="square" rtlCol="0">
            <a:spAutoFit/>
          </a:bodyPr>
          <a:lstStyle/>
          <a:p>
            <a:r>
              <a:rPr lang="en-US" altLang="zh-CN" sz="4000" b="1" dirty="0">
                <a:solidFill>
                  <a:schemeClr val="bg1"/>
                </a:solidFill>
                <a:latin typeface="微软雅黑" panose="020B0503020204020204" charset="-122"/>
                <a:ea typeface="微软雅黑" panose="020B0503020204020204" charset="-122"/>
                <a:cs typeface="+mn-ea"/>
                <a:sym typeface="微软雅黑" panose="020B0503020204020204" charset="-122"/>
              </a:rPr>
              <a:t>03</a:t>
            </a:r>
            <a:endParaRPr lang="zh-CN" altLang="en-US" sz="4000" b="1" dirty="0">
              <a:solidFill>
                <a:schemeClr val="bg1"/>
              </a:solidFill>
              <a:latin typeface="微软雅黑" panose="020B0503020204020204" charset="-122"/>
              <a:ea typeface="微软雅黑" panose="020B0503020204020204" charset="-122"/>
              <a:cs typeface="+mn-ea"/>
              <a:sym typeface="微软雅黑" panose="020B0503020204020204" charset="-122"/>
            </a:endParaRPr>
          </a:p>
        </p:txBody>
      </p:sp>
      <p:sp>
        <p:nvSpPr>
          <p:cNvPr id="16" name="TextBox 15"/>
          <p:cNvSpPr txBox="1"/>
          <p:nvPr/>
        </p:nvSpPr>
        <p:spPr>
          <a:xfrm>
            <a:off x="683568" y="3147814"/>
            <a:ext cx="2232248" cy="1023742"/>
          </a:xfrm>
          <a:prstGeom prst="rect">
            <a:avLst/>
          </a:prstGeom>
          <a:noFill/>
        </p:spPr>
        <p:txBody>
          <a:bodyPr wrap="square" rtlCol="0">
            <a:spAutoFit/>
          </a:bodyPr>
          <a:lstStyle/>
          <a:p>
            <a:pPr>
              <a:lnSpc>
                <a:spcPct val="150000"/>
              </a:lnSpc>
            </a:pPr>
            <a:r>
              <a:rPr lang="zh-CN" altLang="en-US" sz="1400" dirty="0">
                <a:solidFill>
                  <a:schemeClr val="tx1">
                    <a:lumMod val="95000"/>
                    <a:lumOff val="5000"/>
                  </a:schemeClr>
                </a:solidFill>
                <a:latin typeface="微软雅黑" panose="020B0503020204020204" charset="-122"/>
                <a:ea typeface="微软雅黑" panose="020B0503020204020204" charset="-122"/>
                <a:cs typeface="+mn-ea"/>
                <a:sym typeface="微软雅黑" panose="020B0503020204020204" charset="-122"/>
              </a:rPr>
              <a:t>全年预计实现销售收入</a:t>
            </a:r>
            <a:r>
              <a:rPr lang="en-US" altLang="zh-CN" sz="1400" dirty="0">
                <a:solidFill>
                  <a:schemeClr val="tx1">
                    <a:lumMod val="95000"/>
                    <a:lumOff val="5000"/>
                  </a:schemeClr>
                </a:solidFill>
                <a:latin typeface="微软雅黑" panose="020B0503020204020204" charset="-122"/>
                <a:ea typeface="微软雅黑" panose="020B0503020204020204" charset="-122"/>
                <a:cs typeface="+mn-ea"/>
                <a:sym typeface="微软雅黑" panose="020B0503020204020204" charset="-122"/>
              </a:rPr>
              <a:t>8000</a:t>
            </a:r>
            <a:r>
              <a:rPr lang="zh-CN" altLang="en-US" sz="1400" dirty="0">
                <a:solidFill>
                  <a:schemeClr val="tx1">
                    <a:lumMod val="95000"/>
                    <a:lumOff val="5000"/>
                  </a:schemeClr>
                </a:solidFill>
                <a:latin typeface="微软雅黑" panose="020B0503020204020204" charset="-122"/>
                <a:ea typeface="微软雅黑" panose="020B0503020204020204" charset="-122"/>
                <a:cs typeface="+mn-ea"/>
                <a:sym typeface="微软雅黑" panose="020B0503020204020204" charset="-122"/>
              </a:rPr>
              <a:t>万元 ，上缴各类税费 </a:t>
            </a:r>
            <a:r>
              <a:rPr lang="en-US" altLang="zh-CN" sz="1400" dirty="0">
                <a:solidFill>
                  <a:schemeClr val="tx1">
                    <a:lumMod val="95000"/>
                    <a:lumOff val="5000"/>
                  </a:schemeClr>
                </a:solidFill>
                <a:latin typeface="微软雅黑" panose="020B0503020204020204" charset="-122"/>
                <a:ea typeface="微软雅黑" panose="020B0503020204020204" charset="-122"/>
                <a:cs typeface="+mn-ea"/>
                <a:sym typeface="微软雅黑" panose="020B0503020204020204" charset="-122"/>
              </a:rPr>
              <a:t>400</a:t>
            </a:r>
            <a:r>
              <a:rPr lang="zh-CN" altLang="en-US" sz="1400" dirty="0">
                <a:solidFill>
                  <a:schemeClr val="tx1">
                    <a:lumMod val="95000"/>
                    <a:lumOff val="5000"/>
                  </a:schemeClr>
                </a:solidFill>
                <a:latin typeface="微软雅黑" panose="020B0503020204020204" charset="-122"/>
                <a:ea typeface="微软雅黑" panose="020B0503020204020204" charset="-122"/>
                <a:cs typeface="+mn-ea"/>
                <a:sym typeface="微软雅黑" panose="020B0503020204020204" charset="-122"/>
              </a:rPr>
              <a:t>万元。 </a:t>
            </a:r>
          </a:p>
        </p:txBody>
      </p:sp>
      <p:sp>
        <p:nvSpPr>
          <p:cNvPr id="17" name="TextBox 16"/>
          <p:cNvSpPr txBox="1"/>
          <p:nvPr/>
        </p:nvSpPr>
        <p:spPr>
          <a:xfrm>
            <a:off x="3347864" y="3166398"/>
            <a:ext cx="2232248" cy="1023742"/>
          </a:xfrm>
          <a:prstGeom prst="rect">
            <a:avLst/>
          </a:prstGeom>
          <a:noFill/>
        </p:spPr>
        <p:txBody>
          <a:bodyPr wrap="square" rtlCol="0">
            <a:spAutoFit/>
          </a:bodyPr>
          <a:lstStyle/>
          <a:p>
            <a:pPr>
              <a:lnSpc>
                <a:spcPct val="150000"/>
              </a:lnSpc>
            </a:pPr>
            <a:r>
              <a:rPr lang="zh-CN" altLang="en-US" sz="1400" dirty="0">
                <a:solidFill>
                  <a:schemeClr val="tx1">
                    <a:lumMod val="95000"/>
                    <a:lumOff val="5000"/>
                  </a:schemeClr>
                </a:solidFill>
                <a:latin typeface="微软雅黑" panose="020B0503020204020204" charset="-122"/>
                <a:ea typeface="微软雅黑" panose="020B0503020204020204" charset="-122"/>
                <a:cs typeface="+mn-ea"/>
                <a:sym typeface="微软雅黑" panose="020B0503020204020204" charset="-122"/>
              </a:rPr>
              <a:t>全年预计实现销售收入</a:t>
            </a:r>
            <a:r>
              <a:rPr lang="en-US" altLang="zh-CN" sz="1400" dirty="0">
                <a:solidFill>
                  <a:schemeClr val="tx1">
                    <a:lumMod val="95000"/>
                    <a:lumOff val="5000"/>
                  </a:schemeClr>
                </a:solidFill>
                <a:latin typeface="微软雅黑" panose="020B0503020204020204" charset="-122"/>
                <a:ea typeface="微软雅黑" panose="020B0503020204020204" charset="-122"/>
                <a:cs typeface="+mn-ea"/>
                <a:sym typeface="微软雅黑" panose="020B0503020204020204" charset="-122"/>
              </a:rPr>
              <a:t>8000</a:t>
            </a:r>
            <a:r>
              <a:rPr lang="zh-CN" altLang="en-US" sz="1400" dirty="0">
                <a:solidFill>
                  <a:schemeClr val="tx1">
                    <a:lumMod val="95000"/>
                    <a:lumOff val="5000"/>
                  </a:schemeClr>
                </a:solidFill>
                <a:latin typeface="微软雅黑" panose="020B0503020204020204" charset="-122"/>
                <a:ea typeface="微软雅黑" panose="020B0503020204020204" charset="-122"/>
                <a:cs typeface="+mn-ea"/>
                <a:sym typeface="微软雅黑" panose="020B0503020204020204" charset="-122"/>
              </a:rPr>
              <a:t>万元 ，上缴各类税费 </a:t>
            </a:r>
            <a:r>
              <a:rPr lang="en-US" altLang="zh-CN" sz="1400" dirty="0">
                <a:solidFill>
                  <a:schemeClr val="tx1">
                    <a:lumMod val="95000"/>
                    <a:lumOff val="5000"/>
                  </a:schemeClr>
                </a:solidFill>
                <a:latin typeface="微软雅黑" panose="020B0503020204020204" charset="-122"/>
                <a:ea typeface="微软雅黑" panose="020B0503020204020204" charset="-122"/>
                <a:cs typeface="+mn-ea"/>
                <a:sym typeface="微软雅黑" panose="020B0503020204020204" charset="-122"/>
              </a:rPr>
              <a:t>400</a:t>
            </a:r>
            <a:r>
              <a:rPr lang="zh-CN" altLang="en-US" sz="1400" dirty="0">
                <a:solidFill>
                  <a:schemeClr val="tx1">
                    <a:lumMod val="95000"/>
                    <a:lumOff val="5000"/>
                  </a:schemeClr>
                </a:solidFill>
                <a:latin typeface="微软雅黑" panose="020B0503020204020204" charset="-122"/>
                <a:ea typeface="微软雅黑" panose="020B0503020204020204" charset="-122"/>
                <a:cs typeface="+mn-ea"/>
                <a:sym typeface="微软雅黑" panose="020B0503020204020204" charset="-122"/>
              </a:rPr>
              <a:t>万元。 </a:t>
            </a:r>
          </a:p>
        </p:txBody>
      </p:sp>
      <p:sp>
        <p:nvSpPr>
          <p:cNvPr id="18" name="TextBox 17"/>
          <p:cNvSpPr txBox="1"/>
          <p:nvPr/>
        </p:nvSpPr>
        <p:spPr>
          <a:xfrm>
            <a:off x="6262070" y="3166398"/>
            <a:ext cx="2232248" cy="1023742"/>
          </a:xfrm>
          <a:prstGeom prst="rect">
            <a:avLst/>
          </a:prstGeom>
          <a:noFill/>
        </p:spPr>
        <p:txBody>
          <a:bodyPr wrap="square" rtlCol="0">
            <a:spAutoFit/>
          </a:bodyPr>
          <a:lstStyle/>
          <a:p>
            <a:pPr>
              <a:lnSpc>
                <a:spcPct val="150000"/>
              </a:lnSpc>
            </a:pPr>
            <a:r>
              <a:rPr lang="zh-CN" altLang="en-US" sz="1400" dirty="0">
                <a:solidFill>
                  <a:schemeClr val="tx1">
                    <a:lumMod val="95000"/>
                    <a:lumOff val="5000"/>
                  </a:schemeClr>
                </a:solidFill>
                <a:latin typeface="微软雅黑" panose="020B0503020204020204" charset="-122"/>
                <a:ea typeface="微软雅黑" panose="020B0503020204020204" charset="-122"/>
                <a:cs typeface="+mn-ea"/>
                <a:sym typeface="微软雅黑" panose="020B0503020204020204" charset="-122"/>
              </a:rPr>
              <a:t>全年预计实现销售收入</a:t>
            </a:r>
            <a:r>
              <a:rPr lang="en-US" altLang="zh-CN" sz="1400" dirty="0">
                <a:solidFill>
                  <a:schemeClr val="tx1">
                    <a:lumMod val="95000"/>
                    <a:lumOff val="5000"/>
                  </a:schemeClr>
                </a:solidFill>
                <a:latin typeface="微软雅黑" panose="020B0503020204020204" charset="-122"/>
                <a:ea typeface="微软雅黑" panose="020B0503020204020204" charset="-122"/>
                <a:cs typeface="+mn-ea"/>
                <a:sym typeface="微软雅黑" panose="020B0503020204020204" charset="-122"/>
              </a:rPr>
              <a:t>8000</a:t>
            </a:r>
            <a:r>
              <a:rPr lang="zh-CN" altLang="en-US" sz="1400" dirty="0">
                <a:solidFill>
                  <a:schemeClr val="tx1">
                    <a:lumMod val="95000"/>
                    <a:lumOff val="5000"/>
                  </a:schemeClr>
                </a:solidFill>
                <a:latin typeface="微软雅黑" panose="020B0503020204020204" charset="-122"/>
                <a:ea typeface="微软雅黑" panose="020B0503020204020204" charset="-122"/>
                <a:cs typeface="+mn-ea"/>
                <a:sym typeface="微软雅黑" panose="020B0503020204020204" charset="-122"/>
              </a:rPr>
              <a:t>万元 ，上缴各类税费 </a:t>
            </a:r>
            <a:r>
              <a:rPr lang="en-US" altLang="zh-CN" sz="1400" dirty="0">
                <a:solidFill>
                  <a:schemeClr val="tx1">
                    <a:lumMod val="95000"/>
                    <a:lumOff val="5000"/>
                  </a:schemeClr>
                </a:solidFill>
                <a:latin typeface="微软雅黑" panose="020B0503020204020204" charset="-122"/>
                <a:ea typeface="微软雅黑" panose="020B0503020204020204" charset="-122"/>
                <a:cs typeface="+mn-ea"/>
                <a:sym typeface="微软雅黑" panose="020B0503020204020204" charset="-122"/>
              </a:rPr>
              <a:t>400</a:t>
            </a:r>
            <a:r>
              <a:rPr lang="zh-CN" altLang="en-US" sz="1400" dirty="0">
                <a:solidFill>
                  <a:schemeClr val="tx1">
                    <a:lumMod val="95000"/>
                    <a:lumOff val="5000"/>
                  </a:schemeClr>
                </a:solidFill>
                <a:latin typeface="微软雅黑" panose="020B0503020204020204" charset="-122"/>
                <a:ea typeface="微软雅黑" panose="020B0503020204020204" charset="-122"/>
                <a:cs typeface="+mn-ea"/>
                <a:sym typeface="微软雅黑" panose="020B0503020204020204" charset="-122"/>
              </a:rPr>
              <a:t>万元。 </a:t>
            </a:r>
          </a:p>
        </p:txBody>
      </p:sp>
      <p:sp>
        <p:nvSpPr>
          <p:cNvPr id="19" name="Text Box 4"/>
          <p:cNvSpPr txBox="1">
            <a:spLocks noChangeArrowheads="1"/>
          </p:cNvSpPr>
          <p:nvPr/>
        </p:nvSpPr>
        <p:spPr bwMode="auto">
          <a:xfrm>
            <a:off x="3453745" y="192933"/>
            <a:ext cx="2236510"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000" dirty="0">
                <a:solidFill>
                  <a:schemeClr val="tx1">
                    <a:lumMod val="85000"/>
                    <a:lumOff val="15000"/>
                  </a:schemeClr>
                </a:solidFill>
                <a:latin typeface="微软雅黑" panose="020B0503020204020204" charset="-122"/>
                <a:ea typeface="微软雅黑" panose="020B0503020204020204" charset="-122"/>
                <a:cs typeface="+mn-ea"/>
                <a:sym typeface="微软雅黑" panose="020B0503020204020204" charset="-122"/>
              </a:rPr>
              <a:t>目前公司财务情况</a:t>
            </a:r>
            <a:endParaRPr lang="zh-CN" altLang="zh-CN" sz="2000" dirty="0">
              <a:solidFill>
                <a:schemeClr val="tx1">
                  <a:lumMod val="85000"/>
                  <a:lumOff val="15000"/>
                </a:schemeClr>
              </a:solidFill>
              <a:latin typeface="微软雅黑" panose="020B0503020204020204" charset="-122"/>
              <a:ea typeface="微软雅黑" panose="020B0503020204020204" charset="-122"/>
              <a:cs typeface="+mn-ea"/>
              <a:sym typeface="微软雅黑" panose="020B0503020204020204" charset="-122"/>
            </a:endParaRPr>
          </a:p>
        </p:txBody>
      </p:sp>
      <p:sp>
        <p:nvSpPr>
          <p:cNvPr id="20" name="Line 6"/>
          <p:cNvSpPr>
            <a:spLocks noChangeShapeType="1"/>
          </p:cNvSpPr>
          <p:nvPr/>
        </p:nvSpPr>
        <p:spPr bwMode="auto">
          <a:xfrm>
            <a:off x="0" y="361950"/>
            <a:ext cx="3276634" cy="0"/>
          </a:xfrm>
          <a:prstGeom prst="line">
            <a:avLst/>
          </a:prstGeom>
          <a:noFill/>
          <a:ln w="6350">
            <a:solidFill>
              <a:srgbClr val="0070C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latin typeface="微软雅黑" panose="020B0503020204020204" charset="-122"/>
              <a:ea typeface="微软雅黑" panose="020B0503020204020204" charset="-122"/>
              <a:cs typeface="+mn-ea"/>
              <a:sym typeface="微软雅黑" panose="020B0503020204020204" charset="-122"/>
            </a:endParaRPr>
          </a:p>
        </p:txBody>
      </p:sp>
      <p:sp>
        <p:nvSpPr>
          <p:cNvPr id="24" name="Line 7"/>
          <p:cNvSpPr>
            <a:spLocks noChangeShapeType="1"/>
          </p:cNvSpPr>
          <p:nvPr/>
        </p:nvSpPr>
        <p:spPr bwMode="auto">
          <a:xfrm>
            <a:off x="5935663" y="361950"/>
            <a:ext cx="3208337" cy="0"/>
          </a:xfrm>
          <a:prstGeom prst="line">
            <a:avLst/>
          </a:prstGeom>
          <a:noFill/>
          <a:ln w="6350">
            <a:solidFill>
              <a:srgbClr val="0070C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latin typeface="微软雅黑" panose="020B0503020204020204" charset="-122"/>
              <a:ea typeface="微软雅黑" panose="020B0503020204020204" charset="-122"/>
              <a:cs typeface="+mn-ea"/>
              <a:sym typeface="微软雅黑" panose="020B0503020204020204" charset="-122"/>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3000">
        <p:fade/>
      </p:transition>
    </mc:Choice>
    <mc:Fallback xmlns="">
      <p:transition spd="med"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500" fill="hold"/>
                                        <p:tgtEl>
                                          <p:spTgt spid="20"/>
                                        </p:tgtEl>
                                        <p:attrNameLst>
                                          <p:attrName>ppt_x</p:attrName>
                                        </p:attrNameLst>
                                      </p:cBhvr>
                                      <p:tavLst>
                                        <p:tav tm="0">
                                          <p:val>
                                            <p:strVal val="1+#ppt_w/2"/>
                                          </p:val>
                                        </p:tav>
                                        <p:tav tm="100000">
                                          <p:val>
                                            <p:strVal val="#ppt_x"/>
                                          </p:val>
                                        </p:tav>
                                      </p:tavLst>
                                    </p:anim>
                                    <p:anim calcmode="lin" valueType="num">
                                      <p:cBhvr additive="base">
                                        <p:cTn id="8" dur="500" fill="hold"/>
                                        <p:tgtEl>
                                          <p:spTgt spid="20"/>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24"/>
                                        </p:tgtEl>
                                        <p:attrNameLst>
                                          <p:attrName>style.visibility</p:attrName>
                                        </p:attrNameLst>
                                      </p:cBhvr>
                                      <p:to>
                                        <p:strVal val="visible"/>
                                      </p:to>
                                    </p:set>
                                    <p:anim calcmode="lin" valueType="num">
                                      <p:cBhvr additive="base">
                                        <p:cTn id="11" dur="500" fill="hold"/>
                                        <p:tgtEl>
                                          <p:spTgt spid="24"/>
                                        </p:tgtEl>
                                        <p:attrNameLst>
                                          <p:attrName>ppt_x</p:attrName>
                                        </p:attrNameLst>
                                      </p:cBhvr>
                                      <p:tavLst>
                                        <p:tav tm="0">
                                          <p:val>
                                            <p:strVal val="0-#ppt_w/2"/>
                                          </p:val>
                                        </p:tav>
                                        <p:tav tm="100000">
                                          <p:val>
                                            <p:strVal val="#ppt_x"/>
                                          </p:val>
                                        </p:tav>
                                      </p:tavLst>
                                    </p:anim>
                                    <p:anim calcmode="lin" valueType="num">
                                      <p:cBhvr additive="base">
                                        <p:cTn id="12" dur="500" fill="hold"/>
                                        <p:tgtEl>
                                          <p:spTgt spid="24"/>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42" presetClass="entr" presetSubtype="0" fill="hold" grpId="0" nodeType="afterEffect">
                                  <p:stCondLst>
                                    <p:cond delay="0"/>
                                  </p:stCondLst>
                                  <p:childTnLst>
                                    <p:set>
                                      <p:cBhvr>
                                        <p:cTn id="15" dur="1" fill="hold">
                                          <p:stCondLst>
                                            <p:cond delay="0"/>
                                          </p:stCondLst>
                                        </p:cTn>
                                        <p:tgtEl>
                                          <p:spTgt spid="19"/>
                                        </p:tgtEl>
                                        <p:attrNameLst>
                                          <p:attrName>style.visibility</p:attrName>
                                        </p:attrNameLst>
                                      </p:cBhvr>
                                      <p:to>
                                        <p:strVal val="visible"/>
                                      </p:to>
                                    </p:set>
                                    <p:animEffect transition="in" filter="fade">
                                      <p:cBhvr>
                                        <p:cTn id="16" dur="1000"/>
                                        <p:tgtEl>
                                          <p:spTgt spid="19"/>
                                        </p:tgtEl>
                                      </p:cBhvr>
                                    </p:animEffect>
                                    <p:anim calcmode="lin" valueType="num">
                                      <p:cBhvr>
                                        <p:cTn id="17" dur="1000" fill="hold"/>
                                        <p:tgtEl>
                                          <p:spTgt spid="19"/>
                                        </p:tgtEl>
                                        <p:attrNameLst>
                                          <p:attrName>ppt_x</p:attrName>
                                        </p:attrNameLst>
                                      </p:cBhvr>
                                      <p:tavLst>
                                        <p:tav tm="0">
                                          <p:val>
                                            <p:strVal val="#ppt_x"/>
                                          </p:val>
                                        </p:tav>
                                        <p:tav tm="100000">
                                          <p:val>
                                            <p:strVal val="#ppt_x"/>
                                          </p:val>
                                        </p:tav>
                                      </p:tavLst>
                                    </p:anim>
                                    <p:anim calcmode="lin" valueType="num">
                                      <p:cBhvr>
                                        <p:cTn id="18" dur="1000" fill="hold"/>
                                        <p:tgtEl>
                                          <p:spTgt spid="19"/>
                                        </p:tgtEl>
                                        <p:attrNameLst>
                                          <p:attrName>ppt_y</p:attrName>
                                        </p:attrNameLst>
                                      </p:cBhvr>
                                      <p:tavLst>
                                        <p:tav tm="0">
                                          <p:val>
                                            <p:strVal val="#ppt_y+.1"/>
                                          </p:val>
                                        </p:tav>
                                        <p:tav tm="100000">
                                          <p:val>
                                            <p:strVal val="#ppt_y"/>
                                          </p:val>
                                        </p:tav>
                                      </p:tavLst>
                                    </p:anim>
                                  </p:childTnLst>
                                </p:cTn>
                              </p:par>
                            </p:childTnLst>
                          </p:cTn>
                        </p:par>
                        <p:par>
                          <p:cTn id="19" fill="hold">
                            <p:stCondLst>
                              <p:cond delay="1500"/>
                            </p:stCondLst>
                            <p:childTnLst>
                              <p:par>
                                <p:cTn id="20" presetID="42" presetClass="entr" presetSubtype="0" fill="hold" grpId="0" nodeType="after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1000"/>
                                        <p:tgtEl>
                                          <p:spTgt spid="9"/>
                                        </p:tgtEl>
                                      </p:cBhvr>
                                    </p:animEffect>
                                    <p:anim calcmode="lin" valueType="num">
                                      <p:cBhvr>
                                        <p:cTn id="23" dur="1000" fill="hold"/>
                                        <p:tgtEl>
                                          <p:spTgt spid="9"/>
                                        </p:tgtEl>
                                        <p:attrNameLst>
                                          <p:attrName>ppt_x</p:attrName>
                                        </p:attrNameLst>
                                      </p:cBhvr>
                                      <p:tavLst>
                                        <p:tav tm="0">
                                          <p:val>
                                            <p:strVal val="#ppt_x"/>
                                          </p:val>
                                        </p:tav>
                                        <p:tav tm="100000">
                                          <p:val>
                                            <p:strVal val="#ppt_x"/>
                                          </p:val>
                                        </p:tav>
                                      </p:tavLst>
                                    </p:anim>
                                    <p:anim calcmode="lin" valueType="num">
                                      <p:cBhvr>
                                        <p:cTn id="24" dur="1000" fill="hold"/>
                                        <p:tgtEl>
                                          <p:spTgt spid="9"/>
                                        </p:tgtEl>
                                        <p:attrNameLst>
                                          <p:attrName>ppt_y</p:attrName>
                                        </p:attrNameLst>
                                      </p:cBhvr>
                                      <p:tavLst>
                                        <p:tav tm="0">
                                          <p:val>
                                            <p:strVal val="#ppt_y+.1"/>
                                          </p:val>
                                        </p:tav>
                                        <p:tav tm="100000">
                                          <p:val>
                                            <p:strVal val="#ppt_y"/>
                                          </p:val>
                                        </p:tav>
                                      </p:tavLst>
                                    </p:anim>
                                  </p:childTnLst>
                                </p:cTn>
                              </p:par>
                            </p:childTnLst>
                          </p:cTn>
                        </p:par>
                        <p:par>
                          <p:cTn id="25" fill="hold">
                            <p:stCondLst>
                              <p:cond delay="2500"/>
                            </p:stCondLst>
                            <p:childTnLst>
                              <p:par>
                                <p:cTn id="26" presetID="42" presetClass="entr" presetSubtype="0" fill="hold" grpId="0" nodeType="after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fade">
                                      <p:cBhvr>
                                        <p:cTn id="28" dur="1000"/>
                                        <p:tgtEl>
                                          <p:spTgt spid="6"/>
                                        </p:tgtEl>
                                      </p:cBhvr>
                                    </p:animEffect>
                                    <p:anim calcmode="lin" valueType="num">
                                      <p:cBhvr>
                                        <p:cTn id="29" dur="1000" fill="hold"/>
                                        <p:tgtEl>
                                          <p:spTgt spid="6"/>
                                        </p:tgtEl>
                                        <p:attrNameLst>
                                          <p:attrName>ppt_x</p:attrName>
                                        </p:attrNameLst>
                                      </p:cBhvr>
                                      <p:tavLst>
                                        <p:tav tm="0">
                                          <p:val>
                                            <p:strVal val="#ppt_x"/>
                                          </p:val>
                                        </p:tav>
                                        <p:tav tm="100000">
                                          <p:val>
                                            <p:strVal val="#ppt_x"/>
                                          </p:val>
                                        </p:tav>
                                      </p:tavLst>
                                    </p:anim>
                                    <p:anim calcmode="lin" valueType="num">
                                      <p:cBhvr>
                                        <p:cTn id="30" dur="1000" fill="hold"/>
                                        <p:tgtEl>
                                          <p:spTgt spid="6"/>
                                        </p:tgtEl>
                                        <p:attrNameLst>
                                          <p:attrName>ppt_y</p:attrName>
                                        </p:attrNameLst>
                                      </p:cBhvr>
                                      <p:tavLst>
                                        <p:tav tm="0">
                                          <p:val>
                                            <p:strVal val="#ppt_y+.1"/>
                                          </p:val>
                                        </p:tav>
                                        <p:tav tm="100000">
                                          <p:val>
                                            <p:strVal val="#ppt_y"/>
                                          </p:val>
                                        </p:tav>
                                      </p:tavLst>
                                    </p:anim>
                                  </p:childTnLst>
                                </p:cTn>
                              </p:par>
                              <p:par>
                                <p:cTn id="31" presetID="42" presetClass="entr" presetSubtype="0" fill="hold" grpId="0" nodeType="withEffect">
                                  <p:stCondLst>
                                    <p:cond delay="0"/>
                                  </p:stCondLst>
                                  <p:childTnLst>
                                    <p:set>
                                      <p:cBhvr>
                                        <p:cTn id="32" dur="1" fill="hold">
                                          <p:stCondLst>
                                            <p:cond delay="0"/>
                                          </p:stCondLst>
                                        </p:cTn>
                                        <p:tgtEl>
                                          <p:spTgt spid="7"/>
                                        </p:tgtEl>
                                        <p:attrNameLst>
                                          <p:attrName>style.visibility</p:attrName>
                                        </p:attrNameLst>
                                      </p:cBhvr>
                                      <p:to>
                                        <p:strVal val="visible"/>
                                      </p:to>
                                    </p:set>
                                    <p:animEffect transition="in" filter="fade">
                                      <p:cBhvr>
                                        <p:cTn id="33" dur="1000"/>
                                        <p:tgtEl>
                                          <p:spTgt spid="7"/>
                                        </p:tgtEl>
                                      </p:cBhvr>
                                    </p:animEffect>
                                    <p:anim calcmode="lin" valueType="num">
                                      <p:cBhvr>
                                        <p:cTn id="34" dur="1000" fill="hold"/>
                                        <p:tgtEl>
                                          <p:spTgt spid="7"/>
                                        </p:tgtEl>
                                        <p:attrNameLst>
                                          <p:attrName>ppt_x</p:attrName>
                                        </p:attrNameLst>
                                      </p:cBhvr>
                                      <p:tavLst>
                                        <p:tav tm="0">
                                          <p:val>
                                            <p:strVal val="#ppt_x"/>
                                          </p:val>
                                        </p:tav>
                                        <p:tav tm="100000">
                                          <p:val>
                                            <p:strVal val="#ppt_x"/>
                                          </p:val>
                                        </p:tav>
                                      </p:tavLst>
                                    </p:anim>
                                    <p:anim calcmode="lin" valueType="num">
                                      <p:cBhvr>
                                        <p:cTn id="35" dur="1000" fill="hold"/>
                                        <p:tgtEl>
                                          <p:spTgt spid="7"/>
                                        </p:tgtEl>
                                        <p:attrNameLst>
                                          <p:attrName>ppt_y</p:attrName>
                                        </p:attrNameLst>
                                      </p:cBhvr>
                                      <p:tavLst>
                                        <p:tav tm="0">
                                          <p:val>
                                            <p:strVal val="#ppt_y+.1"/>
                                          </p:val>
                                        </p:tav>
                                        <p:tav tm="100000">
                                          <p:val>
                                            <p:strVal val="#ppt_y"/>
                                          </p:val>
                                        </p:tav>
                                      </p:tavLst>
                                    </p:anim>
                                  </p:childTnLst>
                                </p:cTn>
                              </p:par>
                              <p:par>
                                <p:cTn id="36" presetID="42" presetClass="entr" presetSubtype="0" fill="hold" grpId="0" nodeType="withEffect">
                                  <p:stCondLst>
                                    <p:cond delay="0"/>
                                  </p:stCondLst>
                                  <p:childTnLst>
                                    <p:set>
                                      <p:cBhvr>
                                        <p:cTn id="37" dur="1" fill="hold">
                                          <p:stCondLst>
                                            <p:cond delay="0"/>
                                          </p:stCondLst>
                                        </p:cTn>
                                        <p:tgtEl>
                                          <p:spTgt spid="8"/>
                                        </p:tgtEl>
                                        <p:attrNameLst>
                                          <p:attrName>style.visibility</p:attrName>
                                        </p:attrNameLst>
                                      </p:cBhvr>
                                      <p:to>
                                        <p:strVal val="visible"/>
                                      </p:to>
                                    </p:set>
                                    <p:animEffect transition="in" filter="fade">
                                      <p:cBhvr>
                                        <p:cTn id="38" dur="1000"/>
                                        <p:tgtEl>
                                          <p:spTgt spid="8"/>
                                        </p:tgtEl>
                                      </p:cBhvr>
                                    </p:animEffect>
                                    <p:anim calcmode="lin" valueType="num">
                                      <p:cBhvr>
                                        <p:cTn id="39" dur="1000" fill="hold"/>
                                        <p:tgtEl>
                                          <p:spTgt spid="8"/>
                                        </p:tgtEl>
                                        <p:attrNameLst>
                                          <p:attrName>ppt_x</p:attrName>
                                        </p:attrNameLst>
                                      </p:cBhvr>
                                      <p:tavLst>
                                        <p:tav tm="0">
                                          <p:val>
                                            <p:strVal val="#ppt_x"/>
                                          </p:val>
                                        </p:tav>
                                        <p:tav tm="100000">
                                          <p:val>
                                            <p:strVal val="#ppt_x"/>
                                          </p:val>
                                        </p:tav>
                                      </p:tavLst>
                                    </p:anim>
                                    <p:anim calcmode="lin" valueType="num">
                                      <p:cBhvr>
                                        <p:cTn id="40" dur="1000" fill="hold"/>
                                        <p:tgtEl>
                                          <p:spTgt spid="8"/>
                                        </p:tgtEl>
                                        <p:attrNameLst>
                                          <p:attrName>ppt_y</p:attrName>
                                        </p:attrNameLst>
                                      </p:cBhvr>
                                      <p:tavLst>
                                        <p:tav tm="0">
                                          <p:val>
                                            <p:strVal val="#ppt_y+.1"/>
                                          </p:val>
                                        </p:tav>
                                        <p:tav tm="100000">
                                          <p:val>
                                            <p:strVal val="#ppt_y"/>
                                          </p:val>
                                        </p:tav>
                                      </p:tavLst>
                                    </p:anim>
                                  </p:childTnLst>
                                </p:cTn>
                              </p:par>
                            </p:childTnLst>
                          </p:cTn>
                        </p:par>
                        <p:par>
                          <p:cTn id="41" fill="hold">
                            <p:stCondLst>
                              <p:cond delay="3500"/>
                            </p:stCondLst>
                            <p:childTnLst>
                              <p:par>
                                <p:cTn id="42" presetID="22" presetClass="entr" presetSubtype="1" fill="hold" grpId="0" nodeType="afterEffect">
                                  <p:stCondLst>
                                    <p:cond delay="0"/>
                                  </p:stCondLst>
                                  <p:childTnLst>
                                    <p:set>
                                      <p:cBhvr>
                                        <p:cTn id="43" dur="1" fill="hold">
                                          <p:stCondLst>
                                            <p:cond delay="0"/>
                                          </p:stCondLst>
                                        </p:cTn>
                                        <p:tgtEl>
                                          <p:spTgt spid="16"/>
                                        </p:tgtEl>
                                        <p:attrNameLst>
                                          <p:attrName>style.visibility</p:attrName>
                                        </p:attrNameLst>
                                      </p:cBhvr>
                                      <p:to>
                                        <p:strVal val="visible"/>
                                      </p:to>
                                    </p:set>
                                    <p:animEffect transition="in" filter="wipe(up)">
                                      <p:cBhvr>
                                        <p:cTn id="44" dur="500"/>
                                        <p:tgtEl>
                                          <p:spTgt spid="16"/>
                                        </p:tgtEl>
                                      </p:cBhvr>
                                    </p:animEffect>
                                  </p:childTnLst>
                                </p:cTn>
                              </p:par>
                            </p:childTnLst>
                          </p:cTn>
                        </p:par>
                        <p:par>
                          <p:cTn id="45" fill="hold">
                            <p:stCondLst>
                              <p:cond delay="4000"/>
                            </p:stCondLst>
                            <p:childTnLst>
                              <p:par>
                                <p:cTn id="46" presetID="42" presetClass="entr" presetSubtype="0" fill="hold" grpId="0" nodeType="afterEffect">
                                  <p:stCondLst>
                                    <p:cond delay="0"/>
                                  </p:stCondLst>
                                  <p:childTnLst>
                                    <p:set>
                                      <p:cBhvr>
                                        <p:cTn id="47" dur="1" fill="hold">
                                          <p:stCondLst>
                                            <p:cond delay="0"/>
                                          </p:stCondLst>
                                        </p:cTn>
                                        <p:tgtEl>
                                          <p:spTgt spid="10"/>
                                        </p:tgtEl>
                                        <p:attrNameLst>
                                          <p:attrName>style.visibility</p:attrName>
                                        </p:attrNameLst>
                                      </p:cBhvr>
                                      <p:to>
                                        <p:strVal val="visible"/>
                                      </p:to>
                                    </p:set>
                                    <p:animEffect transition="in" filter="fade">
                                      <p:cBhvr>
                                        <p:cTn id="48" dur="1000"/>
                                        <p:tgtEl>
                                          <p:spTgt spid="10"/>
                                        </p:tgtEl>
                                      </p:cBhvr>
                                    </p:animEffect>
                                    <p:anim calcmode="lin" valueType="num">
                                      <p:cBhvr>
                                        <p:cTn id="49" dur="1000" fill="hold"/>
                                        <p:tgtEl>
                                          <p:spTgt spid="10"/>
                                        </p:tgtEl>
                                        <p:attrNameLst>
                                          <p:attrName>ppt_x</p:attrName>
                                        </p:attrNameLst>
                                      </p:cBhvr>
                                      <p:tavLst>
                                        <p:tav tm="0">
                                          <p:val>
                                            <p:strVal val="#ppt_x"/>
                                          </p:val>
                                        </p:tav>
                                        <p:tav tm="100000">
                                          <p:val>
                                            <p:strVal val="#ppt_x"/>
                                          </p:val>
                                        </p:tav>
                                      </p:tavLst>
                                    </p:anim>
                                    <p:anim calcmode="lin" valueType="num">
                                      <p:cBhvr>
                                        <p:cTn id="50" dur="1000" fill="hold"/>
                                        <p:tgtEl>
                                          <p:spTgt spid="10"/>
                                        </p:tgtEl>
                                        <p:attrNameLst>
                                          <p:attrName>ppt_y</p:attrName>
                                        </p:attrNameLst>
                                      </p:cBhvr>
                                      <p:tavLst>
                                        <p:tav tm="0">
                                          <p:val>
                                            <p:strVal val="#ppt_y+.1"/>
                                          </p:val>
                                        </p:tav>
                                        <p:tav tm="100000">
                                          <p:val>
                                            <p:strVal val="#ppt_y"/>
                                          </p:val>
                                        </p:tav>
                                      </p:tavLst>
                                    </p:anim>
                                  </p:childTnLst>
                                </p:cTn>
                              </p:par>
                              <p:par>
                                <p:cTn id="51" presetID="42" presetClass="entr" presetSubtype="0" fill="hold" grpId="0" nodeType="withEffect">
                                  <p:stCondLst>
                                    <p:cond delay="0"/>
                                  </p:stCondLst>
                                  <p:childTnLst>
                                    <p:set>
                                      <p:cBhvr>
                                        <p:cTn id="52" dur="1" fill="hold">
                                          <p:stCondLst>
                                            <p:cond delay="0"/>
                                          </p:stCondLst>
                                        </p:cTn>
                                        <p:tgtEl>
                                          <p:spTgt spid="11"/>
                                        </p:tgtEl>
                                        <p:attrNameLst>
                                          <p:attrName>style.visibility</p:attrName>
                                        </p:attrNameLst>
                                      </p:cBhvr>
                                      <p:to>
                                        <p:strVal val="visible"/>
                                      </p:to>
                                    </p:set>
                                    <p:animEffect transition="in" filter="fade">
                                      <p:cBhvr>
                                        <p:cTn id="53" dur="1000"/>
                                        <p:tgtEl>
                                          <p:spTgt spid="11"/>
                                        </p:tgtEl>
                                      </p:cBhvr>
                                    </p:animEffect>
                                    <p:anim calcmode="lin" valueType="num">
                                      <p:cBhvr>
                                        <p:cTn id="54" dur="1000" fill="hold"/>
                                        <p:tgtEl>
                                          <p:spTgt spid="11"/>
                                        </p:tgtEl>
                                        <p:attrNameLst>
                                          <p:attrName>ppt_x</p:attrName>
                                        </p:attrNameLst>
                                      </p:cBhvr>
                                      <p:tavLst>
                                        <p:tav tm="0">
                                          <p:val>
                                            <p:strVal val="#ppt_x"/>
                                          </p:val>
                                        </p:tav>
                                        <p:tav tm="100000">
                                          <p:val>
                                            <p:strVal val="#ppt_x"/>
                                          </p:val>
                                        </p:tav>
                                      </p:tavLst>
                                    </p:anim>
                                    <p:anim calcmode="lin" valueType="num">
                                      <p:cBhvr>
                                        <p:cTn id="55" dur="1000" fill="hold"/>
                                        <p:tgtEl>
                                          <p:spTgt spid="11"/>
                                        </p:tgtEl>
                                        <p:attrNameLst>
                                          <p:attrName>ppt_y</p:attrName>
                                        </p:attrNameLst>
                                      </p:cBhvr>
                                      <p:tavLst>
                                        <p:tav tm="0">
                                          <p:val>
                                            <p:strVal val="#ppt_y+.1"/>
                                          </p:val>
                                        </p:tav>
                                        <p:tav tm="100000">
                                          <p:val>
                                            <p:strVal val="#ppt_y"/>
                                          </p:val>
                                        </p:tav>
                                      </p:tavLst>
                                    </p:anim>
                                  </p:childTnLst>
                                </p:cTn>
                              </p:par>
                              <p:par>
                                <p:cTn id="56" presetID="42" presetClass="entr" presetSubtype="0" fill="hold" grpId="0" nodeType="withEffect">
                                  <p:stCondLst>
                                    <p:cond delay="0"/>
                                  </p:stCondLst>
                                  <p:childTnLst>
                                    <p:set>
                                      <p:cBhvr>
                                        <p:cTn id="57" dur="1" fill="hold">
                                          <p:stCondLst>
                                            <p:cond delay="0"/>
                                          </p:stCondLst>
                                        </p:cTn>
                                        <p:tgtEl>
                                          <p:spTgt spid="12"/>
                                        </p:tgtEl>
                                        <p:attrNameLst>
                                          <p:attrName>style.visibility</p:attrName>
                                        </p:attrNameLst>
                                      </p:cBhvr>
                                      <p:to>
                                        <p:strVal val="visible"/>
                                      </p:to>
                                    </p:set>
                                    <p:animEffect transition="in" filter="fade">
                                      <p:cBhvr>
                                        <p:cTn id="58" dur="1000"/>
                                        <p:tgtEl>
                                          <p:spTgt spid="12"/>
                                        </p:tgtEl>
                                      </p:cBhvr>
                                    </p:animEffect>
                                    <p:anim calcmode="lin" valueType="num">
                                      <p:cBhvr>
                                        <p:cTn id="59" dur="1000" fill="hold"/>
                                        <p:tgtEl>
                                          <p:spTgt spid="12"/>
                                        </p:tgtEl>
                                        <p:attrNameLst>
                                          <p:attrName>ppt_x</p:attrName>
                                        </p:attrNameLst>
                                      </p:cBhvr>
                                      <p:tavLst>
                                        <p:tav tm="0">
                                          <p:val>
                                            <p:strVal val="#ppt_x"/>
                                          </p:val>
                                        </p:tav>
                                        <p:tav tm="100000">
                                          <p:val>
                                            <p:strVal val="#ppt_x"/>
                                          </p:val>
                                        </p:tav>
                                      </p:tavLst>
                                    </p:anim>
                                    <p:anim calcmode="lin" valueType="num">
                                      <p:cBhvr>
                                        <p:cTn id="60" dur="1000" fill="hold"/>
                                        <p:tgtEl>
                                          <p:spTgt spid="12"/>
                                        </p:tgtEl>
                                        <p:attrNameLst>
                                          <p:attrName>ppt_y</p:attrName>
                                        </p:attrNameLst>
                                      </p:cBhvr>
                                      <p:tavLst>
                                        <p:tav tm="0">
                                          <p:val>
                                            <p:strVal val="#ppt_y+.1"/>
                                          </p:val>
                                        </p:tav>
                                        <p:tav tm="100000">
                                          <p:val>
                                            <p:strVal val="#ppt_y"/>
                                          </p:val>
                                        </p:tav>
                                      </p:tavLst>
                                    </p:anim>
                                  </p:childTnLst>
                                </p:cTn>
                              </p:par>
                            </p:childTnLst>
                          </p:cTn>
                        </p:par>
                        <p:par>
                          <p:cTn id="61" fill="hold">
                            <p:stCondLst>
                              <p:cond delay="5000"/>
                            </p:stCondLst>
                            <p:childTnLst>
                              <p:par>
                                <p:cTn id="62" presetID="22" presetClass="entr" presetSubtype="1" fill="hold" grpId="0" nodeType="afterEffect">
                                  <p:stCondLst>
                                    <p:cond delay="0"/>
                                  </p:stCondLst>
                                  <p:childTnLst>
                                    <p:set>
                                      <p:cBhvr>
                                        <p:cTn id="63" dur="1" fill="hold">
                                          <p:stCondLst>
                                            <p:cond delay="0"/>
                                          </p:stCondLst>
                                        </p:cTn>
                                        <p:tgtEl>
                                          <p:spTgt spid="17"/>
                                        </p:tgtEl>
                                        <p:attrNameLst>
                                          <p:attrName>style.visibility</p:attrName>
                                        </p:attrNameLst>
                                      </p:cBhvr>
                                      <p:to>
                                        <p:strVal val="visible"/>
                                      </p:to>
                                    </p:set>
                                    <p:animEffect transition="in" filter="wipe(up)">
                                      <p:cBhvr>
                                        <p:cTn id="64" dur="500"/>
                                        <p:tgtEl>
                                          <p:spTgt spid="17"/>
                                        </p:tgtEl>
                                      </p:cBhvr>
                                    </p:animEffect>
                                  </p:childTnLst>
                                </p:cTn>
                              </p:par>
                            </p:childTnLst>
                          </p:cTn>
                        </p:par>
                        <p:par>
                          <p:cTn id="65" fill="hold">
                            <p:stCondLst>
                              <p:cond delay="5500"/>
                            </p:stCondLst>
                            <p:childTnLst>
                              <p:par>
                                <p:cTn id="66" presetID="42" presetClass="entr" presetSubtype="0" fill="hold" grpId="0" nodeType="afterEffect">
                                  <p:stCondLst>
                                    <p:cond delay="0"/>
                                  </p:stCondLst>
                                  <p:childTnLst>
                                    <p:set>
                                      <p:cBhvr>
                                        <p:cTn id="67" dur="1" fill="hold">
                                          <p:stCondLst>
                                            <p:cond delay="0"/>
                                          </p:stCondLst>
                                        </p:cTn>
                                        <p:tgtEl>
                                          <p:spTgt spid="13"/>
                                        </p:tgtEl>
                                        <p:attrNameLst>
                                          <p:attrName>style.visibility</p:attrName>
                                        </p:attrNameLst>
                                      </p:cBhvr>
                                      <p:to>
                                        <p:strVal val="visible"/>
                                      </p:to>
                                    </p:set>
                                    <p:animEffect transition="in" filter="fade">
                                      <p:cBhvr>
                                        <p:cTn id="68" dur="1000"/>
                                        <p:tgtEl>
                                          <p:spTgt spid="13"/>
                                        </p:tgtEl>
                                      </p:cBhvr>
                                    </p:animEffect>
                                    <p:anim calcmode="lin" valueType="num">
                                      <p:cBhvr>
                                        <p:cTn id="69" dur="1000" fill="hold"/>
                                        <p:tgtEl>
                                          <p:spTgt spid="13"/>
                                        </p:tgtEl>
                                        <p:attrNameLst>
                                          <p:attrName>ppt_x</p:attrName>
                                        </p:attrNameLst>
                                      </p:cBhvr>
                                      <p:tavLst>
                                        <p:tav tm="0">
                                          <p:val>
                                            <p:strVal val="#ppt_x"/>
                                          </p:val>
                                        </p:tav>
                                        <p:tav tm="100000">
                                          <p:val>
                                            <p:strVal val="#ppt_x"/>
                                          </p:val>
                                        </p:tav>
                                      </p:tavLst>
                                    </p:anim>
                                    <p:anim calcmode="lin" valueType="num">
                                      <p:cBhvr>
                                        <p:cTn id="70" dur="1000" fill="hold"/>
                                        <p:tgtEl>
                                          <p:spTgt spid="13"/>
                                        </p:tgtEl>
                                        <p:attrNameLst>
                                          <p:attrName>ppt_y</p:attrName>
                                        </p:attrNameLst>
                                      </p:cBhvr>
                                      <p:tavLst>
                                        <p:tav tm="0">
                                          <p:val>
                                            <p:strVal val="#ppt_y+.1"/>
                                          </p:val>
                                        </p:tav>
                                        <p:tav tm="100000">
                                          <p:val>
                                            <p:strVal val="#ppt_y"/>
                                          </p:val>
                                        </p:tav>
                                      </p:tavLst>
                                    </p:anim>
                                  </p:childTnLst>
                                </p:cTn>
                              </p:par>
                              <p:par>
                                <p:cTn id="71" presetID="42" presetClass="entr" presetSubtype="0" fill="hold" grpId="0" nodeType="withEffect">
                                  <p:stCondLst>
                                    <p:cond delay="0"/>
                                  </p:stCondLst>
                                  <p:childTnLst>
                                    <p:set>
                                      <p:cBhvr>
                                        <p:cTn id="72" dur="1" fill="hold">
                                          <p:stCondLst>
                                            <p:cond delay="0"/>
                                          </p:stCondLst>
                                        </p:cTn>
                                        <p:tgtEl>
                                          <p:spTgt spid="14"/>
                                        </p:tgtEl>
                                        <p:attrNameLst>
                                          <p:attrName>style.visibility</p:attrName>
                                        </p:attrNameLst>
                                      </p:cBhvr>
                                      <p:to>
                                        <p:strVal val="visible"/>
                                      </p:to>
                                    </p:set>
                                    <p:animEffect transition="in" filter="fade">
                                      <p:cBhvr>
                                        <p:cTn id="73" dur="1000"/>
                                        <p:tgtEl>
                                          <p:spTgt spid="14"/>
                                        </p:tgtEl>
                                      </p:cBhvr>
                                    </p:animEffect>
                                    <p:anim calcmode="lin" valueType="num">
                                      <p:cBhvr>
                                        <p:cTn id="74" dur="1000" fill="hold"/>
                                        <p:tgtEl>
                                          <p:spTgt spid="14"/>
                                        </p:tgtEl>
                                        <p:attrNameLst>
                                          <p:attrName>ppt_x</p:attrName>
                                        </p:attrNameLst>
                                      </p:cBhvr>
                                      <p:tavLst>
                                        <p:tav tm="0">
                                          <p:val>
                                            <p:strVal val="#ppt_x"/>
                                          </p:val>
                                        </p:tav>
                                        <p:tav tm="100000">
                                          <p:val>
                                            <p:strVal val="#ppt_x"/>
                                          </p:val>
                                        </p:tav>
                                      </p:tavLst>
                                    </p:anim>
                                    <p:anim calcmode="lin" valueType="num">
                                      <p:cBhvr>
                                        <p:cTn id="75" dur="1000" fill="hold"/>
                                        <p:tgtEl>
                                          <p:spTgt spid="14"/>
                                        </p:tgtEl>
                                        <p:attrNameLst>
                                          <p:attrName>ppt_y</p:attrName>
                                        </p:attrNameLst>
                                      </p:cBhvr>
                                      <p:tavLst>
                                        <p:tav tm="0">
                                          <p:val>
                                            <p:strVal val="#ppt_y+.1"/>
                                          </p:val>
                                        </p:tav>
                                        <p:tav tm="100000">
                                          <p:val>
                                            <p:strVal val="#ppt_y"/>
                                          </p:val>
                                        </p:tav>
                                      </p:tavLst>
                                    </p:anim>
                                  </p:childTnLst>
                                </p:cTn>
                              </p:par>
                              <p:par>
                                <p:cTn id="76" presetID="42" presetClass="entr" presetSubtype="0" fill="hold" grpId="0" nodeType="withEffect">
                                  <p:stCondLst>
                                    <p:cond delay="0"/>
                                  </p:stCondLst>
                                  <p:childTnLst>
                                    <p:set>
                                      <p:cBhvr>
                                        <p:cTn id="77" dur="1" fill="hold">
                                          <p:stCondLst>
                                            <p:cond delay="0"/>
                                          </p:stCondLst>
                                        </p:cTn>
                                        <p:tgtEl>
                                          <p:spTgt spid="15"/>
                                        </p:tgtEl>
                                        <p:attrNameLst>
                                          <p:attrName>style.visibility</p:attrName>
                                        </p:attrNameLst>
                                      </p:cBhvr>
                                      <p:to>
                                        <p:strVal val="visible"/>
                                      </p:to>
                                    </p:set>
                                    <p:animEffect transition="in" filter="fade">
                                      <p:cBhvr>
                                        <p:cTn id="78" dur="1000"/>
                                        <p:tgtEl>
                                          <p:spTgt spid="15"/>
                                        </p:tgtEl>
                                      </p:cBhvr>
                                    </p:animEffect>
                                    <p:anim calcmode="lin" valueType="num">
                                      <p:cBhvr>
                                        <p:cTn id="79" dur="1000" fill="hold"/>
                                        <p:tgtEl>
                                          <p:spTgt spid="15"/>
                                        </p:tgtEl>
                                        <p:attrNameLst>
                                          <p:attrName>ppt_x</p:attrName>
                                        </p:attrNameLst>
                                      </p:cBhvr>
                                      <p:tavLst>
                                        <p:tav tm="0">
                                          <p:val>
                                            <p:strVal val="#ppt_x"/>
                                          </p:val>
                                        </p:tav>
                                        <p:tav tm="100000">
                                          <p:val>
                                            <p:strVal val="#ppt_x"/>
                                          </p:val>
                                        </p:tav>
                                      </p:tavLst>
                                    </p:anim>
                                    <p:anim calcmode="lin" valueType="num">
                                      <p:cBhvr>
                                        <p:cTn id="80" dur="1000" fill="hold"/>
                                        <p:tgtEl>
                                          <p:spTgt spid="15"/>
                                        </p:tgtEl>
                                        <p:attrNameLst>
                                          <p:attrName>ppt_y</p:attrName>
                                        </p:attrNameLst>
                                      </p:cBhvr>
                                      <p:tavLst>
                                        <p:tav tm="0">
                                          <p:val>
                                            <p:strVal val="#ppt_y+.1"/>
                                          </p:val>
                                        </p:tav>
                                        <p:tav tm="100000">
                                          <p:val>
                                            <p:strVal val="#ppt_y"/>
                                          </p:val>
                                        </p:tav>
                                      </p:tavLst>
                                    </p:anim>
                                  </p:childTnLst>
                                </p:cTn>
                              </p:par>
                            </p:childTnLst>
                          </p:cTn>
                        </p:par>
                        <p:par>
                          <p:cTn id="81" fill="hold">
                            <p:stCondLst>
                              <p:cond delay="6500"/>
                            </p:stCondLst>
                            <p:childTnLst>
                              <p:par>
                                <p:cTn id="82" presetID="22" presetClass="entr" presetSubtype="1" fill="hold" grpId="0" nodeType="afterEffect">
                                  <p:stCondLst>
                                    <p:cond delay="0"/>
                                  </p:stCondLst>
                                  <p:childTnLst>
                                    <p:set>
                                      <p:cBhvr>
                                        <p:cTn id="83" dur="1" fill="hold">
                                          <p:stCondLst>
                                            <p:cond delay="0"/>
                                          </p:stCondLst>
                                        </p:cTn>
                                        <p:tgtEl>
                                          <p:spTgt spid="18"/>
                                        </p:tgtEl>
                                        <p:attrNameLst>
                                          <p:attrName>style.visibility</p:attrName>
                                        </p:attrNameLst>
                                      </p:cBhvr>
                                      <p:to>
                                        <p:strVal val="visible"/>
                                      </p:to>
                                    </p:set>
                                    <p:animEffect transition="in" filter="wipe(up)">
                                      <p:cBhvr>
                                        <p:cTn id="84"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p:bldP spid="9" grpId="0"/>
      <p:bldP spid="10" grpId="0" animBg="1"/>
      <p:bldP spid="11" grpId="0" animBg="1"/>
      <p:bldP spid="12" grpId="0"/>
      <p:bldP spid="13" grpId="0" animBg="1"/>
      <p:bldP spid="14" grpId="0" animBg="1"/>
      <p:bldP spid="15" grpId="0"/>
      <p:bldP spid="16" grpId="0"/>
      <p:bldP spid="17" grpId="0"/>
      <p:bldP spid="18" grpId="0"/>
      <p:bldP spid="19" grpId="0"/>
      <p:bldP spid="20" grpId="0" animBg="1"/>
      <p:bldP spid="24"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532289" y="1456405"/>
            <a:ext cx="3535655" cy="2664783"/>
          </a:xfrm>
          <a:prstGeom prst="rect">
            <a:avLst/>
          </a:prstGeom>
          <a:noFill/>
          <a:ln w="254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9" tIns="36005" rIns="72009" bIns="36005" numCol="1" spcCol="0" rtlCol="0" fromWordArt="0" anchor="ctr" anchorCtr="0" forceAA="0" compatLnSpc="1">
            <a:noAutofit/>
          </a:bodyPr>
          <a:lstStyle/>
          <a:p>
            <a:pPr algn="ctr"/>
            <a:endParaRPr lang="zh-CN" altLang="en-US" sz="1205">
              <a:solidFill>
                <a:schemeClr val="tx1">
                  <a:lumMod val="95000"/>
                  <a:lumOff val="5000"/>
                </a:schemeClr>
              </a:solidFill>
              <a:latin typeface="微软雅黑" panose="020B0503020204020204" charset="-122"/>
              <a:ea typeface="微软雅黑" panose="020B0503020204020204" charset="-122"/>
              <a:cs typeface="+mn-ea"/>
              <a:sym typeface="微软雅黑" panose="020B0503020204020204" charset="-122"/>
            </a:endParaRPr>
          </a:p>
        </p:txBody>
      </p:sp>
      <p:pic>
        <p:nvPicPr>
          <p:cNvPr id="7" name="图片 6"/>
          <p:cNvPicPr>
            <a:picLocks noChangeAspect="1"/>
          </p:cNvPicPr>
          <p:nvPr/>
        </p:nvPicPr>
        <p:blipFill rotWithShape="1">
          <a:blip r:embed="rId3" cstate="print">
            <a:grayscl/>
            <a:extLst>
              <a:ext uri="{28A0092B-C50C-407E-A947-70E740481C1C}">
                <a14:useLocalDpi xmlns:a14="http://schemas.microsoft.com/office/drawing/2010/main" val="0"/>
              </a:ext>
            </a:extLst>
          </a:blip>
          <a:srcRect l="21907" t="8329" r="1914" b="6951"/>
          <a:stretch>
            <a:fillRect/>
          </a:stretch>
        </p:blipFill>
        <p:spPr>
          <a:xfrm>
            <a:off x="612014" y="1553924"/>
            <a:ext cx="3342230" cy="2456285"/>
          </a:xfrm>
          <a:prstGeom prst="rect">
            <a:avLst/>
          </a:prstGeom>
          <a:ln>
            <a:solidFill>
              <a:srgbClr val="0070C0"/>
            </a:solidFill>
          </a:ln>
          <a:effectLst/>
        </p:spPr>
      </p:pic>
      <p:sp>
        <p:nvSpPr>
          <p:cNvPr id="8" name="文本框 5"/>
          <p:cNvSpPr txBox="1"/>
          <p:nvPr/>
        </p:nvSpPr>
        <p:spPr>
          <a:xfrm>
            <a:off x="4170665" y="1405873"/>
            <a:ext cx="4468172" cy="1569660"/>
          </a:xfrm>
          <a:prstGeom prst="rect">
            <a:avLst/>
          </a:prstGeom>
          <a:noFill/>
        </p:spPr>
        <p:txBody>
          <a:bodyPr wrap="square" rtlCol="0">
            <a:spAutoFit/>
          </a:bodyPr>
          <a:lstStyle/>
          <a:p>
            <a:r>
              <a:rPr lang="en-US" altLang="zh-CN" sz="1600" dirty="0">
                <a:solidFill>
                  <a:schemeClr val="tx1">
                    <a:lumMod val="95000"/>
                    <a:lumOff val="5000"/>
                  </a:schemeClr>
                </a:solidFill>
                <a:latin typeface="微软雅黑" panose="020B0503020204020204" charset="-122"/>
                <a:ea typeface="微软雅黑" panose="020B0503020204020204" charset="-122"/>
                <a:cs typeface="+mn-ea"/>
                <a:sym typeface="微软雅黑" panose="020B0503020204020204" charset="-122"/>
              </a:rPr>
              <a:t>Lorem ipsum dolor sit amet,consectetur </a:t>
            </a:r>
            <a:r>
              <a:rPr lang="en-US" altLang="zh-CN" sz="1600" dirty="0" err="1">
                <a:solidFill>
                  <a:schemeClr val="tx1">
                    <a:lumMod val="95000"/>
                    <a:lumOff val="5000"/>
                  </a:schemeClr>
                </a:solidFill>
                <a:latin typeface="微软雅黑" panose="020B0503020204020204" charset="-122"/>
                <a:ea typeface="微软雅黑" panose="020B0503020204020204" charset="-122"/>
                <a:cs typeface="+mn-ea"/>
                <a:sym typeface="微软雅黑" panose="020B0503020204020204" charset="-122"/>
              </a:rPr>
              <a:t>adipisicing</a:t>
            </a:r>
            <a:r>
              <a:rPr lang="en-US" altLang="zh-CN" sz="1600" dirty="0">
                <a:solidFill>
                  <a:schemeClr val="tx1">
                    <a:lumMod val="95000"/>
                    <a:lumOff val="5000"/>
                  </a:schemeClr>
                </a:solidFill>
                <a:latin typeface="微软雅黑" panose="020B0503020204020204" charset="-122"/>
                <a:ea typeface="微软雅黑" panose="020B0503020204020204" charset="-122"/>
                <a:cs typeface="+mn-ea"/>
                <a:sym typeface="微软雅黑" panose="020B0503020204020204" charset="-122"/>
              </a:rPr>
              <a:t> </a:t>
            </a:r>
            <a:r>
              <a:rPr lang="en-US" altLang="zh-CN" sz="1600" dirty="0" err="1">
                <a:solidFill>
                  <a:schemeClr val="tx1">
                    <a:lumMod val="95000"/>
                    <a:lumOff val="5000"/>
                  </a:schemeClr>
                </a:solidFill>
                <a:latin typeface="微软雅黑" panose="020B0503020204020204" charset="-122"/>
                <a:ea typeface="微软雅黑" panose="020B0503020204020204" charset="-122"/>
                <a:cs typeface="+mn-ea"/>
                <a:sym typeface="微软雅黑" panose="020B0503020204020204" charset="-122"/>
              </a:rPr>
              <a:t>elit,sed</a:t>
            </a:r>
            <a:r>
              <a:rPr lang="en-US" altLang="zh-CN" sz="1600" dirty="0">
                <a:solidFill>
                  <a:schemeClr val="tx1">
                    <a:lumMod val="95000"/>
                    <a:lumOff val="5000"/>
                  </a:schemeClr>
                </a:solidFill>
                <a:latin typeface="微软雅黑" panose="020B0503020204020204" charset="-122"/>
                <a:ea typeface="微软雅黑" panose="020B0503020204020204" charset="-122"/>
                <a:cs typeface="+mn-ea"/>
                <a:sym typeface="微软雅黑" panose="020B0503020204020204" charset="-122"/>
              </a:rPr>
              <a:t> do eiusmod </a:t>
            </a:r>
            <a:r>
              <a:rPr lang="en-US" altLang="zh-CN" sz="1600" dirty="0" err="1">
                <a:solidFill>
                  <a:schemeClr val="tx1">
                    <a:lumMod val="95000"/>
                    <a:lumOff val="5000"/>
                  </a:schemeClr>
                </a:solidFill>
                <a:latin typeface="微软雅黑" panose="020B0503020204020204" charset="-122"/>
                <a:ea typeface="微软雅黑" panose="020B0503020204020204" charset="-122"/>
                <a:cs typeface="+mn-ea"/>
                <a:sym typeface="微软雅黑" panose="020B0503020204020204" charset="-122"/>
              </a:rPr>
              <a:t>tempor</a:t>
            </a:r>
            <a:r>
              <a:rPr lang="en-US" altLang="zh-CN" sz="1600" dirty="0">
                <a:solidFill>
                  <a:schemeClr val="tx1">
                    <a:lumMod val="95000"/>
                    <a:lumOff val="5000"/>
                  </a:schemeClr>
                </a:solidFill>
                <a:latin typeface="微软雅黑" panose="020B0503020204020204" charset="-122"/>
                <a:ea typeface="微软雅黑" panose="020B0503020204020204" charset="-122"/>
                <a:cs typeface="+mn-ea"/>
                <a:sym typeface="微软雅黑" panose="020B0503020204020204" charset="-122"/>
              </a:rPr>
              <a:t> incididunt </a:t>
            </a:r>
            <a:r>
              <a:rPr lang="en-US" altLang="zh-CN" sz="1600" dirty="0" err="1">
                <a:solidFill>
                  <a:schemeClr val="tx1">
                    <a:lumMod val="95000"/>
                    <a:lumOff val="5000"/>
                  </a:schemeClr>
                </a:solidFill>
                <a:latin typeface="微软雅黑" panose="020B0503020204020204" charset="-122"/>
                <a:ea typeface="微软雅黑" panose="020B0503020204020204" charset="-122"/>
                <a:cs typeface="+mn-ea"/>
                <a:sym typeface="微软雅黑" panose="020B0503020204020204" charset="-122"/>
              </a:rPr>
              <a:t>ut</a:t>
            </a:r>
            <a:r>
              <a:rPr lang="en-US" altLang="zh-CN" sz="1600" dirty="0">
                <a:solidFill>
                  <a:schemeClr val="tx1">
                    <a:lumMod val="95000"/>
                    <a:lumOff val="5000"/>
                  </a:schemeClr>
                </a:solidFill>
                <a:latin typeface="微软雅黑" panose="020B0503020204020204" charset="-122"/>
                <a:ea typeface="微软雅黑" panose="020B0503020204020204" charset="-122"/>
                <a:cs typeface="+mn-ea"/>
                <a:sym typeface="微软雅黑" panose="020B0503020204020204" charset="-122"/>
              </a:rPr>
              <a:t> </a:t>
            </a:r>
            <a:r>
              <a:rPr lang="en-US" altLang="zh-CN" sz="1600" dirty="0" err="1">
                <a:solidFill>
                  <a:schemeClr val="tx1">
                    <a:lumMod val="95000"/>
                    <a:lumOff val="5000"/>
                  </a:schemeClr>
                </a:solidFill>
                <a:latin typeface="微软雅黑" panose="020B0503020204020204" charset="-122"/>
                <a:ea typeface="微软雅黑" panose="020B0503020204020204" charset="-122"/>
                <a:cs typeface="+mn-ea"/>
                <a:sym typeface="微软雅黑" panose="020B0503020204020204" charset="-122"/>
              </a:rPr>
              <a:t>labore</a:t>
            </a:r>
            <a:r>
              <a:rPr lang="en-US" altLang="zh-CN" sz="1600" dirty="0">
                <a:solidFill>
                  <a:schemeClr val="tx1">
                    <a:lumMod val="95000"/>
                    <a:lumOff val="5000"/>
                  </a:schemeClr>
                </a:solidFill>
                <a:latin typeface="微软雅黑" panose="020B0503020204020204" charset="-122"/>
                <a:ea typeface="微软雅黑" panose="020B0503020204020204" charset="-122"/>
                <a:cs typeface="+mn-ea"/>
                <a:sym typeface="微软雅黑" panose="020B0503020204020204" charset="-122"/>
              </a:rPr>
              <a:t> et </a:t>
            </a:r>
            <a:r>
              <a:rPr lang="en-US" altLang="zh-CN" sz="1600" dirty="0" err="1">
                <a:solidFill>
                  <a:schemeClr val="tx1">
                    <a:lumMod val="95000"/>
                    <a:lumOff val="5000"/>
                  </a:schemeClr>
                </a:solidFill>
                <a:latin typeface="微软雅黑" panose="020B0503020204020204" charset="-122"/>
                <a:ea typeface="微软雅黑" panose="020B0503020204020204" charset="-122"/>
                <a:cs typeface="+mn-ea"/>
                <a:sym typeface="微软雅黑" panose="020B0503020204020204" charset="-122"/>
              </a:rPr>
              <a:t>dolore</a:t>
            </a:r>
            <a:r>
              <a:rPr lang="en-US" altLang="zh-CN" sz="1600" dirty="0">
                <a:solidFill>
                  <a:schemeClr val="tx1">
                    <a:lumMod val="95000"/>
                    <a:lumOff val="5000"/>
                  </a:schemeClr>
                </a:solidFill>
                <a:latin typeface="微软雅黑" panose="020B0503020204020204" charset="-122"/>
                <a:ea typeface="微软雅黑" panose="020B0503020204020204" charset="-122"/>
                <a:cs typeface="+mn-ea"/>
                <a:sym typeface="微软雅黑" panose="020B0503020204020204" charset="-122"/>
              </a:rPr>
              <a:t> magna aliqua.Ut </a:t>
            </a:r>
            <a:r>
              <a:rPr lang="en-US" altLang="zh-CN" sz="1600" dirty="0" err="1">
                <a:solidFill>
                  <a:schemeClr val="tx1">
                    <a:lumMod val="95000"/>
                    <a:lumOff val="5000"/>
                  </a:schemeClr>
                </a:solidFill>
                <a:latin typeface="微软雅黑" panose="020B0503020204020204" charset="-122"/>
                <a:ea typeface="微软雅黑" panose="020B0503020204020204" charset="-122"/>
                <a:cs typeface="+mn-ea"/>
                <a:sym typeface="微软雅黑" panose="020B0503020204020204" charset="-122"/>
              </a:rPr>
              <a:t>enim</a:t>
            </a:r>
            <a:r>
              <a:rPr lang="en-US" altLang="zh-CN" sz="1600" dirty="0">
                <a:solidFill>
                  <a:schemeClr val="tx1">
                    <a:lumMod val="95000"/>
                    <a:lumOff val="5000"/>
                  </a:schemeClr>
                </a:solidFill>
                <a:latin typeface="微软雅黑" panose="020B0503020204020204" charset="-122"/>
                <a:ea typeface="微软雅黑" panose="020B0503020204020204" charset="-122"/>
                <a:cs typeface="+mn-ea"/>
                <a:sym typeface="微软雅黑" panose="020B0503020204020204" charset="-122"/>
              </a:rPr>
              <a:t> ad minim veniam,quis nostrud exercitation </a:t>
            </a:r>
            <a:r>
              <a:rPr lang="en-US" altLang="zh-CN" sz="1600" dirty="0" err="1">
                <a:solidFill>
                  <a:schemeClr val="tx1">
                    <a:lumMod val="95000"/>
                    <a:lumOff val="5000"/>
                  </a:schemeClr>
                </a:solidFill>
                <a:latin typeface="微软雅黑" panose="020B0503020204020204" charset="-122"/>
                <a:ea typeface="微软雅黑" panose="020B0503020204020204" charset="-122"/>
                <a:cs typeface="+mn-ea"/>
                <a:sym typeface="微软雅黑" panose="020B0503020204020204" charset="-122"/>
              </a:rPr>
              <a:t>ullamco</a:t>
            </a:r>
            <a:r>
              <a:rPr lang="en-US" altLang="zh-CN" sz="1600" dirty="0">
                <a:solidFill>
                  <a:schemeClr val="tx1">
                    <a:lumMod val="95000"/>
                    <a:lumOff val="5000"/>
                  </a:schemeClr>
                </a:solidFill>
                <a:latin typeface="微软雅黑" panose="020B0503020204020204" charset="-122"/>
                <a:ea typeface="微软雅黑" panose="020B0503020204020204" charset="-122"/>
                <a:cs typeface="+mn-ea"/>
                <a:sym typeface="微软雅黑" panose="020B0503020204020204" charset="-122"/>
              </a:rPr>
              <a:t> </a:t>
            </a:r>
            <a:r>
              <a:rPr lang="en-US" altLang="zh-CN" sz="1600" dirty="0" err="1">
                <a:solidFill>
                  <a:schemeClr val="tx1">
                    <a:lumMod val="95000"/>
                    <a:lumOff val="5000"/>
                  </a:schemeClr>
                </a:solidFill>
                <a:latin typeface="微软雅黑" panose="020B0503020204020204" charset="-122"/>
                <a:ea typeface="微软雅黑" panose="020B0503020204020204" charset="-122"/>
                <a:cs typeface="+mn-ea"/>
                <a:sym typeface="微软雅黑" panose="020B0503020204020204" charset="-122"/>
              </a:rPr>
              <a:t>laboris</a:t>
            </a:r>
            <a:r>
              <a:rPr lang="en-US" altLang="zh-CN" sz="1600" dirty="0">
                <a:solidFill>
                  <a:schemeClr val="tx1">
                    <a:lumMod val="95000"/>
                    <a:lumOff val="5000"/>
                  </a:schemeClr>
                </a:solidFill>
                <a:latin typeface="微软雅黑" panose="020B0503020204020204" charset="-122"/>
                <a:ea typeface="微软雅黑" panose="020B0503020204020204" charset="-122"/>
                <a:cs typeface="+mn-ea"/>
                <a:sym typeface="微软雅黑" panose="020B0503020204020204" charset="-122"/>
              </a:rPr>
              <a:t> nisi </a:t>
            </a:r>
            <a:r>
              <a:rPr lang="en-US" altLang="zh-CN" sz="1600" dirty="0" err="1">
                <a:solidFill>
                  <a:schemeClr val="tx1">
                    <a:lumMod val="95000"/>
                    <a:lumOff val="5000"/>
                  </a:schemeClr>
                </a:solidFill>
                <a:latin typeface="微软雅黑" panose="020B0503020204020204" charset="-122"/>
                <a:ea typeface="微软雅黑" panose="020B0503020204020204" charset="-122"/>
                <a:cs typeface="+mn-ea"/>
                <a:sym typeface="微软雅黑" panose="020B0503020204020204" charset="-122"/>
              </a:rPr>
              <a:t>ut</a:t>
            </a:r>
            <a:r>
              <a:rPr lang="en-US" altLang="zh-CN" sz="1600" dirty="0">
                <a:solidFill>
                  <a:schemeClr val="tx1">
                    <a:lumMod val="95000"/>
                    <a:lumOff val="5000"/>
                  </a:schemeClr>
                </a:solidFill>
                <a:latin typeface="微软雅黑" panose="020B0503020204020204" charset="-122"/>
                <a:ea typeface="微软雅黑" panose="020B0503020204020204" charset="-122"/>
                <a:cs typeface="+mn-ea"/>
                <a:sym typeface="微软雅黑" panose="020B0503020204020204" charset="-122"/>
              </a:rPr>
              <a:t> </a:t>
            </a:r>
            <a:r>
              <a:rPr lang="en-US" altLang="zh-CN" sz="1600" dirty="0" err="1">
                <a:solidFill>
                  <a:schemeClr val="tx1">
                    <a:lumMod val="95000"/>
                    <a:lumOff val="5000"/>
                  </a:schemeClr>
                </a:solidFill>
                <a:latin typeface="微软雅黑" panose="020B0503020204020204" charset="-122"/>
                <a:ea typeface="微软雅黑" panose="020B0503020204020204" charset="-122"/>
                <a:cs typeface="+mn-ea"/>
                <a:sym typeface="微软雅黑" panose="020B0503020204020204" charset="-122"/>
              </a:rPr>
              <a:t>aliquip</a:t>
            </a:r>
            <a:r>
              <a:rPr lang="en-US" altLang="zh-CN" sz="1600" dirty="0">
                <a:solidFill>
                  <a:schemeClr val="tx1">
                    <a:lumMod val="95000"/>
                    <a:lumOff val="5000"/>
                  </a:schemeClr>
                </a:solidFill>
                <a:latin typeface="微软雅黑" panose="020B0503020204020204" charset="-122"/>
                <a:ea typeface="微软雅黑" panose="020B0503020204020204" charset="-122"/>
                <a:cs typeface="+mn-ea"/>
                <a:sym typeface="微软雅黑" panose="020B0503020204020204" charset="-122"/>
              </a:rPr>
              <a:t> ex ea commodo consequat.</a:t>
            </a:r>
            <a:endParaRPr lang="zh-CN" altLang="en-US" sz="1600" dirty="0">
              <a:solidFill>
                <a:schemeClr val="tx1">
                  <a:lumMod val="95000"/>
                  <a:lumOff val="5000"/>
                </a:schemeClr>
              </a:solidFill>
              <a:latin typeface="微软雅黑" panose="020B0503020204020204" charset="-122"/>
              <a:ea typeface="微软雅黑" panose="020B0503020204020204" charset="-122"/>
              <a:cs typeface="+mn-ea"/>
              <a:sym typeface="微软雅黑" panose="020B0503020204020204" charset="-122"/>
            </a:endParaRPr>
          </a:p>
        </p:txBody>
      </p:sp>
      <p:sp>
        <p:nvSpPr>
          <p:cNvPr id="9" name="文本框 6"/>
          <p:cNvSpPr txBox="1"/>
          <p:nvPr/>
        </p:nvSpPr>
        <p:spPr>
          <a:xfrm>
            <a:off x="4170665" y="2872982"/>
            <a:ext cx="4468172" cy="1569660"/>
          </a:xfrm>
          <a:prstGeom prst="rect">
            <a:avLst/>
          </a:prstGeom>
          <a:noFill/>
        </p:spPr>
        <p:txBody>
          <a:bodyPr wrap="square" rtlCol="0">
            <a:spAutoFit/>
          </a:bodyPr>
          <a:lstStyle/>
          <a:p>
            <a:r>
              <a:rPr lang="en-US" altLang="zh-CN" sz="1600" dirty="0">
                <a:solidFill>
                  <a:schemeClr val="tx1">
                    <a:lumMod val="95000"/>
                    <a:lumOff val="5000"/>
                  </a:schemeClr>
                </a:solidFill>
                <a:latin typeface="微软雅黑" panose="020B0503020204020204" charset="-122"/>
                <a:ea typeface="微软雅黑" panose="020B0503020204020204" charset="-122"/>
                <a:cs typeface="+mn-ea"/>
                <a:sym typeface="微软雅黑" panose="020B0503020204020204" charset="-122"/>
              </a:rPr>
              <a:t>Lorem ipsum dolor sit amet,consectetur </a:t>
            </a:r>
            <a:r>
              <a:rPr lang="en-US" altLang="zh-CN" sz="1600" dirty="0" err="1">
                <a:solidFill>
                  <a:schemeClr val="tx1">
                    <a:lumMod val="95000"/>
                    <a:lumOff val="5000"/>
                  </a:schemeClr>
                </a:solidFill>
                <a:latin typeface="微软雅黑" panose="020B0503020204020204" charset="-122"/>
                <a:ea typeface="微软雅黑" panose="020B0503020204020204" charset="-122"/>
                <a:cs typeface="+mn-ea"/>
                <a:sym typeface="微软雅黑" panose="020B0503020204020204" charset="-122"/>
              </a:rPr>
              <a:t>adipisicing</a:t>
            </a:r>
            <a:r>
              <a:rPr lang="en-US" altLang="zh-CN" sz="1600" dirty="0">
                <a:solidFill>
                  <a:schemeClr val="tx1">
                    <a:lumMod val="95000"/>
                    <a:lumOff val="5000"/>
                  </a:schemeClr>
                </a:solidFill>
                <a:latin typeface="微软雅黑" panose="020B0503020204020204" charset="-122"/>
                <a:ea typeface="微软雅黑" panose="020B0503020204020204" charset="-122"/>
                <a:cs typeface="+mn-ea"/>
                <a:sym typeface="微软雅黑" panose="020B0503020204020204" charset="-122"/>
              </a:rPr>
              <a:t> </a:t>
            </a:r>
            <a:r>
              <a:rPr lang="en-US" altLang="zh-CN" sz="1600" dirty="0" err="1">
                <a:solidFill>
                  <a:schemeClr val="tx1">
                    <a:lumMod val="95000"/>
                    <a:lumOff val="5000"/>
                  </a:schemeClr>
                </a:solidFill>
                <a:latin typeface="微软雅黑" panose="020B0503020204020204" charset="-122"/>
                <a:ea typeface="微软雅黑" panose="020B0503020204020204" charset="-122"/>
                <a:cs typeface="+mn-ea"/>
                <a:sym typeface="微软雅黑" panose="020B0503020204020204" charset="-122"/>
              </a:rPr>
              <a:t>elit,sed</a:t>
            </a:r>
            <a:r>
              <a:rPr lang="en-US" altLang="zh-CN" sz="1600" dirty="0">
                <a:solidFill>
                  <a:schemeClr val="tx1">
                    <a:lumMod val="95000"/>
                    <a:lumOff val="5000"/>
                  </a:schemeClr>
                </a:solidFill>
                <a:latin typeface="微软雅黑" panose="020B0503020204020204" charset="-122"/>
                <a:ea typeface="微软雅黑" panose="020B0503020204020204" charset="-122"/>
                <a:cs typeface="+mn-ea"/>
                <a:sym typeface="微软雅黑" panose="020B0503020204020204" charset="-122"/>
              </a:rPr>
              <a:t> do eiusmod </a:t>
            </a:r>
            <a:r>
              <a:rPr lang="en-US" altLang="zh-CN" sz="1600" dirty="0" err="1">
                <a:solidFill>
                  <a:schemeClr val="tx1">
                    <a:lumMod val="95000"/>
                    <a:lumOff val="5000"/>
                  </a:schemeClr>
                </a:solidFill>
                <a:latin typeface="微软雅黑" panose="020B0503020204020204" charset="-122"/>
                <a:ea typeface="微软雅黑" panose="020B0503020204020204" charset="-122"/>
                <a:cs typeface="+mn-ea"/>
                <a:sym typeface="微软雅黑" panose="020B0503020204020204" charset="-122"/>
              </a:rPr>
              <a:t>tempor</a:t>
            </a:r>
            <a:r>
              <a:rPr lang="en-US" altLang="zh-CN" sz="1600" dirty="0">
                <a:solidFill>
                  <a:schemeClr val="tx1">
                    <a:lumMod val="95000"/>
                    <a:lumOff val="5000"/>
                  </a:schemeClr>
                </a:solidFill>
                <a:latin typeface="微软雅黑" panose="020B0503020204020204" charset="-122"/>
                <a:ea typeface="微软雅黑" panose="020B0503020204020204" charset="-122"/>
                <a:cs typeface="+mn-ea"/>
                <a:sym typeface="微软雅黑" panose="020B0503020204020204" charset="-122"/>
              </a:rPr>
              <a:t> incididunt </a:t>
            </a:r>
            <a:r>
              <a:rPr lang="en-US" altLang="zh-CN" sz="1600" dirty="0" err="1">
                <a:solidFill>
                  <a:schemeClr val="tx1">
                    <a:lumMod val="95000"/>
                    <a:lumOff val="5000"/>
                  </a:schemeClr>
                </a:solidFill>
                <a:latin typeface="微软雅黑" panose="020B0503020204020204" charset="-122"/>
                <a:ea typeface="微软雅黑" panose="020B0503020204020204" charset="-122"/>
                <a:cs typeface="+mn-ea"/>
                <a:sym typeface="微软雅黑" panose="020B0503020204020204" charset="-122"/>
              </a:rPr>
              <a:t>ut</a:t>
            </a:r>
            <a:r>
              <a:rPr lang="en-US" altLang="zh-CN" sz="1600" dirty="0">
                <a:solidFill>
                  <a:schemeClr val="tx1">
                    <a:lumMod val="95000"/>
                    <a:lumOff val="5000"/>
                  </a:schemeClr>
                </a:solidFill>
                <a:latin typeface="微软雅黑" panose="020B0503020204020204" charset="-122"/>
                <a:ea typeface="微软雅黑" panose="020B0503020204020204" charset="-122"/>
                <a:cs typeface="+mn-ea"/>
                <a:sym typeface="微软雅黑" panose="020B0503020204020204" charset="-122"/>
              </a:rPr>
              <a:t> </a:t>
            </a:r>
            <a:r>
              <a:rPr lang="en-US" altLang="zh-CN" sz="1600" dirty="0" err="1">
                <a:solidFill>
                  <a:schemeClr val="tx1">
                    <a:lumMod val="95000"/>
                    <a:lumOff val="5000"/>
                  </a:schemeClr>
                </a:solidFill>
                <a:latin typeface="微软雅黑" panose="020B0503020204020204" charset="-122"/>
                <a:ea typeface="微软雅黑" panose="020B0503020204020204" charset="-122"/>
                <a:cs typeface="+mn-ea"/>
                <a:sym typeface="微软雅黑" panose="020B0503020204020204" charset="-122"/>
              </a:rPr>
              <a:t>labore</a:t>
            </a:r>
            <a:r>
              <a:rPr lang="en-US" altLang="zh-CN" sz="1600" dirty="0">
                <a:solidFill>
                  <a:schemeClr val="tx1">
                    <a:lumMod val="95000"/>
                    <a:lumOff val="5000"/>
                  </a:schemeClr>
                </a:solidFill>
                <a:latin typeface="微软雅黑" panose="020B0503020204020204" charset="-122"/>
                <a:ea typeface="微软雅黑" panose="020B0503020204020204" charset="-122"/>
                <a:cs typeface="+mn-ea"/>
                <a:sym typeface="微软雅黑" panose="020B0503020204020204" charset="-122"/>
              </a:rPr>
              <a:t> et </a:t>
            </a:r>
            <a:r>
              <a:rPr lang="en-US" altLang="zh-CN" sz="1600" dirty="0" err="1">
                <a:solidFill>
                  <a:schemeClr val="tx1">
                    <a:lumMod val="95000"/>
                    <a:lumOff val="5000"/>
                  </a:schemeClr>
                </a:solidFill>
                <a:latin typeface="微软雅黑" panose="020B0503020204020204" charset="-122"/>
                <a:ea typeface="微软雅黑" panose="020B0503020204020204" charset="-122"/>
                <a:cs typeface="+mn-ea"/>
                <a:sym typeface="微软雅黑" panose="020B0503020204020204" charset="-122"/>
              </a:rPr>
              <a:t>dolore</a:t>
            </a:r>
            <a:r>
              <a:rPr lang="en-US" altLang="zh-CN" sz="1600" dirty="0">
                <a:solidFill>
                  <a:schemeClr val="tx1">
                    <a:lumMod val="95000"/>
                    <a:lumOff val="5000"/>
                  </a:schemeClr>
                </a:solidFill>
                <a:latin typeface="微软雅黑" panose="020B0503020204020204" charset="-122"/>
                <a:ea typeface="微软雅黑" panose="020B0503020204020204" charset="-122"/>
                <a:cs typeface="+mn-ea"/>
                <a:sym typeface="微软雅黑" panose="020B0503020204020204" charset="-122"/>
              </a:rPr>
              <a:t> magna aliqua.Ut </a:t>
            </a:r>
            <a:r>
              <a:rPr lang="en-US" altLang="zh-CN" sz="1600" dirty="0" err="1">
                <a:solidFill>
                  <a:schemeClr val="tx1">
                    <a:lumMod val="95000"/>
                    <a:lumOff val="5000"/>
                  </a:schemeClr>
                </a:solidFill>
                <a:latin typeface="微软雅黑" panose="020B0503020204020204" charset="-122"/>
                <a:ea typeface="微软雅黑" panose="020B0503020204020204" charset="-122"/>
                <a:cs typeface="+mn-ea"/>
                <a:sym typeface="微软雅黑" panose="020B0503020204020204" charset="-122"/>
              </a:rPr>
              <a:t>enim</a:t>
            </a:r>
            <a:r>
              <a:rPr lang="en-US" altLang="zh-CN" sz="1600" dirty="0">
                <a:solidFill>
                  <a:schemeClr val="tx1">
                    <a:lumMod val="95000"/>
                    <a:lumOff val="5000"/>
                  </a:schemeClr>
                </a:solidFill>
                <a:latin typeface="微软雅黑" panose="020B0503020204020204" charset="-122"/>
                <a:ea typeface="微软雅黑" panose="020B0503020204020204" charset="-122"/>
                <a:cs typeface="+mn-ea"/>
                <a:sym typeface="微软雅黑" panose="020B0503020204020204" charset="-122"/>
              </a:rPr>
              <a:t> ad minim </a:t>
            </a:r>
            <a:r>
              <a:rPr lang="en-US" altLang="zh-CN" sz="1600" dirty="0" err="1">
                <a:solidFill>
                  <a:schemeClr val="tx1">
                    <a:lumMod val="95000"/>
                    <a:lumOff val="5000"/>
                  </a:schemeClr>
                </a:solidFill>
                <a:latin typeface="微软雅黑" panose="020B0503020204020204" charset="-122"/>
                <a:ea typeface="微软雅黑" panose="020B0503020204020204" charset="-122"/>
                <a:cs typeface="+mn-ea"/>
                <a:sym typeface="微软雅黑" panose="020B0503020204020204" charset="-122"/>
              </a:rPr>
              <a:t>veniam,quis</a:t>
            </a:r>
            <a:r>
              <a:rPr lang="en-US" altLang="zh-CN" sz="1600" dirty="0">
                <a:solidFill>
                  <a:schemeClr val="tx1">
                    <a:lumMod val="95000"/>
                    <a:lumOff val="5000"/>
                  </a:schemeClr>
                </a:solidFill>
                <a:latin typeface="微软雅黑" panose="020B0503020204020204" charset="-122"/>
                <a:ea typeface="微软雅黑" panose="020B0503020204020204" charset="-122"/>
                <a:cs typeface="+mn-ea"/>
                <a:sym typeface="微软雅黑" panose="020B0503020204020204" charset="-122"/>
              </a:rPr>
              <a:t> nostrud exercitation </a:t>
            </a:r>
            <a:r>
              <a:rPr lang="en-US" altLang="zh-CN" sz="1600" dirty="0" err="1">
                <a:solidFill>
                  <a:schemeClr val="tx1">
                    <a:lumMod val="95000"/>
                    <a:lumOff val="5000"/>
                  </a:schemeClr>
                </a:solidFill>
                <a:latin typeface="微软雅黑" panose="020B0503020204020204" charset="-122"/>
                <a:ea typeface="微软雅黑" panose="020B0503020204020204" charset="-122"/>
                <a:cs typeface="+mn-ea"/>
                <a:sym typeface="微软雅黑" panose="020B0503020204020204" charset="-122"/>
              </a:rPr>
              <a:t>ullamco</a:t>
            </a:r>
            <a:r>
              <a:rPr lang="en-US" altLang="zh-CN" sz="1600" dirty="0">
                <a:solidFill>
                  <a:schemeClr val="tx1">
                    <a:lumMod val="95000"/>
                    <a:lumOff val="5000"/>
                  </a:schemeClr>
                </a:solidFill>
                <a:latin typeface="微软雅黑" panose="020B0503020204020204" charset="-122"/>
                <a:ea typeface="微软雅黑" panose="020B0503020204020204" charset="-122"/>
                <a:cs typeface="+mn-ea"/>
                <a:sym typeface="微软雅黑" panose="020B0503020204020204" charset="-122"/>
              </a:rPr>
              <a:t> </a:t>
            </a:r>
            <a:r>
              <a:rPr lang="en-US" altLang="zh-CN" sz="1600" dirty="0" err="1">
                <a:solidFill>
                  <a:schemeClr val="tx1">
                    <a:lumMod val="95000"/>
                    <a:lumOff val="5000"/>
                  </a:schemeClr>
                </a:solidFill>
                <a:latin typeface="微软雅黑" panose="020B0503020204020204" charset="-122"/>
                <a:ea typeface="微软雅黑" panose="020B0503020204020204" charset="-122"/>
                <a:cs typeface="+mn-ea"/>
                <a:sym typeface="微软雅黑" panose="020B0503020204020204" charset="-122"/>
              </a:rPr>
              <a:t>laboris</a:t>
            </a:r>
            <a:r>
              <a:rPr lang="en-US" altLang="zh-CN" sz="1600" dirty="0">
                <a:solidFill>
                  <a:schemeClr val="tx1">
                    <a:lumMod val="95000"/>
                    <a:lumOff val="5000"/>
                  </a:schemeClr>
                </a:solidFill>
                <a:latin typeface="微软雅黑" panose="020B0503020204020204" charset="-122"/>
                <a:ea typeface="微软雅黑" panose="020B0503020204020204" charset="-122"/>
                <a:cs typeface="+mn-ea"/>
                <a:sym typeface="微软雅黑" panose="020B0503020204020204" charset="-122"/>
              </a:rPr>
              <a:t> nisi </a:t>
            </a:r>
            <a:r>
              <a:rPr lang="en-US" altLang="zh-CN" sz="1600" dirty="0" err="1">
                <a:solidFill>
                  <a:schemeClr val="tx1">
                    <a:lumMod val="95000"/>
                    <a:lumOff val="5000"/>
                  </a:schemeClr>
                </a:solidFill>
                <a:latin typeface="微软雅黑" panose="020B0503020204020204" charset="-122"/>
                <a:ea typeface="微软雅黑" panose="020B0503020204020204" charset="-122"/>
                <a:cs typeface="+mn-ea"/>
                <a:sym typeface="微软雅黑" panose="020B0503020204020204" charset="-122"/>
              </a:rPr>
              <a:t>ut</a:t>
            </a:r>
            <a:r>
              <a:rPr lang="en-US" altLang="zh-CN" sz="1600" dirty="0">
                <a:solidFill>
                  <a:schemeClr val="tx1">
                    <a:lumMod val="95000"/>
                    <a:lumOff val="5000"/>
                  </a:schemeClr>
                </a:solidFill>
                <a:latin typeface="微软雅黑" panose="020B0503020204020204" charset="-122"/>
                <a:ea typeface="微软雅黑" panose="020B0503020204020204" charset="-122"/>
                <a:cs typeface="+mn-ea"/>
                <a:sym typeface="微软雅黑" panose="020B0503020204020204" charset="-122"/>
              </a:rPr>
              <a:t> </a:t>
            </a:r>
            <a:r>
              <a:rPr lang="en-US" altLang="zh-CN" sz="1600" dirty="0" err="1">
                <a:solidFill>
                  <a:schemeClr val="tx1">
                    <a:lumMod val="95000"/>
                    <a:lumOff val="5000"/>
                  </a:schemeClr>
                </a:solidFill>
                <a:latin typeface="微软雅黑" panose="020B0503020204020204" charset="-122"/>
                <a:ea typeface="微软雅黑" panose="020B0503020204020204" charset="-122"/>
                <a:cs typeface="+mn-ea"/>
                <a:sym typeface="微软雅黑" panose="020B0503020204020204" charset="-122"/>
              </a:rPr>
              <a:t>aliquip</a:t>
            </a:r>
            <a:r>
              <a:rPr lang="en-US" altLang="zh-CN" sz="1600" dirty="0">
                <a:solidFill>
                  <a:schemeClr val="tx1">
                    <a:lumMod val="95000"/>
                    <a:lumOff val="5000"/>
                  </a:schemeClr>
                </a:solidFill>
                <a:latin typeface="微软雅黑" panose="020B0503020204020204" charset="-122"/>
                <a:ea typeface="微软雅黑" panose="020B0503020204020204" charset="-122"/>
                <a:cs typeface="+mn-ea"/>
                <a:sym typeface="微软雅黑" panose="020B0503020204020204" charset="-122"/>
              </a:rPr>
              <a:t> ex ea commodo consequat.</a:t>
            </a:r>
            <a:endParaRPr lang="zh-CN" altLang="en-US" sz="1600" dirty="0">
              <a:solidFill>
                <a:schemeClr val="tx1">
                  <a:lumMod val="95000"/>
                  <a:lumOff val="5000"/>
                </a:schemeClr>
              </a:solidFill>
              <a:latin typeface="微软雅黑" panose="020B0503020204020204" charset="-122"/>
              <a:ea typeface="微软雅黑" panose="020B0503020204020204" charset="-122"/>
              <a:cs typeface="+mn-ea"/>
              <a:sym typeface="微软雅黑" panose="020B0503020204020204" charset="-122"/>
            </a:endParaRPr>
          </a:p>
        </p:txBody>
      </p:sp>
      <p:sp>
        <p:nvSpPr>
          <p:cNvPr id="10" name="等腰三角形 9"/>
          <p:cNvSpPr/>
          <p:nvPr/>
        </p:nvSpPr>
        <p:spPr>
          <a:xfrm rot="5400000">
            <a:off x="8300112" y="4445926"/>
            <a:ext cx="303789" cy="261887"/>
          </a:xfrm>
          <a:prstGeom prst="triangl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9" tIns="36005" rIns="72009" bIns="36005" numCol="1" spcCol="0" rtlCol="0" fromWordArt="0" anchor="ctr" anchorCtr="0" forceAA="0" compatLnSpc="1">
            <a:noAutofit/>
          </a:bodyPr>
          <a:lstStyle/>
          <a:p>
            <a:pPr algn="ctr"/>
            <a:endParaRPr lang="zh-CN" altLang="en-US" sz="1205">
              <a:solidFill>
                <a:schemeClr val="tx1">
                  <a:lumMod val="95000"/>
                  <a:lumOff val="5000"/>
                </a:schemeClr>
              </a:solidFill>
              <a:latin typeface="微软雅黑" panose="020B0503020204020204" charset="-122"/>
              <a:ea typeface="微软雅黑" panose="020B0503020204020204" charset="-122"/>
              <a:cs typeface="+mn-ea"/>
              <a:sym typeface="微软雅黑" panose="020B0503020204020204" charset="-122"/>
            </a:endParaRPr>
          </a:p>
        </p:txBody>
      </p:sp>
      <p:sp>
        <p:nvSpPr>
          <p:cNvPr id="11" name="Text Box 4"/>
          <p:cNvSpPr txBox="1">
            <a:spLocks noChangeArrowheads="1"/>
          </p:cNvSpPr>
          <p:nvPr/>
        </p:nvSpPr>
        <p:spPr bwMode="auto">
          <a:xfrm>
            <a:off x="3453745" y="192933"/>
            <a:ext cx="2236510"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000" dirty="0">
                <a:solidFill>
                  <a:schemeClr val="tx1">
                    <a:lumMod val="85000"/>
                    <a:lumOff val="15000"/>
                  </a:schemeClr>
                </a:solidFill>
                <a:latin typeface="微软雅黑" panose="020B0503020204020204" charset="-122"/>
                <a:ea typeface="微软雅黑" panose="020B0503020204020204" charset="-122"/>
                <a:cs typeface="+mn-ea"/>
                <a:sym typeface="微软雅黑" panose="020B0503020204020204" charset="-122"/>
              </a:rPr>
              <a:t>目前公司财务情况</a:t>
            </a:r>
            <a:endParaRPr lang="zh-CN" altLang="zh-CN" sz="2000" dirty="0">
              <a:solidFill>
                <a:schemeClr val="tx1">
                  <a:lumMod val="85000"/>
                  <a:lumOff val="15000"/>
                </a:schemeClr>
              </a:solidFill>
              <a:latin typeface="微软雅黑" panose="020B0503020204020204" charset="-122"/>
              <a:ea typeface="微软雅黑" panose="020B0503020204020204" charset="-122"/>
              <a:cs typeface="+mn-ea"/>
              <a:sym typeface="微软雅黑" panose="020B0503020204020204" charset="-122"/>
            </a:endParaRPr>
          </a:p>
        </p:txBody>
      </p:sp>
      <p:sp>
        <p:nvSpPr>
          <p:cNvPr id="12" name="Line 6"/>
          <p:cNvSpPr>
            <a:spLocks noChangeShapeType="1"/>
          </p:cNvSpPr>
          <p:nvPr/>
        </p:nvSpPr>
        <p:spPr bwMode="auto">
          <a:xfrm>
            <a:off x="0" y="361950"/>
            <a:ext cx="3276634" cy="0"/>
          </a:xfrm>
          <a:prstGeom prst="line">
            <a:avLst/>
          </a:prstGeom>
          <a:noFill/>
          <a:ln w="6350">
            <a:solidFill>
              <a:srgbClr val="0070C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latin typeface="微软雅黑" panose="020B0503020204020204" charset="-122"/>
              <a:ea typeface="微软雅黑" panose="020B0503020204020204" charset="-122"/>
              <a:cs typeface="+mn-ea"/>
              <a:sym typeface="微软雅黑" panose="020B0503020204020204" charset="-122"/>
            </a:endParaRPr>
          </a:p>
        </p:txBody>
      </p:sp>
      <p:sp>
        <p:nvSpPr>
          <p:cNvPr id="13" name="Line 7"/>
          <p:cNvSpPr>
            <a:spLocks noChangeShapeType="1"/>
          </p:cNvSpPr>
          <p:nvPr/>
        </p:nvSpPr>
        <p:spPr bwMode="auto">
          <a:xfrm>
            <a:off x="5935663" y="361950"/>
            <a:ext cx="3208337" cy="0"/>
          </a:xfrm>
          <a:prstGeom prst="line">
            <a:avLst/>
          </a:prstGeom>
          <a:noFill/>
          <a:ln w="6350">
            <a:solidFill>
              <a:srgbClr val="0070C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latin typeface="微软雅黑" panose="020B0503020204020204" charset="-122"/>
              <a:ea typeface="微软雅黑" panose="020B0503020204020204" charset="-122"/>
              <a:cs typeface="+mn-ea"/>
              <a:sym typeface="微软雅黑" panose="020B0503020204020204" charset="-122"/>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3000">
        <p:fade/>
      </p:transition>
    </mc:Choice>
    <mc:Fallback xmlns="">
      <p:transition spd="med"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1+#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cBhvr additive="base">
                                        <p:cTn id="11" dur="500" fill="hold"/>
                                        <p:tgtEl>
                                          <p:spTgt spid="13"/>
                                        </p:tgtEl>
                                        <p:attrNameLst>
                                          <p:attrName>ppt_x</p:attrName>
                                        </p:attrNameLst>
                                      </p:cBhvr>
                                      <p:tavLst>
                                        <p:tav tm="0">
                                          <p:val>
                                            <p:strVal val="0-#ppt_w/2"/>
                                          </p:val>
                                        </p:tav>
                                        <p:tav tm="100000">
                                          <p:val>
                                            <p:strVal val="#ppt_x"/>
                                          </p:val>
                                        </p:tav>
                                      </p:tavLst>
                                    </p:anim>
                                    <p:anim calcmode="lin" valueType="num">
                                      <p:cBhvr additive="base">
                                        <p:cTn id="12" dur="500" fill="hold"/>
                                        <p:tgtEl>
                                          <p:spTgt spid="13"/>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42" presetClass="entr" presetSubtype="0" fill="hold" grpId="0" nodeType="after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fade">
                                      <p:cBhvr>
                                        <p:cTn id="16" dur="1000"/>
                                        <p:tgtEl>
                                          <p:spTgt spid="11"/>
                                        </p:tgtEl>
                                      </p:cBhvr>
                                    </p:animEffect>
                                    <p:anim calcmode="lin" valueType="num">
                                      <p:cBhvr>
                                        <p:cTn id="17" dur="1000" fill="hold"/>
                                        <p:tgtEl>
                                          <p:spTgt spid="11"/>
                                        </p:tgtEl>
                                        <p:attrNameLst>
                                          <p:attrName>ppt_x</p:attrName>
                                        </p:attrNameLst>
                                      </p:cBhvr>
                                      <p:tavLst>
                                        <p:tav tm="0">
                                          <p:val>
                                            <p:strVal val="#ppt_x"/>
                                          </p:val>
                                        </p:tav>
                                        <p:tav tm="100000">
                                          <p:val>
                                            <p:strVal val="#ppt_x"/>
                                          </p:val>
                                        </p:tav>
                                      </p:tavLst>
                                    </p:anim>
                                    <p:anim calcmode="lin" valueType="num">
                                      <p:cBhvr>
                                        <p:cTn id="18" dur="1000" fill="hold"/>
                                        <p:tgtEl>
                                          <p:spTgt spid="11"/>
                                        </p:tgtEl>
                                        <p:attrNameLst>
                                          <p:attrName>ppt_y</p:attrName>
                                        </p:attrNameLst>
                                      </p:cBhvr>
                                      <p:tavLst>
                                        <p:tav tm="0">
                                          <p:val>
                                            <p:strVal val="#ppt_y+.1"/>
                                          </p:val>
                                        </p:tav>
                                        <p:tav tm="100000">
                                          <p:val>
                                            <p:strVal val="#ppt_y"/>
                                          </p:val>
                                        </p:tav>
                                      </p:tavLst>
                                    </p:anim>
                                  </p:childTnLst>
                                </p:cTn>
                              </p:par>
                            </p:childTnLst>
                          </p:cTn>
                        </p:par>
                        <p:par>
                          <p:cTn id="19" fill="hold">
                            <p:stCondLst>
                              <p:cond delay="1500"/>
                            </p:stCondLst>
                            <p:childTnLst>
                              <p:par>
                                <p:cTn id="20" presetID="42" presetClass="entr" presetSubtype="0" fill="hold" grpId="0" nodeType="after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1000"/>
                                        <p:tgtEl>
                                          <p:spTgt spid="6"/>
                                        </p:tgtEl>
                                      </p:cBhvr>
                                    </p:animEffect>
                                    <p:anim calcmode="lin" valueType="num">
                                      <p:cBhvr>
                                        <p:cTn id="23" dur="1000" fill="hold"/>
                                        <p:tgtEl>
                                          <p:spTgt spid="6"/>
                                        </p:tgtEl>
                                        <p:attrNameLst>
                                          <p:attrName>ppt_x</p:attrName>
                                        </p:attrNameLst>
                                      </p:cBhvr>
                                      <p:tavLst>
                                        <p:tav tm="0">
                                          <p:val>
                                            <p:strVal val="#ppt_x"/>
                                          </p:val>
                                        </p:tav>
                                        <p:tav tm="100000">
                                          <p:val>
                                            <p:strVal val="#ppt_x"/>
                                          </p:val>
                                        </p:tav>
                                      </p:tavLst>
                                    </p:anim>
                                    <p:anim calcmode="lin" valueType="num">
                                      <p:cBhvr>
                                        <p:cTn id="24" dur="1000" fill="hold"/>
                                        <p:tgtEl>
                                          <p:spTgt spid="6"/>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fade">
                                      <p:cBhvr>
                                        <p:cTn id="27" dur="1000"/>
                                        <p:tgtEl>
                                          <p:spTgt spid="7"/>
                                        </p:tgtEl>
                                      </p:cBhvr>
                                    </p:animEffect>
                                    <p:anim calcmode="lin" valueType="num">
                                      <p:cBhvr>
                                        <p:cTn id="28" dur="1000" fill="hold"/>
                                        <p:tgtEl>
                                          <p:spTgt spid="7"/>
                                        </p:tgtEl>
                                        <p:attrNameLst>
                                          <p:attrName>ppt_x</p:attrName>
                                        </p:attrNameLst>
                                      </p:cBhvr>
                                      <p:tavLst>
                                        <p:tav tm="0">
                                          <p:val>
                                            <p:strVal val="#ppt_x"/>
                                          </p:val>
                                        </p:tav>
                                        <p:tav tm="100000">
                                          <p:val>
                                            <p:strVal val="#ppt_x"/>
                                          </p:val>
                                        </p:tav>
                                      </p:tavLst>
                                    </p:anim>
                                    <p:anim calcmode="lin" valueType="num">
                                      <p:cBhvr>
                                        <p:cTn id="29" dur="1000" fill="hold"/>
                                        <p:tgtEl>
                                          <p:spTgt spid="7"/>
                                        </p:tgtEl>
                                        <p:attrNameLst>
                                          <p:attrName>ppt_y</p:attrName>
                                        </p:attrNameLst>
                                      </p:cBhvr>
                                      <p:tavLst>
                                        <p:tav tm="0">
                                          <p:val>
                                            <p:strVal val="#ppt_y+.1"/>
                                          </p:val>
                                        </p:tav>
                                        <p:tav tm="100000">
                                          <p:val>
                                            <p:strVal val="#ppt_y"/>
                                          </p:val>
                                        </p:tav>
                                      </p:tavLst>
                                    </p:anim>
                                  </p:childTnLst>
                                </p:cTn>
                              </p:par>
                            </p:childTnLst>
                          </p:cTn>
                        </p:par>
                        <p:par>
                          <p:cTn id="30" fill="hold">
                            <p:stCondLst>
                              <p:cond delay="2500"/>
                            </p:stCondLst>
                            <p:childTnLst>
                              <p:par>
                                <p:cTn id="31" presetID="37" presetClass="entr" presetSubtype="0" fill="hold" grpId="0" nodeType="afterEffect">
                                  <p:stCondLst>
                                    <p:cond delay="0"/>
                                  </p:stCondLst>
                                  <p:childTnLst>
                                    <p:set>
                                      <p:cBhvr>
                                        <p:cTn id="32" dur="1" fill="hold">
                                          <p:stCondLst>
                                            <p:cond delay="0"/>
                                          </p:stCondLst>
                                        </p:cTn>
                                        <p:tgtEl>
                                          <p:spTgt spid="8"/>
                                        </p:tgtEl>
                                        <p:attrNameLst>
                                          <p:attrName>style.visibility</p:attrName>
                                        </p:attrNameLst>
                                      </p:cBhvr>
                                      <p:to>
                                        <p:strVal val="visible"/>
                                      </p:to>
                                    </p:set>
                                    <p:animEffect transition="in" filter="fade">
                                      <p:cBhvr>
                                        <p:cTn id="33" dur="1000"/>
                                        <p:tgtEl>
                                          <p:spTgt spid="8"/>
                                        </p:tgtEl>
                                      </p:cBhvr>
                                    </p:animEffect>
                                    <p:anim calcmode="lin" valueType="num">
                                      <p:cBhvr>
                                        <p:cTn id="34" dur="1000" fill="hold"/>
                                        <p:tgtEl>
                                          <p:spTgt spid="8"/>
                                        </p:tgtEl>
                                        <p:attrNameLst>
                                          <p:attrName>ppt_x</p:attrName>
                                        </p:attrNameLst>
                                      </p:cBhvr>
                                      <p:tavLst>
                                        <p:tav tm="0">
                                          <p:val>
                                            <p:strVal val="#ppt_x"/>
                                          </p:val>
                                        </p:tav>
                                        <p:tav tm="100000">
                                          <p:val>
                                            <p:strVal val="#ppt_x"/>
                                          </p:val>
                                        </p:tav>
                                      </p:tavLst>
                                    </p:anim>
                                    <p:anim calcmode="lin" valueType="num">
                                      <p:cBhvr>
                                        <p:cTn id="35" dur="900" decel="100000" fill="hold"/>
                                        <p:tgtEl>
                                          <p:spTgt spid="8"/>
                                        </p:tgtEl>
                                        <p:attrNameLst>
                                          <p:attrName>ppt_y</p:attrName>
                                        </p:attrNameLst>
                                      </p:cBhvr>
                                      <p:tavLst>
                                        <p:tav tm="0">
                                          <p:val>
                                            <p:strVal val="#ppt_y+1"/>
                                          </p:val>
                                        </p:tav>
                                        <p:tav tm="100000">
                                          <p:val>
                                            <p:strVal val="#ppt_y-.03"/>
                                          </p:val>
                                        </p:tav>
                                      </p:tavLst>
                                    </p:anim>
                                    <p:anim calcmode="lin" valueType="num">
                                      <p:cBhvr>
                                        <p:cTn id="36" dur="100" accel="100000" fill="hold">
                                          <p:stCondLst>
                                            <p:cond delay="900"/>
                                          </p:stCondLst>
                                        </p:cTn>
                                        <p:tgtEl>
                                          <p:spTgt spid="8"/>
                                        </p:tgtEl>
                                        <p:attrNameLst>
                                          <p:attrName>ppt_y</p:attrName>
                                        </p:attrNameLst>
                                      </p:cBhvr>
                                      <p:tavLst>
                                        <p:tav tm="0">
                                          <p:val>
                                            <p:strVal val="#ppt_y-.03"/>
                                          </p:val>
                                        </p:tav>
                                        <p:tav tm="100000">
                                          <p:val>
                                            <p:strVal val="#ppt_y"/>
                                          </p:val>
                                        </p:tav>
                                      </p:tavLst>
                                    </p:anim>
                                  </p:childTnLst>
                                </p:cTn>
                              </p:par>
                            </p:childTnLst>
                          </p:cTn>
                        </p:par>
                        <p:par>
                          <p:cTn id="37" fill="hold">
                            <p:stCondLst>
                              <p:cond delay="3500"/>
                            </p:stCondLst>
                            <p:childTnLst>
                              <p:par>
                                <p:cTn id="38" presetID="37" presetClass="entr" presetSubtype="0" fill="hold" grpId="0" nodeType="afterEffect">
                                  <p:stCondLst>
                                    <p:cond delay="0"/>
                                  </p:stCondLst>
                                  <p:childTnLst>
                                    <p:set>
                                      <p:cBhvr>
                                        <p:cTn id="39" dur="1" fill="hold">
                                          <p:stCondLst>
                                            <p:cond delay="0"/>
                                          </p:stCondLst>
                                        </p:cTn>
                                        <p:tgtEl>
                                          <p:spTgt spid="9"/>
                                        </p:tgtEl>
                                        <p:attrNameLst>
                                          <p:attrName>style.visibility</p:attrName>
                                        </p:attrNameLst>
                                      </p:cBhvr>
                                      <p:to>
                                        <p:strVal val="visible"/>
                                      </p:to>
                                    </p:set>
                                    <p:animEffect transition="in" filter="fade">
                                      <p:cBhvr>
                                        <p:cTn id="40" dur="1000"/>
                                        <p:tgtEl>
                                          <p:spTgt spid="9"/>
                                        </p:tgtEl>
                                      </p:cBhvr>
                                    </p:animEffect>
                                    <p:anim calcmode="lin" valueType="num">
                                      <p:cBhvr>
                                        <p:cTn id="41" dur="1000" fill="hold"/>
                                        <p:tgtEl>
                                          <p:spTgt spid="9"/>
                                        </p:tgtEl>
                                        <p:attrNameLst>
                                          <p:attrName>ppt_x</p:attrName>
                                        </p:attrNameLst>
                                      </p:cBhvr>
                                      <p:tavLst>
                                        <p:tav tm="0">
                                          <p:val>
                                            <p:strVal val="#ppt_x"/>
                                          </p:val>
                                        </p:tav>
                                        <p:tav tm="100000">
                                          <p:val>
                                            <p:strVal val="#ppt_x"/>
                                          </p:val>
                                        </p:tav>
                                      </p:tavLst>
                                    </p:anim>
                                    <p:anim calcmode="lin" valueType="num">
                                      <p:cBhvr>
                                        <p:cTn id="42" dur="900" decel="100000" fill="hold"/>
                                        <p:tgtEl>
                                          <p:spTgt spid="9"/>
                                        </p:tgtEl>
                                        <p:attrNameLst>
                                          <p:attrName>ppt_y</p:attrName>
                                        </p:attrNameLst>
                                      </p:cBhvr>
                                      <p:tavLst>
                                        <p:tav tm="0">
                                          <p:val>
                                            <p:strVal val="#ppt_y+1"/>
                                          </p:val>
                                        </p:tav>
                                        <p:tav tm="100000">
                                          <p:val>
                                            <p:strVal val="#ppt_y-.03"/>
                                          </p:val>
                                        </p:tav>
                                      </p:tavLst>
                                    </p:anim>
                                    <p:anim calcmode="lin" valueType="num">
                                      <p:cBhvr>
                                        <p:cTn id="43" dur="100" accel="100000" fill="hold">
                                          <p:stCondLst>
                                            <p:cond delay="900"/>
                                          </p:stCondLst>
                                        </p:cTn>
                                        <p:tgtEl>
                                          <p:spTgt spid="9"/>
                                        </p:tgtEl>
                                        <p:attrNameLst>
                                          <p:attrName>ppt_y</p:attrName>
                                        </p:attrNameLst>
                                      </p:cBhvr>
                                      <p:tavLst>
                                        <p:tav tm="0">
                                          <p:val>
                                            <p:strVal val="#ppt_y-.03"/>
                                          </p:val>
                                        </p:tav>
                                        <p:tav tm="100000">
                                          <p:val>
                                            <p:strVal val="#ppt_y"/>
                                          </p:val>
                                        </p:tav>
                                      </p:tavLst>
                                    </p:anim>
                                  </p:childTnLst>
                                </p:cTn>
                              </p:par>
                            </p:childTnLst>
                          </p:cTn>
                        </p:par>
                        <p:par>
                          <p:cTn id="44" fill="hold">
                            <p:stCondLst>
                              <p:cond delay="4500"/>
                            </p:stCondLst>
                            <p:childTnLst>
                              <p:par>
                                <p:cTn id="45" presetID="2" presetClass="entr" presetSubtype="8" fill="hold" grpId="0" nodeType="afterEffect">
                                  <p:stCondLst>
                                    <p:cond delay="0"/>
                                  </p:stCondLst>
                                  <p:childTnLst>
                                    <p:set>
                                      <p:cBhvr>
                                        <p:cTn id="46" dur="1" fill="hold">
                                          <p:stCondLst>
                                            <p:cond delay="0"/>
                                          </p:stCondLst>
                                        </p:cTn>
                                        <p:tgtEl>
                                          <p:spTgt spid="10"/>
                                        </p:tgtEl>
                                        <p:attrNameLst>
                                          <p:attrName>style.visibility</p:attrName>
                                        </p:attrNameLst>
                                      </p:cBhvr>
                                      <p:to>
                                        <p:strVal val="visible"/>
                                      </p:to>
                                    </p:set>
                                    <p:anim calcmode="lin" valueType="num">
                                      <p:cBhvr additive="base">
                                        <p:cTn id="47" dur="500" fill="hold"/>
                                        <p:tgtEl>
                                          <p:spTgt spid="10"/>
                                        </p:tgtEl>
                                        <p:attrNameLst>
                                          <p:attrName>ppt_x</p:attrName>
                                        </p:attrNameLst>
                                      </p:cBhvr>
                                      <p:tavLst>
                                        <p:tav tm="0">
                                          <p:val>
                                            <p:strVal val="0-#ppt_w/2"/>
                                          </p:val>
                                        </p:tav>
                                        <p:tav tm="100000">
                                          <p:val>
                                            <p:strVal val="#ppt_x"/>
                                          </p:val>
                                        </p:tav>
                                      </p:tavLst>
                                    </p:anim>
                                    <p:anim calcmode="lin" valueType="num">
                                      <p:cBhvr additive="base">
                                        <p:cTn id="48" dur="500" fill="hold"/>
                                        <p:tgtEl>
                                          <p:spTgt spid="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p:bldP spid="9" grpId="0"/>
      <p:bldP spid="10" grpId="0" animBg="1"/>
      <p:bldP spid="11" grpId="0"/>
      <p:bldP spid="12" grpId="0" animBg="1"/>
      <p:bldP spid="13"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TextBox 41"/>
          <p:cNvSpPr txBox="1"/>
          <p:nvPr/>
        </p:nvSpPr>
        <p:spPr>
          <a:xfrm>
            <a:off x="7412916" y="627534"/>
            <a:ext cx="461665" cy="1708160"/>
          </a:xfrm>
          <a:prstGeom prst="rect">
            <a:avLst/>
          </a:prstGeom>
          <a:noFill/>
        </p:spPr>
        <p:txBody>
          <a:bodyPr vert="eaVert" wrap="none" rtlCol="0">
            <a:spAutoFit/>
          </a:bodyPr>
          <a:lstStyle/>
          <a:p>
            <a:r>
              <a:rPr lang="zh-CN" altLang="en-US" dirty="0">
                <a:solidFill>
                  <a:schemeClr val="bg1"/>
                </a:solidFill>
                <a:latin typeface="微软雅黑" panose="020B0503020204020204" charset="-122"/>
                <a:ea typeface="微软雅黑" panose="020B0503020204020204" charset="-122"/>
                <a:cs typeface="+mn-ea"/>
                <a:sym typeface="微软雅黑" panose="020B0503020204020204" charset="-122"/>
              </a:rPr>
              <a:t>输入相关文标题</a:t>
            </a:r>
          </a:p>
        </p:txBody>
      </p:sp>
      <p:sp>
        <p:nvSpPr>
          <p:cNvPr id="43" name="菱形 42"/>
          <p:cNvSpPr/>
          <p:nvPr/>
        </p:nvSpPr>
        <p:spPr>
          <a:xfrm>
            <a:off x="467544" y="959672"/>
            <a:ext cx="3816424" cy="3816424"/>
          </a:xfrm>
          <a:prstGeom prst="diamond">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charset="-122"/>
              <a:ea typeface="微软雅黑" panose="020B0503020204020204" charset="-122"/>
              <a:cs typeface="+mn-ea"/>
              <a:sym typeface="微软雅黑" panose="020B0503020204020204" charset="-122"/>
            </a:endParaRPr>
          </a:p>
        </p:txBody>
      </p:sp>
      <p:sp>
        <p:nvSpPr>
          <p:cNvPr id="44" name="圆角矩形 43"/>
          <p:cNvSpPr/>
          <p:nvPr/>
        </p:nvSpPr>
        <p:spPr>
          <a:xfrm>
            <a:off x="2524034" y="1463728"/>
            <a:ext cx="1368152" cy="1368152"/>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charset="-122"/>
              <a:ea typeface="微软雅黑" panose="020B0503020204020204" charset="-122"/>
              <a:cs typeface="+mn-ea"/>
              <a:sym typeface="微软雅黑" panose="020B0503020204020204" charset="-122"/>
            </a:endParaRPr>
          </a:p>
        </p:txBody>
      </p:sp>
      <p:sp>
        <p:nvSpPr>
          <p:cNvPr id="45" name="圆角矩形 44"/>
          <p:cNvSpPr/>
          <p:nvPr/>
        </p:nvSpPr>
        <p:spPr>
          <a:xfrm>
            <a:off x="899592" y="2975896"/>
            <a:ext cx="1368152" cy="1368152"/>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charset="-122"/>
              <a:ea typeface="微软雅黑" panose="020B0503020204020204" charset="-122"/>
              <a:cs typeface="+mn-ea"/>
              <a:sym typeface="微软雅黑" panose="020B0503020204020204" charset="-122"/>
            </a:endParaRPr>
          </a:p>
        </p:txBody>
      </p:sp>
      <p:sp>
        <p:nvSpPr>
          <p:cNvPr id="46" name="圆角矩形 45"/>
          <p:cNvSpPr/>
          <p:nvPr/>
        </p:nvSpPr>
        <p:spPr>
          <a:xfrm>
            <a:off x="899592" y="1463728"/>
            <a:ext cx="1368152" cy="1368152"/>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charset="-122"/>
              <a:ea typeface="微软雅黑" panose="020B0503020204020204" charset="-122"/>
              <a:cs typeface="+mn-ea"/>
              <a:sym typeface="微软雅黑" panose="020B0503020204020204" charset="-122"/>
            </a:endParaRPr>
          </a:p>
        </p:txBody>
      </p:sp>
      <p:sp>
        <p:nvSpPr>
          <p:cNvPr id="47" name="圆角矩形 46"/>
          <p:cNvSpPr/>
          <p:nvPr/>
        </p:nvSpPr>
        <p:spPr>
          <a:xfrm>
            <a:off x="2524034" y="2975896"/>
            <a:ext cx="1368152" cy="1368152"/>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charset="-122"/>
              <a:ea typeface="微软雅黑" panose="020B0503020204020204" charset="-122"/>
              <a:cs typeface="+mn-ea"/>
              <a:sym typeface="微软雅黑" panose="020B0503020204020204" charset="-122"/>
            </a:endParaRPr>
          </a:p>
        </p:txBody>
      </p:sp>
      <p:sp>
        <p:nvSpPr>
          <p:cNvPr id="48" name="TextBox 47"/>
          <p:cNvSpPr txBox="1"/>
          <p:nvPr/>
        </p:nvSpPr>
        <p:spPr>
          <a:xfrm>
            <a:off x="1187624" y="1508441"/>
            <a:ext cx="801823" cy="1323439"/>
          </a:xfrm>
          <a:prstGeom prst="rect">
            <a:avLst/>
          </a:prstGeom>
          <a:noFill/>
        </p:spPr>
        <p:txBody>
          <a:bodyPr wrap="none" rtlCol="0">
            <a:spAutoFit/>
          </a:bodyPr>
          <a:lstStyle/>
          <a:p>
            <a:r>
              <a:rPr lang="en-US" altLang="zh-CN" sz="8000" b="1" dirty="0">
                <a:solidFill>
                  <a:schemeClr val="bg1"/>
                </a:solidFill>
                <a:latin typeface="微软雅黑" panose="020B0503020204020204" charset="-122"/>
                <a:ea typeface="微软雅黑" panose="020B0503020204020204" charset="-122"/>
                <a:cs typeface="+mn-ea"/>
                <a:sym typeface="微软雅黑" panose="020B0503020204020204" charset="-122"/>
              </a:rPr>
              <a:t>S</a:t>
            </a:r>
            <a:endParaRPr lang="zh-CN" altLang="en-US" sz="8000" b="1" dirty="0">
              <a:solidFill>
                <a:schemeClr val="bg1"/>
              </a:solidFill>
              <a:latin typeface="微软雅黑" panose="020B0503020204020204" charset="-122"/>
              <a:ea typeface="微软雅黑" panose="020B0503020204020204" charset="-122"/>
              <a:cs typeface="+mn-ea"/>
              <a:sym typeface="微软雅黑" panose="020B0503020204020204" charset="-122"/>
            </a:endParaRPr>
          </a:p>
        </p:txBody>
      </p:sp>
      <p:sp>
        <p:nvSpPr>
          <p:cNvPr id="49" name="TextBox 48"/>
          <p:cNvSpPr txBox="1"/>
          <p:nvPr/>
        </p:nvSpPr>
        <p:spPr>
          <a:xfrm>
            <a:off x="2573786" y="1508441"/>
            <a:ext cx="1289135" cy="1323439"/>
          </a:xfrm>
          <a:prstGeom prst="rect">
            <a:avLst/>
          </a:prstGeom>
          <a:noFill/>
        </p:spPr>
        <p:txBody>
          <a:bodyPr wrap="none" rtlCol="0">
            <a:spAutoFit/>
          </a:bodyPr>
          <a:lstStyle/>
          <a:p>
            <a:r>
              <a:rPr lang="en-US" altLang="zh-CN" sz="8000" b="1" dirty="0">
                <a:solidFill>
                  <a:schemeClr val="bg1"/>
                </a:solidFill>
                <a:latin typeface="微软雅黑" panose="020B0503020204020204" charset="-122"/>
                <a:ea typeface="微软雅黑" panose="020B0503020204020204" charset="-122"/>
                <a:cs typeface="+mn-ea"/>
                <a:sym typeface="微软雅黑" panose="020B0503020204020204" charset="-122"/>
              </a:rPr>
              <a:t>W</a:t>
            </a:r>
            <a:endParaRPr lang="zh-CN" altLang="en-US" sz="8000" b="1" dirty="0">
              <a:solidFill>
                <a:schemeClr val="bg1"/>
              </a:solidFill>
              <a:latin typeface="微软雅黑" panose="020B0503020204020204" charset="-122"/>
              <a:ea typeface="微软雅黑" panose="020B0503020204020204" charset="-122"/>
              <a:cs typeface="+mn-ea"/>
              <a:sym typeface="微软雅黑" panose="020B0503020204020204" charset="-122"/>
            </a:endParaRPr>
          </a:p>
        </p:txBody>
      </p:sp>
      <p:sp>
        <p:nvSpPr>
          <p:cNvPr id="50" name="TextBox 49"/>
          <p:cNvSpPr txBox="1"/>
          <p:nvPr/>
        </p:nvSpPr>
        <p:spPr>
          <a:xfrm>
            <a:off x="1071348" y="3006028"/>
            <a:ext cx="1024639" cy="1323439"/>
          </a:xfrm>
          <a:prstGeom prst="rect">
            <a:avLst/>
          </a:prstGeom>
          <a:noFill/>
        </p:spPr>
        <p:txBody>
          <a:bodyPr wrap="none" rtlCol="0">
            <a:spAutoFit/>
          </a:bodyPr>
          <a:lstStyle/>
          <a:p>
            <a:r>
              <a:rPr lang="en-US" altLang="zh-CN" sz="8000" b="1" dirty="0">
                <a:solidFill>
                  <a:schemeClr val="bg1"/>
                </a:solidFill>
                <a:latin typeface="微软雅黑" panose="020B0503020204020204" charset="-122"/>
                <a:ea typeface="微软雅黑" panose="020B0503020204020204" charset="-122"/>
                <a:cs typeface="+mn-ea"/>
                <a:sym typeface="微软雅黑" panose="020B0503020204020204" charset="-122"/>
              </a:rPr>
              <a:t>O</a:t>
            </a:r>
            <a:endParaRPr lang="zh-CN" altLang="en-US" sz="8000" b="1" dirty="0">
              <a:solidFill>
                <a:schemeClr val="bg1"/>
              </a:solidFill>
              <a:latin typeface="微软雅黑" panose="020B0503020204020204" charset="-122"/>
              <a:ea typeface="微软雅黑" panose="020B0503020204020204" charset="-122"/>
              <a:cs typeface="+mn-ea"/>
              <a:sym typeface="微软雅黑" panose="020B0503020204020204" charset="-122"/>
            </a:endParaRPr>
          </a:p>
        </p:txBody>
      </p:sp>
      <p:sp>
        <p:nvSpPr>
          <p:cNvPr id="51" name="TextBox 50"/>
          <p:cNvSpPr txBox="1"/>
          <p:nvPr/>
        </p:nvSpPr>
        <p:spPr>
          <a:xfrm>
            <a:off x="2795176" y="3020609"/>
            <a:ext cx="825867" cy="1323439"/>
          </a:xfrm>
          <a:prstGeom prst="rect">
            <a:avLst/>
          </a:prstGeom>
          <a:noFill/>
        </p:spPr>
        <p:txBody>
          <a:bodyPr wrap="none" rtlCol="0">
            <a:spAutoFit/>
          </a:bodyPr>
          <a:lstStyle/>
          <a:p>
            <a:r>
              <a:rPr lang="en-US" altLang="zh-CN" sz="8000" b="1" dirty="0">
                <a:solidFill>
                  <a:schemeClr val="bg1"/>
                </a:solidFill>
                <a:latin typeface="微软雅黑" panose="020B0503020204020204" charset="-122"/>
                <a:ea typeface="微软雅黑" panose="020B0503020204020204" charset="-122"/>
                <a:cs typeface="+mn-ea"/>
                <a:sym typeface="微软雅黑" panose="020B0503020204020204" charset="-122"/>
              </a:rPr>
              <a:t>T</a:t>
            </a:r>
            <a:endParaRPr lang="zh-CN" altLang="en-US" sz="8000" b="1" dirty="0">
              <a:solidFill>
                <a:schemeClr val="bg1"/>
              </a:solidFill>
              <a:latin typeface="微软雅黑" panose="020B0503020204020204" charset="-122"/>
              <a:ea typeface="微软雅黑" panose="020B0503020204020204" charset="-122"/>
              <a:cs typeface="+mn-ea"/>
              <a:sym typeface="微软雅黑" panose="020B0503020204020204" charset="-122"/>
            </a:endParaRPr>
          </a:p>
        </p:txBody>
      </p:sp>
      <p:sp>
        <p:nvSpPr>
          <p:cNvPr id="52" name="TextBox 51"/>
          <p:cNvSpPr txBox="1"/>
          <p:nvPr/>
        </p:nvSpPr>
        <p:spPr bwMode="auto">
          <a:xfrm>
            <a:off x="4841855" y="1357818"/>
            <a:ext cx="3546569" cy="461665"/>
          </a:xfrm>
          <a:prstGeom prst="rect">
            <a:avLst/>
          </a:prstGeom>
          <a:noFill/>
        </p:spPr>
        <p:txBody>
          <a:bodyPr wrap="square">
            <a:spAutoFit/>
          </a:bodyPr>
          <a:lstStyle/>
          <a:p>
            <a:r>
              <a:rPr lang="zh-CN" altLang="en-US" sz="1200" dirty="0">
                <a:solidFill>
                  <a:schemeClr val="tx1">
                    <a:lumMod val="95000"/>
                    <a:lumOff val="5000"/>
                  </a:schemeClr>
                </a:solidFill>
                <a:latin typeface="微软雅黑" panose="020B0503020204020204" charset="-122"/>
                <a:ea typeface="微软雅黑" panose="020B0503020204020204" charset="-122"/>
                <a:cs typeface="+mn-ea"/>
                <a:sym typeface="微软雅黑" panose="020B0503020204020204" charset="-122"/>
              </a:rPr>
              <a:t>这里输入简单的文字概述这里输入简单文字概述简单的文字概述这里输入简单的文字概述这里输入</a:t>
            </a:r>
          </a:p>
        </p:txBody>
      </p:sp>
      <p:sp>
        <p:nvSpPr>
          <p:cNvPr id="53" name="矩形 52"/>
          <p:cNvSpPr/>
          <p:nvPr/>
        </p:nvSpPr>
        <p:spPr bwMode="auto">
          <a:xfrm>
            <a:off x="4856220" y="991752"/>
            <a:ext cx="2020887" cy="338554"/>
          </a:xfrm>
          <a:prstGeom prst="rect">
            <a:avLst/>
          </a:prstGeom>
        </p:spPr>
        <p:txBody>
          <a:bodyPr>
            <a:spAutoFit/>
          </a:bodyPr>
          <a:lstStyle/>
          <a:p>
            <a:pPr>
              <a:defRPr/>
            </a:pPr>
            <a:r>
              <a:rPr lang="en-US" altLang="zh-CN" sz="1600" b="1" dirty="0">
                <a:solidFill>
                  <a:schemeClr val="tx1">
                    <a:lumMod val="95000"/>
                    <a:lumOff val="5000"/>
                  </a:schemeClr>
                </a:solidFill>
                <a:latin typeface="微软雅黑" panose="020B0503020204020204" charset="-122"/>
                <a:ea typeface="微软雅黑" panose="020B0503020204020204" charset="-122"/>
                <a:cs typeface="+mn-ea"/>
                <a:sym typeface="微软雅黑" panose="020B0503020204020204" charset="-122"/>
              </a:rPr>
              <a:t>STRNGTH</a:t>
            </a:r>
            <a:endParaRPr lang="zh-CN" altLang="en-US" sz="1600" b="1" dirty="0">
              <a:solidFill>
                <a:schemeClr val="tx1">
                  <a:lumMod val="95000"/>
                  <a:lumOff val="5000"/>
                </a:schemeClr>
              </a:solidFill>
              <a:latin typeface="微软雅黑" panose="020B0503020204020204" charset="-122"/>
              <a:ea typeface="微软雅黑" panose="020B0503020204020204" charset="-122"/>
              <a:cs typeface="+mn-ea"/>
              <a:sym typeface="微软雅黑" panose="020B0503020204020204" charset="-122"/>
            </a:endParaRPr>
          </a:p>
        </p:txBody>
      </p:sp>
      <p:sp>
        <p:nvSpPr>
          <p:cNvPr id="54" name="TextBox 53"/>
          <p:cNvSpPr txBox="1"/>
          <p:nvPr/>
        </p:nvSpPr>
        <p:spPr bwMode="auto">
          <a:xfrm>
            <a:off x="4841855" y="2298207"/>
            <a:ext cx="3546569" cy="461665"/>
          </a:xfrm>
          <a:prstGeom prst="rect">
            <a:avLst/>
          </a:prstGeom>
          <a:noFill/>
        </p:spPr>
        <p:txBody>
          <a:bodyPr wrap="square">
            <a:spAutoFit/>
          </a:bodyPr>
          <a:lstStyle/>
          <a:p>
            <a:r>
              <a:rPr lang="zh-CN" altLang="en-US" sz="1200" dirty="0">
                <a:solidFill>
                  <a:schemeClr val="tx1">
                    <a:lumMod val="95000"/>
                    <a:lumOff val="5000"/>
                  </a:schemeClr>
                </a:solidFill>
                <a:latin typeface="微软雅黑" panose="020B0503020204020204" charset="-122"/>
                <a:ea typeface="微软雅黑" panose="020B0503020204020204" charset="-122"/>
                <a:cs typeface="+mn-ea"/>
                <a:sym typeface="微软雅黑" panose="020B0503020204020204" charset="-122"/>
              </a:rPr>
              <a:t>这里输入简单的文字概述这里输入简单文字概述简单的文字概述这里输入简单的文字概述这里输入</a:t>
            </a:r>
          </a:p>
        </p:txBody>
      </p:sp>
      <p:sp>
        <p:nvSpPr>
          <p:cNvPr id="55" name="矩形 54"/>
          <p:cNvSpPr/>
          <p:nvPr/>
        </p:nvSpPr>
        <p:spPr bwMode="auto">
          <a:xfrm>
            <a:off x="4856220" y="1932141"/>
            <a:ext cx="2020887" cy="338554"/>
          </a:xfrm>
          <a:prstGeom prst="rect">
            <a:avLst/>
          </a:prstGeom>
        </p:spPr>
        <p:txBody>
          <a:bodyPr>
            <a:spAutoFit/>
          </a:bodyPr>
          <a:lstStyle/>
          <a:p>
            <a:pPr>
              <a:defRPr/>
            </a:pPr>
            <a:r>
              <a:rPr lang="en-US" altLang="zh-CN" sz="1600" b="1" dirty="0">
                <a:solidFill>
                  <a:schemeClr val="tx1">
                    <a:lumMod val="95000"/>
                    <a:lumOff val="5000"/>
                  </a:schemeClr>
                </a:solidFill>
                <a:latin typeface="微软雅黑" panose="020B0503020204020204" charset="-122"/>
                <a:ea typeface="微软雅黑" panose="020B0503020204020204" charset="-122"/>
                <a:cs typeface="+mn-ea"/>
                <a:sym typeface="微软雅黑" panose="020B0503020204020204" charset="-122"/>
              </a:rPr>
              <a:t>WEAKNESS</a:t>
            </a:r>
            <a:endParaRPr lang="zh-CN" altLang="en-US" sz="1600" b="1" dirty="0">
              <a:solidFill>
                <a:schemeClr val="tx1">
                  <a:lumMod val="95000"/>
                  <a:lumOff val="5000"/>
                </a:schemeClr>
              </a:solidFill>
              <a:latin typeface="微软雅黑" panose="020B0503020204020204" charset="-122"/>
              <a:ea typeface="微软雅黑" panose="020B0503020204020204" charset="-122"/>
              <a:cs typeface="+mn-ea"/>
              <a:sym typeface="微软雅黑" panose="020B0503020204020204" charset="-122"/>
            </a:endParaRPr>
          </a:p>
        </p:txBody>
      </p:sp>
      <p:sp>
        <p:nvSpPr>
          <p:cNvPr id="56" name="TextBox 55"/>
          <p:cNvSpPr txBox="1"/>
          <p:nvPr/>
        </p:nvSpPr>
        <p:spPr bwMode="auto">
          <a:xfrm>
            <a:off x="4841855" y="3306319"/>
            <a:ext cx="3546569" cy="461665"/>
          </a:xfrm>
          <a:prstGeom prst="rect">
            <a:avLst/>
          </a:prstGeom>
          <a:noFill/>
        </p:spPr>
        <p:txBody>
          <a:bodyPr wrap="square">
            <a:spAutoFit/>
          </a:bodyPr>
          <a:lstStyle/>
          <a:p>
            <a:r>
              <a:rPr lang="zh-CN" altLang="en-US" sz="1200" dirty="0">
                <a:solidFill>
                  <a:schemeClr val="tx1">
                    <a:lumMod val="95000"/>
                    <a:lumOff val="5000"/>
                  </a:schemeClr>
                </a:solidFill>
                <a:latin typeface="微软雅黑" panose="020B0503020204020204" charset="-122"/>
                <a:ea typeface="微软雅黑" panose="020B0503020204020204" charset="-122"/>
                <a:cs typeface="+mn-ea"/>
                <a:sym typeface="微软雅黑" panose="020B0503020204020204" charset="-122"/>
              </a:rPr>
              <a:t>这里输入简单的文字概述这里输入简单文字概述简单的文字概述这里输入简单的文字概述这里输入</a:t>
            </a:r>
          </a:p>
        </p:txBody>
      </p:sp>
      <p:sp>
        <p:nvSpPr>
          <p:cNvPr id="57" name="矩形 56"/>
          <p:cNvSpPr/>
          <p:nvPr/>
        </p:nvSpPr>
        <p:spPr bwMode="auto">
          <a:xfrm>
            <a:off x="4856220" y="2940253"/>
            <a:ext cx="2020887" cy="338554"/>
          </a:xfrm>
          <a:prstGeom prst="rect">
            <a:avLst/>
          </a:prstGeom>
        </p:spPr>
        <p:txBody>
          <a:bodyPr>
            <a:spAutoFit/>
          </a:bodyPr>
          <a:lstStyle/>
          <a:p>
            <a:pPr>
              <a:defRPr/>
            </a:pPr>
            <a:r>
              <a:rPr lang="en-US" altLang="zh-CN" sz="1600" b="1" dirty="0">
                <a:solidFill>
                  <a:schemeClr val="tx1">
                    <a:lumMod val="95000"/>
                    <a:lumOff val="5000"/>
                  </a:schemeClr>
                </a:solidFill>
                <a:latin typeface="微软雅黑" panose="020B0503020204020204" charset="-122"/>
                <a:ea typeface="微软雅黑" panose="020B0503020204020204" charset="-122"/>
                <a:cs typeface="+mn-ea"/>
                <a:sym typeface="微软雅黑" panose="020B0503020204020204" charset="-122"/>
              </a:rPr>
              <a:t>OPPORTUNITY</a:t>
            </a:r>
            <a:endParaRPr lang="zh-CN" altLang="en-US" sz="1600" b="1" dirty="0">
              <a:solidFill>
                <a:schemeClr val="tx1">
                  <a:lumMod val="95000"/>
                  <a:lumOff val="5000"/>
                </a:schemeClr>
              </a:solidFill>
              <a:latin typeface="微软雅黑" panose="020B0503020204020204" charset="-122"/>
              <a:ea typeface="微软雅黑" panose="020B0503020204020204" charset="-122"/>
              <a:cs typeface="+mn-ea"/>
              <a:sym typeface="微软雅黑" panose="020B0503020204020204" charset="-122"/>
            </a:endParaRPr>
          </a:p>
        </p:txBody>
      </p:sp>
      <p:sp>
        <p:nvSpPr>
          <p:cNvPr id="58" name="TextBox 57"/>
          <p:cNvSpPr txBox="1"/>
          <p:nvPr/>
        </p:nvSpPr>
        <p:spPr bwMode="auto">
          <a:xfrm>
            <a:off x="4841855" y="4314431"/>
            <a:ext cx="3546569" cy="461665"/>
          </a:xfrm>
          <a:prstGeom prst="rect">
            <a:avLst/>
          </a:prstGeom>
          <a:noFill/>
        </p:spPr>
        <p:txBody>
          <a:bodyPr wrap="square">
            <a:spAutoFit/>
          </a:bodyPr>
          <a:lstStyle/>
          <a:p>
            <a:r>
              <a:rPr lang="zh-CN" altLang="en-US" sz="1200" dirty="0">
                <a:solidFill>
                  <a:schemeClr val="tx1">
                    <a:lumMod val="95000"/>
                    <a:lumOff val="5000"/>
                  </a:schemeClr>
                </a:solidFill>
                <a:latin typeface="微软雅黑" panose="020B0503020204020204" charset="-122"/>
                <a:ea typeface="微软雅黑" panose="020B0503020204020204" charset="-122"/>
                <a:cs typeface="+mn-ea"/>
                <a:sym typeface="微软雅黑" panose="020B0503020204020204" charset="-122"/>
              </a:rPr>
              <a:t>这里输入简单的文字概述这里输入简单文字概述简单的文字概述这里输入简单的文字概述这里输入</a:t>
            </a:r>
          </a:p>
        </p:txBody>
      </p:sp>
      <p:sp>
        <p:nvSpPr>
          <p:cNvPr id="59" name="矩形 58"/>
          <p:cNvSpPr/>
          <p:nvPr/>
        </p:nvSpPr>
        <p:spPr bwMode="auto">
          <a:xfrm>
            <a:off x="4856220" y="3948365"/>
            <a:ext cx="2020887" cy="338554"/>
          </a:xfrm>
          <a:prstGeom prst="rect">
            <a:avLst/>
          </a:prstGeom>
        </p:spPr>
        <p:txBody>
          <a:bodyPr>
            <a:spAutoFit/>
          </a:bodyPr>
          <a:lstStyle/>
          <a:p>
            <a:pPr>
              <a:defRPr/>
            </a:pPr>
            <a:r>
              <a:rPr lang="en-US" altLang="zh-CN" sz="1600" b="1" dirty="0">
                <a:solidFill>
                  <a:schemeClr val="tx1">
                    <a:lumMod val="95000"/>
                    <a:lumOff val="5000"/>
                  </a:schemeClr>
                </a:solidFill>
                <a:latin typeface="微软雅黑" panose="020B0503020204020204" charset="-122"/>
                <a:ea typeface="微软雅黑" panose="020B0503020204020204" charset="-122"/>
                <a:cs typeface="+mn-ea"/>
                <a:sym typeface="微软雅黑" panose="020B0503020204020204" charset="-122"/>
              </a:rPr>
              <a:t>TREAT</a:t>
            </a:r>
            <a:endParaRPr lang="zh-CN" altLang="en-US" sz="1600" b="1" dirty="0">
              <a:solidFill>
                <a:schemeClr val="tx1">
                  <a:lumMod val="95000"/>
                  <a:lumOff val="5000"/>
                </a:schemeClr>
              </a:solidFill>
              <a:latin typeface="微软雅黑" panose="020B0503020204020204" charset="-122"/>
              <a:ea typeface="微软雅黑" panose="020B0503020204020204" charset="-122"/>
              <a:cs typeface="+mn-ea"/>
              <a:sym typeface="微软雅黑" panose="020B0503020204020204" charset="-122"/>
            </a:endParaRPr>
          </a:p>
        </p:txBody>
      </p:sp>
      <p:sp>
        <p:nvSpPr>
          <p:cNvPr id="23" name="Text Box 4"/>
          <p:cNvSpPr txBox="1">
            <a:spLocks noChangeArrowheads="1"/>
          </p:cNvSpPr>
          <p:nvPr/>
        </p:nvSpPr>
        <p:spPr bwMode="auto">
          <a:xfrm>
            <a:off x="3453745" y="192933"/>
            <a:ext cx="2236510"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000" dirty="0">
                <a:solidFill>
                  <a:schemeClr val="tx1">
                    <a:lumMod val="85000"/>
                    <a:lumOff val="15000"/>
                  </a:schemeClr>
                </a:solidFill>
                <a:latin typeface="微软雅黑" panose="020B0503020204020204" charset="-122"/>
                <a:ea typeface="微软雅黑" panose="020B0503020204020204" charset="-122"/>
                <a:cs typeface="+mn-ea"/>
                <a:sym typeface="微软雅黑" panose="020B0503020204020204" charset="-122"/>
              </a:rPr>
              <a:t>目前公司财务情况</a:t>
            </a:r>
            <a:endParaRPr lang="zh-CN" altLang="zh-CN" sz="2000" dirty="0">
              <a:solidFill>
                <a:schemeClr val="tx1">
                  <a:lumMod val="85000"/>
                  <a:lumOff val="15000"/>
                </a:schemeClr>
              </a:solidFill>
              <a:latin typeface="微软雅黑" panose="020B0503020204020204" charset="-122"/>
              <a:ea typeface="微软雅黑" panose="020B0503020204020204" charset="-122"/>
              <a:cs typeface="+mn-ea"/>
              <a:sym typeface="微软雅黑" panose="020B0503020204020204" charset="-122"/>
            </a:endParaRPr>
          </a:p>
        </p:txBody>
      </p:sp>
      <p:sp>
        <p:nvSpPr>
          <p:cNvPr id="24" name="Line 6"/>
          <p:cNvSpPr>
            <a:spLocks noChangeShapeType="1"/>
          </p:cNvSpPr>
          <p:nvPr/>
        </p:nvSpPr>
        <p:spPr bwMode="auto">
          <a:xfrm>
            <a:off x="0" y="361950"/>
            <a:ext cx="3276634" cy="0"/>
          </a:xfrm>
          <a:prstGeom prst="line">
            <a:avLst/>
          </a:prstGeom>
          <a:noFill/>
          <a:ln w="6350">
            <a:solidFill>
              <a:srgbClr val="0070C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latin typeface="微软雅黑" panose="020B0503020204020204" charset="-122"/>
              <a:ea typeface="微软雅黑" panose="020B0503020204020204" charset="-122"/>
              <a:cs typeface="+mn-ea"/>
              <a:sym typeface="微软雅黑" panose="020B0503020204020204" charset="-122"/>
            </a:endParaRPr>
          </a:p>
        </p:txBody>
      </p:sp>
      <p:sp>
        <p:nvSpPr>
          <p:cNvPr id="25" name="Line 7"/>
          <p:cNvSpPr>
            <a:spLocks noChangeShapeType="1"/>
          </p:cNvSpPr>
          <p:nvPr/>
        </p:nvSpPr>
        <p:spPr bwMode="auto">
          <a:xfrm>
            <a:off x="5935663" y="361950"/>
            <a:ext cx="3208337" cy="0"/>
          </a:xfrm>
          <a:prstGeom prst="line">
            <a:avLst/>
          </a:prstGeom>
          <a:noFill/>
          <a:ln w="6350">
            <a:solidFill>
              <a:srgbClr val="0070C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latin typeface="微软雅黑" panose="020B0503020204020204" charset="-122"/>
              <a:ea typeface="微软雅黑" panose="020B0503020204020204" charset="-122"/>
              <a:cs typeface="+mn-ea"/>
              <a:sym typeface="微软雅黑" panose="020B0503020204020204" charset="-122"/>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3000">
        <p:fade/>
      </p:transition>
    </mc:Choice>
    <mc:Fallback xmlns="">
      <p:transition spd="med"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additive="base">
                                        <p:cTn id="7" dur="500" fill="hold"/>
                                        <p:tgtEl>
                                          <p:spTgt spid="24"/>
                                        </p:tgtEl>
                                        <p:attrNameLst>
                                          <p:attrName>ppt_x</p:attrName>
                                        </p:attrNameLst>
                                      </p:cBhvr>
                                      <p:tavLst>
                                        <p:tav tm="0">
                                          <p:val>
                                            <p:strVal val="1+#ppt_w/2"/>
                                          </p:val>
                                        </p:tav>
                                        <p:tav tm="100000">
                                          <p:val>
                                            <p:strVal val="#ppt_x"/>
                                          </p:val>
                                        </p:tav>
                                      </p:tavLst>
                                    </p:anim>
                                    <p:anim calcmode="lin" valueType="num">
                                      <p:cBhvr additive="base">
                                        <p:cTn id="8" dur="500" fill="hold"/>
                                        <p:tgtEl>
                                          <p:spTgt spid="24"/>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25"/>
                                        </p:tgtEl>
                                        <p:attrNameLst>
                                          <p:attrName>style.visibility</p:attrName>
                                        </p:attrNameLst>
                                      </p:cBhvr>
                                      <p:to>
                                        <p:strVal val="visible"/>
                                      </p:to>
                                    </p:set>
                                    <p:anim calcmode="lin" valueType="num">
                                      <p:cBhvr additive="base">
                                        <p:cTn id="11" dur="500" fill="hold"/>
                                        <p:tgtEl>
                                          <p:spTgt spid="25"/>
                                        </p:tgtEl>
                                        <p:attrNameLst>
                                          <p:attrName>ppt_x</p:attrName>
                                        </p:attrNameLst>
                                      </p:cBhvr>
                                      <p:tavLst>
                                        <p:tav tm="0">
                                          <p:val>
                                            <p:strVal val="0-#ppt_w/2"/>
                                          </p:val>
                                        </p:tav>
                                        <p:tav tm="100000">
                                          <p:val>
                                            <p:strVal val="#ppt_x"/>
                                          </p:val>
                                        </p:tav>
                                      </p:tavLst>
                                    </p:anim>
                                    <p:anim calcmode="lin" valueType="num">
                                      <p:cBhvr additive="base">
                                        <p:cTn id="12" dur="500" fill="hold"/>
                                        <p:tgtEl>
                                          <p:spTgt spid="25"/>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42" presetClass="entr" presetSubtype="0" fill="hold" grpId="0" nodeType="afterEffect">
                                  <p:stCondLst>
                                    <p:cond delay="0"/>
                                  </p:stCondLst>
                                  <p:childTnLst>
                                    <p:set>
                                      <p:cBhvr>
                                        <p:cTn id="15" dur="1" fill="hold">
                                          <p:stCondLst>
                                            <p:cond delay="0"/>
                                          </p:stCondLst>
                                        </p:cTn>
                                        <p:tgtEl>
                                          <p:spTgt spid="23"/>
                                        </p:tgtEl>
                                        <p:attrNameLst>
                                          <p:attrName>style.visibility</p:attrName>
                                        </p:attrNameLst>
                                      </p:cBhvr>
                                      <p:to>
                                        <p:strVal val="visible"/>
                                      </p:to>
                                    </p:set>
                                    <p:animEffect transition="in" filter="fade">
                                      <p:cBhvr>
                                        <p:cTn id="16" dur="1000"/>
                                        <p:tgtEl>
                                          <p:spTgt spid="23"/>
                                        </p:tgtEl>
                                      </p:cBhvr>
                                    </p:animEffect>
                                    <p:anim calcmode="lin" valueType="num">
                                      <p:cBhvr>
                                        <p:cTn id="17" dur="1000" fill="hold"/>
                                        <p:tgtEl>
                                          <p:spTgt spid="23"/>
                                        </p:tgtEl>
                                        <p:attrNameLst>
                                          <p:attrName>ppt_x</p:attrName>
                                        </p:attrNameLst>
                                      </p:cBhvr>
                                      <p:tavLst>
                                        <p:tav tm="0">
                                          <p:val>
                                            <p:strVal val="#ppt_x"/>
                                          </p:val>
                                        </p:tav>
                                        <p:tav tm="100000">
                                          <p:val>
                                            <p:strVal val="#ppt_x"/>
                                          </p:val>
                                        </p:tav>
                                      </p:tavLst>
                                    </p:anim>
                                    <p:anim calcmode="lin" valueType="num">
                                      <p:cBhvr>
                                        <p:cTn id="18" dur="1000" fill="hold"/>
                                        <p:tgtEl>
                                          <p:spTgt spid="23"/>
                                        </p:tgtEl>
                                        <p:attrNameLst>
                                          <p:attrName>ppt_y</p:attrName>
                                        </p:attrNameLst>
                                      </p:cBhvr>
                                      <p:tavLst>
                                        <p:tav tm="0">
                                          <p:val>
                                            <p:strVal val="#ppt_y+.1"/>
                                          </p:val>
                                        </p:tav>
                                        <p:tav tm="100000">
                                          <p:val>
                                            <p:strVal val="#ppt_y"/>
                                          </p:val>
                                        </p:tav>
                                      </p:tavLst>
                                    </p:anim>
                                  </p:childTnLst>
                                </p:cTn>
                              </p:par>
                            </p:childTnLst>
                          </p:cTn>
                        </p:par>
                        <p:par>
                          <p:cTn id="19" fill="hold">
                            <p:stCondLst>
                              <p:cond delay="1500"/>
                            </p:stCondLst>
                            <p:childTnLst>
                              <p:par>
                                <p:cTn id="20" presetID="31" presetClass="entr" presetSubtype="0" fill="hold" grpId="0" nodeType="afterEffect">
                                  <p:stCondLst>
                                    <p:cond delay="0"/>
                                  </p:stCondLst>
                                  <p:childTnLst>
                                    <p:set>
                                      <p:cBhvr>
                                        <p:cTn id="21" dur="1" fill="hold">
                                          <p:stCondLst>
                                            <p:cond delay="0"/>
                                          </p:stCondLst>
                                        </p:cTn>
                                        <p:tgtEl>
                                          <p:spTgt spid="43"/>
                                        </p:tgtEl>
                                        <p:attrNameLst>
                                          <p:attrName>style.visibility</p:attrName>
                                        </p:attrNameLst>
                                      </p:cBhvr>
                                      <p:to>
                                        <p:strVal val="visible"/>
                                      </p:to>
                                    </p:set>
                                    <p:anim calcmode="lin" valueType="num">
                                      <p:cBhvr>
                                        <p:cTn id="22" dur="1000" fill="hold"/>
                                        <p:tgtEl>
                                          <p:spTgt spid="43"/>
                                        </p:tgtEl>
                                        <p:attrNameLst>
                                          <p:attrName>ppt_w</p:attrName>
                                        </p:attrNameLst>
                                      </p:cBhvr>
                                      <p:tavLst>
                                        <p:tav tm="0">
                                          <p:val>
                                            <p:fltVal val="0"/>
                                          </p:val>
                                        </p:tav>
                                        <p:tav tm="100000">
                                          <p:val>
                                            <p:strVal val="#ppt_w"/>
                                          </p:val>
                                        </p:tav>
                                      </p:tavLst>
                                    </p:anim>
                                    <p:anim calcmode="lin" valueType="num">
                                      <p:cBhvr>
                                        <p:cTn id="23" dur="1000" fill="hold"/>
                                        <p:tgtEl>
                                          <p:spTgt spid="43"/>
                                        </p:tgtEl>
                                        <p:attrNameLst>
                                          <p:attrName>ppt_h</p:attrName>
                                        </p:attrNameLst>
                                      </p:cBhvr>
                                      <p:tavLst>
                                        <p:tav tm="0">
                                          <p:val>
                                            <p:fltVal val="0"/>
                                          </p:val>
                                        </p:tav>
                                        <p:tav tm="100000">
                                          <p:val>
                                            <p:strVal val="#ppt_h"/>
                                          </p:val>
                                        </p:tav>
                                      </p:tavLst>
                                    </p:anim>
                                    <p:anim calcmode="lin" valueType="num">
                                      <p:cBhvr>
                                        <p:cTn id="24" dur="1000" fill="hold"/>
                                        <p:tgtEl>
                                          <p:spTgt spid="43"/>
                                        </p:tgtEl>
                                        <p:attrNameLst>
                                          <p:attrName>style.rotation</p:attrName>
                                        </p:attrNameLst>
                                      </p:cBhvr>
                                      <p:tavLst>
                                        <p:tav tm="0">
                                          <p:val>
                                            <p:fltVal val="90"/>
                                          </p:val>
                                        </p:tav>
                                        <p:tav tm="100000">
                                          <p:val>
                                            <p:fltVal val="0"/>
                                          </p:val>
                                        </p:tav>
                                      </p:tavLst>
                                    </p:anim>
                                    <p:animEffect transition="in" filter="fade">
                                      <p:cBhvr>
                                        <p:cTn id="25" dur="1000"/>
                                        <p:tgtEl>
                                          <p:spTgt spid="43"/>
                                        </p:tgtEl>
                                      </p:cBhvr>
                                    </p:animEffect>
                                  </p:childTnLst>
                                </p:cTn>
                              </p:par>
                            </p:childTnLst>
                          </p:cTn>
                        </p:par>
                        <p:par>
                          <p:cTn id="26" fill="hold">
                            <p:stCondLst>
                              <p:cond delay="2500"/>
                            </p:stCondLst>
                            <p:childTnLst>
                              <p:par>
                                <p:cTn id="27" presetID="42" presetClass="entr" presetSubtype="0" fill="hold" grpId="0" nodeType="afterEffect">
                                  <p:stCondLst>
                                    <p:cond delay="0"/>
                                  </p:stCondLst>
                                  <p:childTnLst>
                                    <p:set>
                                      <p:cBhvr>
                                        <p:cTn id="28" dur="1" fill="hold">
                                          <p:stCondLst>
                                            <p:cond delay="0"/>
                                          </p:stCondLst>
                                        </p:cTn>
                                        <p:tgtEl>
                                          <p:spTgt spid="46"/>
                                        </p:tgtEl>
                                        <p:attrNameLst>
                                          <p:attrName>style.visibility</p:attrName>
                                        </p:attrNameLst>
                                      </p:cBhvr>
                                      <p:to>
                                        <p:strVal val="visible"/>
                                      </p:to>
                                    </p:set>
                                    <p:animEffect transition="in" filter="fade">
                                      <p:cBhvr>
                                        <p:cTn id="29" dur="1000"/>
                                        <p:tgtEl>
                                          <p:spTgt spid="46"/>
                                        </p:tgtEl>
                                      </p:cBhvr>
                                    </p:animEffect>
                                    <p:anim calcmode="lin" valueType="num">
                                      <p:cBhvr>
                                        <p:cTn id="30" dur="1000" fill="hold"/>
                                        <p:tgtEl>
                                          <p:spTgt spid="46"/>
                                        </p:tgtEl>
                                        <p:attrNameLst>
                                          <p:attrName>ppt_x</p:attrName>
                                        </p:attrNameLst>
                                      </p:cBhvr>
                                      <p:tavLst>
                                        <p:tav tm="0">
                                          <p:val>
                                            <p:strVal val="#ppt_x"/>
                                          </p:val>
                                        </p:tav>
                                        <p:tav tm="100000">
                                          <p:val>
                                            <p:strVal val="#ppt_x"/>
                                          </p:val>
                                        </p:tav>
                                      </p:tavLst>
                                    </p:anim>
                                    <p:anim calcmode="lin" valueType="num">
                                      <p:cBhvr>
                                        <p:cTn id="31" dur="1000" fill="hold"/>
                                        <p:tgtEl>
                                          <p:spTgt spid="46"/>
                                        </p:tgtEl>
                                        <p:attrNameLst>
                                          <p:attrName>ppt_y</p:attrName>
                                        </p:attrNameLst>
                                      </p:cBhvr>
                                      <p:tavLst>
                                        <p:tav tm="0">
                                          <p:val>
                                            <p:strVal val="#ppt_y+.1"/>
                                          </p:val>
                                        </p:tav>
                                        <p:tav tm="100000">
                                          <p:val>
                                            <p:strVal val="#ppt_y"/>
                                          </p:val>
                                        </p:tav>
                                      </p:tavLst>
                                    </p:anim>
                                  </p:childTnLst>
                                </p:cTn>
                              </p:par>
                              <p:par>
                                <p:cTn id="32" presetID="42" presetClass="entr" presetSubtype="0" fill="hold" grpId="0" nodeType="withEffect">
                                  <p:stCondLst>
                                    <p:cond delay="0"/>
                                  </p:stCondLst>
                                  <p:childTnLst>
                                    <p:set>
                                      <p:cBhvr>
                                        <p:cTn id="33" dur="1" fill="hold">
                                          <p:stCondLst>
                                            <p:cond delay="0"/>
                                          </p:stCondLst>
                                        </p:cTn>
                                        <p:tgtEl>
                                          <p:spTgt spid="44"/>
                                        </p:tgtEl>
                                        <p:attrNameLst>
                                          <p:attrName>style.visibility</p:attrName>
                                        </p:attrNameLst>
                                      </p:cBhvr>
                                      <p:to>
                                        <p:strVal val="visible"/>
                                      </p:to>
                                    </p:set>
                                    <p:animEffect transition="in" filter="fade">
                                      <p:cBhvr>
                                        <p:cTn id="34" dur="1000"/>
                                        <p:tgtEl>
                                          <p:spTgt spid="44"/>
                                        </p:tgtEl>
                                      </p:cBhvr>
                                    </p:animEffect>
                                    <p:anim calcmode="lin" valueType="num">
                                      <p:cBhvr>
                                        <p:cTn id="35" dur="1000" fill="hold"/>
                                        <p:tgtEl>
                                          <p:spTgt spid="44"/>
                                        </p:tgtEl>
                                        <p:attrNameLst>
                                          <p:attrName>ppt_x</p:attrName>
                                        </p:attrNameLst>
                                      </p:cBhvr>
                                      <p:tavLst>
                                        <p:tav tm="0">
                                          <p:val>
                                            <p:strVal val="#ppt_x"/>
                                          </p:val>
                                        </p:tav>
                                        <p:tav tm="100000">
                                          <p:val>
                                            <p:strVal val="#ppt_x"/>
                                          </p:val>
                                        </p:tav>
                                      </p:tavLst>
                                    </p:anim>
                                    <p:anim calcmode="lin" valueType="num">
                                      <p:cBhvr>
                                        <p:cTn id="36" dur="1000" fill="hold"/>
                                        <p:tgtEl>
                                          <p:spTgt spid="44"/>
                                        </p:tgtEl>
                                        <p:attrNameLst>
                                          <p:attrName>ppt_y</p:attrName>
                                        </p:attrNameLst>
                                      </p:cBhvr>
                                      <p:tavLst>
                                        <p:tav tm="0">
                                          <p:val>
                                            <p:strVal val="#ppt_y+.1"/>
                                          </p:val>
                                        </p:tav>
                                        <p:tav tm="100000">
                                          <p:val>
                                            <p:strVal val="#ppt_y"/>
                                          </p:val>
                                        </p:tav>
                                      </p:tavLst>
                                    </p:anim>
                                  </p:childTnLst>
                                </p:cTn>
                              </p:par>
                              <p:par>
                                <p:cTn id="37" presetID="42" presetClass="entr" presetSubtype="0" fill="hold" grpId="0" nodeType="withEffect">
                                  <p:stCondLst>
                                    <p:cond delay="0"/>
                                  </p:stCondLst>
                                  <p:childTnLst>
                                    <p:set>
                                      <p:cBhvr>
                                        <p:cTn id="38" dur="1" fill="hold">
                                          <p:stCondLst>
                                            <p:cond delay="0"/>
                                          </p:stCondLst>
                                        </p:cTn>
                                        <p:tgtEl>
                                          <p:spTgt spid="47"/>
                                        </p:tgtEl>
                                        <p:attrNameLst>
                                          <p:attrName>style.visibility</p:attrName>
                                        </p:attrNameLst>
                                      </p:cBhvr>
                                      <p:to>
                                        <p:strVal val="visible"/>
                                      </p:to>
                                    </p:set>
                                    <p:animEffect transition="in" filter="fade">
                                      <p:cBhvr>
                                        <p:cTn id="39" dur="1000"/>
                                        <p:tgtEl>
                                          <p:spTgt spid="47"/>
                                        </p:tgtEl>
                                      </p:cBhvr>
                                    </p:animEffect>
                                    <p:anim calcmode="lin" valueType="num">
                                      <p:cBhvr>
                                        <p:cTn id="40" dur="1000" fill="hold"/>
                                        <p:tgtEl>
                                          <p:spTgt spid="47"/>
                                        </p:tgtEl>
                                        <p:attrNameLst>
                                          <p:attrName>ppt_x</p:attrName>
                                        </p:attrNameLst>
                                      </p:cBhvr>
                                      <p:tavLst>
                                        <p:tav tm="0">
                                          <p:val>
                                            <p:strVal val="#ppt_x"/>
                                          </p:val>
                                        </p:tav>
                                        <p:tav tm="100000">
                                          <p:val>
                                            <p:strVal val="#ppt_x"/>
                                          </p:val>
                                        </p:tav>
                                      </p:tavLst>
                                    </p:anim>
                                    <p:anim calcmode="lin" valueType="num">
                                      <p:cBhvr>
                                        <p:cTn id="41" dur="1000" fill="hold"/>
                                        <p:tgtEl>
                                          <p:spTgt spid="47"/>
                                        </p:tgtEl>
                                        <p:attrNameLst>
                                          <p:attrName>ppt_y</p:attrName>
                                        </p:attrNameLst>
                                      </p:cBhvr>
                                      <p:tavLst>
                                        <p:tav tm="0">
                                          <p:val>
                                            <p:strVal val="#ppt_y+.1"/>
                                          </p:val>
                                        </p:tav>
                                        <p:tav tm="100000">
                                          <p:val>
                                            <p:strVal val="#ppt_y"/>
                                          </p:val>
                                        </p:tav>
                                      </p:tavLst>
                                    </p:anim>
                                  </p:childTnLst>
                                </p:cTn>
                              </p:par>
                              <p:par>
                                <p:cTn id="42" presetID="42" presetClass="entr" presetSubtype="0" fill="hold" grpId="0" nodeType="withEffect">
                                  <p:stCondLst>
                                    <p:cond delay="0"/>
                                  </p:stCondLst>
                                  <p:childTnLst>
                                    <p:set>
                                      <p:cBhvr>
                                        <p:cTn id="43" dur="1" fill="hold">
                                          <p:stCondLst>
                                            <p:cond delay="0"/>
                                          </p:stCondLst>
                                        </p:cTn>
                                        <p:tgtEl>
                                          <p:spTgt spid="45"/>
                                        </p:tgtEl>
                                        <p:attrNameLst>
                                          <p:attrName>style.visibility</p:attrName>
                                        </p:attrNameLst>
                                      </p:cBhvr>
                                      <p:to>
                                        <p:strVal val="visible"/>
                                      </p:to>
                                    </p:set>
                                    <p:animEffect transition="in" filter="fade">
                                      <p:cBhvr>
                                        <p:cTn id="44" dur="1000"/>
                                        <p:tgtEl>
                                          <p:spTgt spid="45"/>
                                        </p:tgtEl>
                                      </p:cBhvr>
                                    </p:animEffect>
                                    <p:anim calcmode="lin" valueType="num">
                                      <p:cBhvr>
                                        <p:cTn id="45" dur="1000" fill="hold"/>
                                        <p:tgtEl>
                                          <p:spTgt spid="45"/>
                                        </p:tgtEl>
                                        <p:attrNameLst>
                                          <p:attrName>ppt_x</p:attrName>
                                        </p:attrNameLst>
                                      </p:cBhvr>
                                      <p:tavLst>
                                        <p:tav tm="0">
                                          <p:val>
                                            <p:strVal val="#ppt_x"/>
                                          </p:val>
                                        </p:tav>
                                        <p:tav tm="100000">
                                          <p:val>
                                            <p:strVal val="#ppt_x"/>
                                          </p:val>
                                        </p:tav>
                                      </p:tavLst>
                                    </p:anim>
                                    <p:anim calcmode="lin" valueType="num">
                                      <p:cBhvr>
                                        <p:cTn id="46" dur="1000" fill="hold"/>
                                        <p:tgtEl>
                                          <p:spTgt spid="45"/>
                                        </p:tgtEl>
                                        <p:attrNameLst>
                                          <p:attrName>ppt_y</p:attrName>
                                        </p:attrNameLst>
                                      </p:cBhvr>
                                      <p:tavLst>
                                        <p:tav tm="0">
                                          <p:val>
                                            <p:strVal val="#ppt_y+.1"/>
                                          </p:val>
                                        </p:tav>
                                        <p:tav tm="100000">
                                          <p:val>
                                            <p:strVal val="#ppt_y"/>
                                          </p:val>
                                        </p:tav>
                                      </p:tavLst>
                                    </p:anim>
                                  </p:childTnLst>
                                </p:cTn>
                              </p:par>
                            </p:childTnLst>
                          </p:cTn>
                        </p:par>
                        <p:par>
                          <p:cTn id="47" fill="hold">
                            <p:stCondLst>
                              <p:cond delay="3500"/>
                            </p:stCondLst>
                            <p:childTnLst>
                              <p:par>
                                <p:cTn id="48" presetID="53" presetClass="entr" presetSubtype="16" fill="hold" grpId="0" nodeType="afterEffect">
                                  <p:stCondLst>
                                    <p:cond delay="0"/>
                                  </p:stCondLst>
                                  <p:childTnLst>
                                    <p:set>
                                      <p:cBhvr>
                                        <p:cTn id="49" dur="1" fill="hold">
                                          <p:stCondLst>
                                            <p:cond delay="0"/>
                                          </p:stCondLst>
                                        </p:cTn>
                                        <p:tgtEl>
                                          <p:spTgt spid="48"/>
                                        </p:tgtEl>
                                        <p:attrNameLst>
                                          <p:attrName>style.visibility</p:attrName>
                                        </p:attrNameLst>
                                      </p:cBhvr>
                                      <p:to>
                                        <p:strVal val="visible"/>
                                      </p:to>
                                    </p:set>
                                    <p:anim calcmode="lin" valueType="num">
                                      <p:cBhvr>
                                        <p:cTn id="50" dur="500" fill="hold"/>
                                        <p:tgtEl>
                                          <p:spTgt spid="48"/>
                                        </p:tgtEl>
                                        <p:attrNameLst>
                                          <p:attrName>ppt_w</p:attrName>
                                        </p:attrNameLst>
                                      </p:cBhvr>
                                      <p:tavLst>
                                        <p:tav tm="0">
                                          <p:val>
                                            <p:fltVal val="0"/>
                                          </p:val>
                                        </p:tav>
                                        <p:tav tm="100000">
                                          <p:val>
                                            <p:strVal val="#ppt_w"/>
                                          </p:val>
                                        </p:tav>
                                      </p:tavLst>
                                    </p:anim>
                                    <p:anim calcmode="lin" valueType="num">
                                      <p:cBhvr>
                                        <p:cTn id="51" dur="500" fill="hold"/>
                                        <p:tgtEl>
                                          <p:spTgt spid="48"/>
                                        </p:tgtEl>
                                        <p:attrNameLst>
                                          <p:attrName>ppt_h</p:attrName>
                                        </p:attrNameLst>
                                      </p:cBhvr>
                                      <p:tavLst>
                                        <p:tav tm="0">
                                          <p:val>
                                            <p:fltVal val="0"/>
                                          </p:val>
                                        </p:tav>
                                        <p:tav tm="100000">
                                          <p:val>
                                            <p:strVal val="#ppt_h"/>
                                          </p:val>
                                        </p:tav>
                                      </p:tavLst>
                                    </p:anim>
                                    <p:animEffect transition="in" filter="fade">
                                      <p:cBhvr>
                                        <p:cTn id="52" dur="500"/>
                                        <p:tgtEl>
                                          <p:spTgt spid="48"/>
                                        </p:tgtEl>
                                      </p:cBhvr>
                                    </p:animEffect>
                                  </p:childTnLst>
                                </p:cTn>
                              </p:par>
                              <p:par>
                                <p:cTn id="53" presetID="53" presetClass="entr" presetSubtype="16" fill="hold" grpId="0" nodeType="withEffect">
                                  <p:stCondLst>
                                    <p:cond delay="0"/>
                                  </p:stCondLst>
                                  <p:childTnLst>
                                    <p:set>
                                      <p:cBhvr>
                                        <p:cTn id="54" dur="1" fill="hold">
                                          <p:stCondLst>
                                            <p:cond delay="0"/>
                                          </p:stCondLst>
                                        </p:cTn>
                                        <p:tgtEl>
                                          <p:spTgt spid="49"/>
                                        </p:tgtEl>
                                        <p:attrNameLst>
                                          <p:attrName>style.visibility</p:attrName>
                                        </p:attrNameLst>
                                      </p:cBhvr>
                                      <p:to>
                                        <p:strVal val="visible"/>
                                      </p:to>
                                    </p:set>
                                    <p:anim calcmode="lin" valueType="num">
                                      <p:cBhvr>
                                        <p:cTn id="55" dur="500" fill="hold"/>
                                        <p:tgtEl>
                                          <p:spTgt spid="49"/>
                                        </p:tgtEl>
                                        <p:attrNameLst>
                                          <p:attrName>ppt_w</p:attrName>
                                        </p:attrNameLst>
                                      </p:cBhvr>
                                      <p:tavLst>
                                        <p:tav tm="0">
                                          <p:val>
                                            <p:fltVal val="0"/>
                                          </p:val>
                                        </p:tav>
                                        <p:tav tm="100000">
                                          <p:val>
                                            <p:strVal val="#ppt_w"/>
                                          </p:val>
                                        </p:tav>
                                      </p:tavLst>
                                    </p:anim>
                                    <p:anim calcmode="lin" valueType="num">
                                      <p:cBhvr>
                                        <p:cTn id="56" dur="500" fill="hold"/>
                                        <p:tgtEl>
                                          <p:spTgt spid="49"/>
                                        </p:tgtEl>
                                        <p:attrNameLst>
                                          <p:attrName>ppt_h</p:attrName>
                                        </p:attrNameLst>
                                      </p:cBhvr>
                                      <p:tavLst>
                                        <p:tav tm="0">
                                          <p:val>
                                            <p:fltVal val="0"/>
                                          </p:val>
                                        </p:tav>
                                        <p:tav tm="100000">
                                          <p:val>
                                            <p:strVal val="#ppt_h"/>
                                          </p:val>
                                        </p:tav>
                                      </p:tavLst>
                                    </p:anim>
                                    <p:animEffect transition="in" filter="fade">
                                      <p:cBhvr>
                                        <p:cTn id="57" dur="500"/>
                                        <p:tgtEl>
                                          <p:spTgt spid="49"/>
                                        </p:tgtEl>
                                      </p:cBhvr>
                                    </p:animEffect>
                                  </p:childTnLst>
                                </p:cTn>
                              </p:par>
                              <p:par>
                                <p:cTn id="58" presetID="53" presetClass="entr" presetSubtype="16" fill="hold" grpId="0" nodeType="withEffect">
                                  <p:stCondLst>
                                    <p:cond delay="0"/>
                                  </p:stCondLst>
                                  <p:childTnLst>
                                    <p:set>
                                      <p:cBhvr>
                                        <p:cTn id="59" dur="1" fill="hold">
                                          <p:stCondLst>
                                            <p:cond delay="0"/>
                                          </p:stCondLst>
                                        </p:cTn>
                                        <p:tgtEl>
                                          <p:spTgt spid="50"/>
                                        </p:tgtEl>
                                        <p:attrNameLst>
                                          <p:attrName>style.visibility</p:attrName>
                                        </p:attrNameLst>
                                      </p:cBhvr>
                                      <p:to>
                                        <p:strVal val="visible"/>
                                      </p:to>
                                    </p:set>
                                    <p:anim calcmode="lin" valueType="num">
                                      <p:cBhvr>
                                        <p:cTn id="60" dur="500" fill="hold"/>
                                        <p:tgtEl>
                                          <p:spTgt spid="50"/>
                                        </p:tgtEl>
                                        <p:attrNameLst>
                                          <p:attrName>ppt_w</p:attrName>
                                        </p:attrNameLst>
                                      </p:cBhvr>
                                      <p:tavLst>
                                        <p:tav tm="0">
                                          <p:val>
                                            <p:fltVal val="0"/>
                                          </p:val>
                                        </p:tav>
                                        <p:tav tm="100000">
                                          <p:val>
                                            <p:strVal val="#ppt_w"/>
                                          </p:val>
                                        </p:tav>
                                      </p:tavLst>
                                    </p:anim>
                                    <p:anim calcmode="lin" valueType="num">
                                      <p:cBhvr>
                                        <p:cTn id="61" dur="500" fill="hold"/>
                                        <p:tgtEl>
                                          <p:spTgt spid="50"/>
                                        </p:tgtEl>
                                        <p:attrNameLst>
                                          <p:attrName>ppt_h</p:attrName>
                                        </p:attrNameLst>
                                      </p:cBhvr>
                                      <p:tavLst>
                                        <p:tav tm="0">
                                          <p:val>
                                            <p:fltVal val="0"/>
                                          </p:val>
                                        </p:tav>
                                        <p:tav tm="100000">
                                          <p:val>
                                            <p:strVal val="#ppt_h"/>
                                          </p:val>
                                        </p:tav>
                                      </p:tavLst>
                                    </p:anim>
                                    <p:animEffect transition="in" filter="fade">
                                      <p:cBhvr>
                                        <p:cTn id="62" dur="500"/>
                                        <p:tgtEl>
                                          <p:spTgt spid="50"/>
                                        </p:tgtEl>
                                      </p:cBhvr>
                                    </p:animEffect>
                                  </p:childTnLst>
                                </p:cTn>
                              </p:par>
                              <p:par>
                                <p:cTn id="63" presetID="53" presetClass="entr" presetSubtype="16" fill="hold" grpId="0" nodeType="withEffect">
                                  <p:stCondLst>
                                    <p:cond delay="0"/>
                                  </p:stCondLst>
                                  <p:childTnLst>
                                    <p:set>
                                      <p:cBhvr>
                                        <p:cTn id="64" dur="1" fill="hold">
                                          <p:stCondLst>
                                            <p:cond delay="0"/>
                                          </p:stCondLst>
                                        </p:cTn>
                                        <p:tgtEl>
                                          <p:spTgt spid="51"/>
                                        </p:tgtEl>
                                        <p:attrNameLst>
                                          <p:attrName>style.visibility</p:attrName>
                                        </p:attrNameLst>
                                      </p:cBhvr>
                                      <p:to>
                                        <p:strVal val="visible"/>
                                      </p:to>
                                    </p:set>
                                    <p:anim calcmode="lin" valueType="num">
                                      <p:cBhvr>
                                        <p:cTn id="65" dur="500" fill="hold"/>
                                        <p:tgtEl>
                                          <p:spTgt spid="51"/>
                                        </p:tgtEl>
                                        <p:attrNameLst>
                                          <p:attrName>ppt_w</p:attrName>
                                        </p:attrNameLst>
                                      </p:cBhvr>
                                      <p:tavLst>
                                        <p:tav tm="0">
                                          <p:val>
                                            <p:fltVal val="0"/>
                                          </p:val>
                                        </p:tav>
                                        <p:tav tm="100000">
                                          <p:val>
                                            <p:strVal val="#ppt_w"/>
                                          </p:val>
                                        </p:tav>
                                      </p:tavLst>
                                    </p:anim>
                                    <p:anim calcmode="lin" valueType="num">
                                      <p:cBhvr>
                                        <p:cTn id="66" dur="500" fill="hold"/>
                                        <p:tgtEl>
                                          <p:spTgt spid="51"/>
                                        </p:tgtEl>
                                        <p:attrNameLst>
                                          <p:attrName>ppt_h</p:attrName>
                                        </p:attrNameLst>
                                      </p:cBhvr>
                                      <p:tavLst>
                                        <p:tav tm="0">
                                          <p:val>
                                            <p:fltVal val="0"/>
                                          </p:val>
                                        </p:tav>
                                        <p:tav tm="100000">
                                          <p:val>
                                            <p:strVal val="#ppt_h"/>
                                          </p:val>
                                        </p:tav>
                                      </p:tavLst>
                                    </p:anim>
                                    <p:animEffect transition="in" filter="fade">
                                      <p:cBhvr>
                                        <p:cTn id="67" dur="500"/>
                                        <p:tgtEl>
                                          <p:spTgt spid="51"/>
                                        </p:tgtEl>
                                      </p:cBhvr>
                                    </p:animEffect>
                                  </p:childTnLst>
                                </p:cTn>
                              </p:par>
                            </p:childTnLst>
                          </p:cTn>
                        </p:par>
                        <p:par>
                          <p:cTn id="68" fill="hold">
                            <p:stCondLst>
                              <p:cond delay="4000"/>
                            </p:stCondLst>
                            <p:childTnLst>
                              <p:par>
                                <p:cTn id="69" presetID="42" presetClass="entr" presetSubtype="0" fill="hold" grpId="0" nodeType="afterEffect">
                                  <p:stCondLst>
                                    <p:cond delay="0"/>
                                  </p:stCondLst>
                                  <p:childTnLst>
                                    <p:set>
                                      <p:cBhvr>
                                        <p:cTn id="70" dur="1" fill="hold">
                                          <p:stCondLst>
                                            <p:cond delay="0"/>
                                          </p:stCondLst>
                                        </p:cTn>
                                        <p:tgtEl>
                                          <p:spTgt spid="53"/>
                                        </p:tgtEl>
                                        <p:attrNameLst>
                                          <p:attrName>style.visibility</p:attrName>
                                        </p:attrNameLst>
                                      </p:cBhvr>
                                      <p:to>
                                        <p:strVal val="visible"/>
                                      </p:to>
                                    </p:set>
                                    <p:animEffect transition="in" filter="fade">
                                      <p:cBhvr>
                                        <p:cTn id="71" dur="1000"/>
                                        <p:tgtEl>
                                          <p:spTgt spid="53"/>
                                        </p:tgtEl>
                                      </p:cBhvr>
                                    </p:animEffect>
                                    <p:anim calcmode="lin" valueType="num">
                                      <p:cBhvr>
                                        <p:cTn id="72" dur="1000" fill="hold"/>
                                        <p:tgtEl>
                                          <p:spTgt spid="53"/>
                                        </p:tgtEl>
                                        <p:attrNameLst>
                                          <p:attrName>ppt_x</p:attrName>
                                        </p:attrNameLst>
                                      </p:cBhvr>
                                      <p:tavLst>
                                        <p:tav tm="0">
                                          <p:val>
                                            <p:strVal val="#ppt_x"/>
                                          </p:val>
                                        </p:tav>
                                        <p:tav tm="100000">
                                          <p:val>
                                            <p:strVal val="#ppt_x"/>
                                          </p:val>
                                        </p:tav>
                                      </p:tavLst>
                                    </p:anim>
                                    <p:anim calcmode="lin" valueType="num">
                                      <p:cBhvr>
                                        <p:cTn id="73" dur="1000" fill="hold"/>
                                        <p:tgtEl>
                                          <p:spTgt spid="53"/>
                                        </p:tgtEl>
                                        <p:attrNameLst>
                                          <p:attrName>ppt_y</p:attrName>
                                        </p:attrNameLst>
                                      </p:cBhvr>
                                      <p:tavLst>
                                        <p:tav tm="0">
                                          <p:val>
                                            <p:strVal val="#ppt_y+.1"/>
                                          </p:val>
                                        </p:tav>
                                        <p:tav tm="100000">
                                          <p:val>
                                            <p:strVal val="#ppt_y"/>
                                          </p:val>
                                        </p:tav>
                                      </p:tavLst>
                                    </p:anim>
                                  </p:childTnLst>
                                </p:cTn>
                              </p:par>
                              <p:par>
                                <p:cTn id="74" presetID="42" presetClass="entr" presetSubtype="0" fill="hold" grpId="0" nodeType="withEffect">
                                  <p:stCondLst>
                                    <p:cond delay="0"/>
                                  </p:stCondLst>
                                  <p:childTnLst>
                                    <p:set>
                                      <p:cBhvr>
                                        <p:cTn id="75" dur="1" fill="hold">
                                          <p:stCondLst>
                                            <p:cond delay="0"/>
                                          </p:stCondLst>
                                        </p:cTn>
                                        <p:tgtEl>
                                          <p:spTgt spid="52"/>
                                        </p:tgtEl>
                                        <p:attrNameLst>
                                          <p:attrName>style.visibility</p:attrName>
                                        </p:attrNameLst>
                                      </p:cBhvr>
                                      <p:to>
                                        <p:strVal val="visible"/>
                                      </p:to>
                                    </p:set>
                                    <p:animEffect transition="in" filter="fade">
                                      <p:cBhvr>
                                        <p:cTn id="76" dur="1000"/>
                                        <p:tgtEl>
                                          <p:spTgt spid="52"/>
                                        </p:tgtEl>
                                      </p:cBhvr>
                                    </p:animEffect>
                                    <p:anim calcmode="lin" valueType="num">
                                      <p:cBhvr>
                                        <p:cTn id="77" dur="1000" fill="hold"/>
                                        <p:tgtEl>
                                          <p:spTgt spid="52"/>
                                        </p:tgtEl>
                                        <p:attrNameLst>
                                          <p:attrName>ppt_x</p:attrName>
                                        </p:attrNameLst>
                                      </p:cBhvr>
                                      <p:tavLst>
                                        <p:tav tm="0">
                                          <p:val>
                                            <p:strVal val="#ppt_x"/>
                                          </p:val>
                                        </p:tav>
                                        <p:tav tm="100000">
                                          <p:val>
                                            <p:strVal val="#ppt_x"/>
                                          </p:val>
                                        </p:tav>
                                      </p:tavLst>
                                    </p:anim>
                                    <p:anim calcmode="lin" valueType="num">
                                      <p:cBhvr>
                                        <p:cTn id="78" dur="1000" fill="hold"/>
                                        <p:tgtEl>
                                          <p:spTgt spid="52"/>
                                        </p:tgtEl>
                                        <p:attrNameLst>
                                          <p:attrName>ppt_y</p:attrName>
                                        </p:attrNameLst>
                                      </p:cBhvr>
                                      <p:tavLst>
                                        <p:tav tm="0">
                                          <p:val>
                                            <p:strVal val="#ppt_y+.1"/>
                                          </p:val>
                                        </p:tav>
                                        <p:tav tm="100000">
                                          <p:val>
                                            <p:strVal val="#ppt_y"/>
                                          </p:val>
                                        </p:tav>
                                      </p:tavLst>
                                    </p:anim>
                                  </p:childTnLst>
                                </p:cTn>
                              </p:par>
                              <p:par>
                                <p:cTn id="79" presetID="42" presetClass="entr" presetSubtype="0" fill="hold" grpId="0" nodeType="withEffect">
                                  <p:stCondLst>
                                    <p:cond delay="0"/>
                                  </p:stCondLst>
                                  <p:childTnLst>
                                    <p:set>
                                      <p:cBhvr>
                                        <p:cTn id="80" dur="1" fill="hold">
                                          <p:stCondLst>
                                            <p:cond delay="0"/>
                                          </p:stCondLst>
                                        </p:cTn>
                                        <p:tgtEl>
                                          <p:spTgt spid="55"/>
                                        </p:tgtEl>
                                        <p:attrNameLst>
                                          <p:attrName>style.visibility</p:attrName>
                                        </p:attrNameLst>
                                      </p:cBhvr>
                                      <p:to>
                                        <p:strVal val="visible"/>
                                      </p:to>
                                    </p:set>
                                    <p:animEffect transition="in" filter="fade">
                                      <p:cBhvr>
                                        <p:cTn id="81" dur="1000"/>
                                        <p:tgtEl>
                                          <p:spTgt spid="55"/>
                                        </p:tgtEl>
                                      </p:cBhvr>
                                    </p:animEffect>
                                    <p:anim calcmode="lin" valueType="num">
                                      <p:cBhvr>
                                        <p:cTn id="82" dur="1000" fill="hold"/>
                                        <p:tgtEl>
                                          <p:spTgt spid="55"/>
                                        </p:tgtEl>
                                        <p:attrNameLst>
                                          <p:attrName>ppt_x</p:attrName>
                                        </p:attrNameLst>
                                      </p:cBhvr>
                                      <p:tavLst>
                                        <p:tav tm="0">
                                          <p:val>
                                            <p:strVal val="#ppt_x"/>
                                          </p:val>
                                        </p:tav>
                                        <p:tav tm="100000">
                                          <p:val>
                                            <p:strVal val="#ppt_x"/>
                                          </p:val>
                                        </p:tav>
                                      </p:tavLst>
                                    </p:anim>
                                    <p:anim calcmode="lin" valueType="num">
                                      <p:cBhvr>
                                        <p:cTn id="83" dur="1000" fill="hold"/>
                                        <p:tgtEl>
                                          <p:spTgt spid="55"/>
                                        </p:tgtEl>
                                        <p:attrNameLst>
                                          <p:attrName>ppt_y</p:attrName>
                                        </p:attrNameLst>
                                      </p:cBhvr>
                                      <p:tavLst>
                                        <p:tav tm="0">
                                          <p:val>
                                            <p:strVal val="#ppt_y+.1"/>
                                          </p:val>
                                        </p:tav>
                                        <p:tav tm="100000">
                                          <p:val>
                                            <p:strVal val="#ppt_y"/>
                                          </p:val>
                                        </p:tav>
                                      </p:tavLst>
                                    </p:anim>
                                  </p:childTnLst>
                                </p:cTn>
                              </p:par>
                              <p:par>
                                <p:cTn id="84" presetID="42" presetClass="entr" presetSubtype="0" fill="hold" grpId="0" nodeType="withEffect">
                                  <p:stCondLst>
                                    <p:cond delay="0"/>
                                  </p:stCondLst>
                                  <p:childTnLst>
                                    <p:set>
                                      <p:cBhvr>
                                        <p:cTn id="85" dur="1" fill="hold">
                                          <p:stCondLst>
                                            <p:cond delay="0"/>
                                          </p:stCondLst>
                                        </p:cTn>
                                        <p:tgtEl>
                                          <p:spTgt spid="54"/>
                                        </p:tgtEl>
                                        <p:attrNameLst>
                                          <p:attrName>style.visibility</p:attrName>
                                        </p:attrNameLst>
                                      </p:cBhvr>
                                      <p:to>
                                        <p:strVal val="visible"/>
                                      </p:to>
                                    </p:set>
                                    <p:animEffect transition="in" filter="fade">
                                      <p:cBhvr>
                                        <p:cTn id="86" dur="1000"/>
                                        <p:tgtEl>
                                          <p:spTgt spid="54"/>
                                        </p:tgtEl>
                                      </p:cBhvr>
                                    </p:animEffect>
                                    <p:anim calcmode="lin" valueType="num">
                                      <p:cBhvr>
                                        <p:cTn id="87" dur="1000" fill="hold"/>
                                        <p:tgtEl>
                                          <p:spTgt spid="54"/>
                                        </p:tgtEl>
                                        <p:attrNameLst>
                                          <p:attrName>ppt_x</p:attrName>
                                        </p:attrNameLst>
                                      </p:cBhvr>
                                      <p:tavLst>
                                        <p:tav tm="0">
                                          <p:val>
                                            <p:strVal val="#ppt_x"/>
                                          </p:val>
                                        </p:tav>
                                        <p:tav tm="100000">
                                          <p:val>
                                            <p:strVal val="#ppt_x"/>
                                          </p:val>
                                        </p:tav>
                                      </p:tavLst>
                                    </p:anim>
                                    <p:anim calcmode="lin" valueType="num">
                                      <p:cBhvr>
                                        <p:cTn id="88" dur="1000" fill="hold"/>
                                        <p:tgtEl>
                                          <p:spTgt spid="54"/>
                                        </p:tgtEl>
                                        <p:attrNameLst>
                                          <p:attrName>ppt_y</p:attrName>
                                        </p:attrNameLst>
                                      </p:cBhvr>
                                      <p:tavLst>
                                        <p:tav tm="0">
                                          <p:val>
                                            <p:strVal val="#ppt_y+.1"/>
                                          </p:val>
                                        </p:tav>
                                        <p:tav tm="100000">
                                          <p:val>
                                            <p:strVal val="#ppt_y"/>
                                          </p:val>
                                        </p:tav>
                                      </p:tavLst>
                                    </p:anim>
                                  </p:childTnLst>
                                </p:cTn>
                              </p:par>
                              <p:par>
                                <p:cTn id="89" presetID="42" presetClass="entr" presetSubtype="0" fill="hold" grpId="0" nodeType="withEffect">
                                  <p:stCondLst>
                                    <p:cond delay="0"/>
                                  </p:stCondLst>
                                  <p:childTnLst>
                                    <p:set>
                                      <p:cBhvr>
                                        <p:cTn id="90" dur="1" fill="hold">
                                          <p:stCondLst>
                                            <p:cond delay="0"/>
                                          </p:stCondLst>
                                        </p:cTn>
                                        <p:tgtEl>
                                          <p:spTgt spid="57"/>
                                        </p:tgtEl>
                                        <p:attrNameLst>
                                          <p:attrName>style.visibility</p:attrName>
                                        </p:attrNameLst>
                                      </p:cBhvr>
                                      <p:to>
                                        <p:strVal val="visible"/>
                                      </p:to>
                                    </p:set>
                                    <p:animEffect transition="in" filter="fade">
                                      <p:cBhvr>
                                        <p:cTn id="91" dur="1000"/>
                                        <p:tgtEl>
                                          <p:spTgt spid="57"/>
                                        </p:tgtEl>
                                      </p:cBhvr>
                                    </p:animEffect>
                                    <p:anim calcmode="lin" valueType="num">
                                      <p:cBhvr>
                                        <p:cTn id="92" dur="1000" fill="hold"/>
                                        <p:tgtEl>
                                          <p:spTgt spid="57"/>
                                        </p:tgtEl>
                                        <p:attrNameLst>
                                          <p:attrName>ppt_x</p:attrName>
                                        </p:attrNameLst>
                                      </p:cBhvr>
                                      <p:tavLst>
                                        <p:tav tm="0">
                                          <p:val>
                                            <p:strVal val="#ppt_x"/>
                                          </p:val>
                                        </p:tav>
                                        <p:tav tm="100000">
                                          <p:val>
                                            <p:strVal val="#ppt_x"/>
                                          </p:val>
                                        </p:tav>
                                      </p:tavLst>
                                    </p:anim>
                                    <p:anim calcmode="lin" valueType="num">
                                      <p:cBhvr>
                                        <p:cTn id="93" dur="1000" fill="hold"/>
                                        <p:tgtEl>
                                          <p:spTgt spid="57"/>
                                        </p:tgtEl>
                                        <p:attrNameLst>
                                          <p:attrName>ppt_y</p:attrName>
                                        </p:attrNameLst>
                                      </p:cBhvr>
                                      <p:tavLst>
                                        <p:tav tm="0">
                                          <p:val>
                                            <p:strVal val="#ppt_y+.1"/>
                                          </p:val>
                                        </p:tav>
                                        <p:tav tm="100000">
                                          <p:val>
                                            <p:strVal val="#ppt_y"/>
                                          </p:val>
                                        </p:tav>
                                      </p:tavLst>
                                    </p:anim>
                                  </p:childTnLst>
                                </p:cTn>
                              </p:par>
                              <p:par>
                                <p:cTn id="94" presetID="42" presetClass="entr" presetSubtype="0" fill="hold" grpId="0" nodeType="withEffect">
                                  <p:stCondLst>
                                    <p:cond delay="0"/>
                                  </p:stCondLst>
                                  <p:childTnLst>
                                    <p:set>
                                      <p:cBhvr>
                                        <p:cTn id="95" dur="1" fill="hold">
                                          <p:stCondLst>
                                            <p:cond delay="0"/>
                                          </p:stCondLst>
                                        </p:cTn>
                                        <p:tgtEl>
                                          <p:spTgt spid="56"/>
                                        </p:tgtEl>
                                        <p:attrNameLst>
                                          <p:attrName>style.visibility</p:attrName>
                                        </p:attrNameLst>
                                      </p:cBhvr>
                                      <p:to>
                                        <p:strVal val="visible"/>
                                      </p:to>
                                    </p:set>
                                    <p:animEffect transition="in" filter="fade">
                                      <p:cBhvr>
                                        <p:cTn id="96" dur="1000"/>
                                        <p:tgtEl>
                                          <p:spTgt spid="56"/>
                                        </p:tgtEl>
                                      </p:cBhvr>
                                    </p:animEffect>
                                    <p:anim calcmode="lin" valueType="num">
                                      <p:cBhvr>
                                        <p:cTn id="97" dur="1000" fill="hold"/>
                                        <p:tgtEl>
                                          <p:spTgt spid="56"/>
                                        </p:tgtEl>
                                        <p:attrNameLst>
                                          <p:attrName>ppt_x</p:attrName>
                                        </p:attrNameLst>
                                      </p:cBhvr>
                                      <p:tavLst>
                                        <p:tav tm="0">
                                          <p:val>
                                            <p:strVal val="#ppt_x"/>
                                          </p:val>
                                        </p:tav>
                                        <p:tav tm="100000">
                                          <p:val>
                                            <p:strVal val="#ppt_x"/>
                                          </p:val>
                                        </p:tav>
                                      </p:tavLst>
                                    </p:anim>
                                    <p:anim calcmode="lin" valueType="num">
                                      <p:cBhvr>
                                        <p:cTn id="98" dur="1000" fill="hold"/>
                                        <p:tgtEl>
                                          <p:spTgt spid="56"/>
                                        </p:tgtEl>
                                        <p:attrNameLst>
                                          <p:attrName>ppt_y</p:attrName>
                                        </p:attrNameLst>
                                      </p:cBhvr>
                                      <p:tavLst>
                                        <p:tav tm="0">
                                          <p:val>
                                            <p:strVal val="#ppt_y+.1"/>
                                          </p:val>
                                        </p:tav>
                                        <p:tav tm="100000">
                                          <p:val>
                                            <p:strVal val="#ppt_y"/>
                                          </p:val>
                                        </p:tav>
                                      </p:tavLst>
                                    </p:anim>
                                  </p:childTnLst>
                                </p:cTn>
                              </p:par>
                              <p:par>
                                <p:cTn id="99" presetID="42" presetClass="entr" presetSubtype="0" fill="hold" grpId="0" nodeType="withEffect">
                                  <p:stCondLst>
                                    <p:cond delay="0"/>
                                  </p:stCondLst>
                                  <p:childTnLst>
                                    <p:set>
                                      <p:cBhvr>
                                        <p:cTn id="100" dur="1" fill="hold">
                                          <p:stCondLst>
                                            <p:cond delay="0"/>
                                          </p:stCondLst>
                                        </p:cTn>
                                        <p:tgtEl>
                                          <p:spTgt spid="59"/>
                                        </p:tgtEl>
                                        <p:attrNameLst>
                                          <p:attrName>style.visibility</p:attrName>
                                        </p:attrNameLst>
                                      </p:cBhvr>
                                      <p:to>
                                        <p:strVal val="visible"/>
                                      </p:to>
                                    </p:set>
                                    <p:animEffect transition="in" filter="fade">
                                      <p:cBhvr>
                                        <p:cTn id="101" dur="1000"/>
                                        <p:tgtEl>
                                          <p:spTgt spid="59"/>
                                        </p:tgtEl>
                                      </p:cBhvr>
                                    </p:animEffect>
                                    <p:anim calcmode="lin" valueType="num">
                                      <p:cBhvr>
                                        <p:cTn id="102" dur="1000" fill="hold"/>
                                        <p:tgtEl>
                                          <p:spTgt spid="59"/>
                                        </p:tgtEl>
                                        <p:attrNameLst>
                                          <p:attrName>ppt_x</p:attrName>
                                        </p:attrNameLst>
                                      </p:cBhvr>
                                      <p:tavLst>
                                        <p:tav tm="0">
                                          <p:val>
                                            <p:strVal val="#ppt_x"/>
                                          </p:val>
                                        </p:tav>
                                        <p:tav tm="100000">
                                          <p:val>
                                            <p:strVal val="#ppt_x"/>
                                          </p:val>
                                        </p:tav>
                                      </p:tavLst>
                                    </p:anim>
                                    <p:anim calcmode="lin" valueType="num">
                                      <p:cBhvr>
                                        <p:cTn id="103" dur="1000" fill="hold"/>
                                        <p:tgtEl>
                                          <p:spTgt spid="59"/>
                                        </p:tgtEl>
                                        <p:attrNameLst>
                                          <p:attrName>ppt_y</p:attrName>
                                        </p:attrNameLst>
                                      </p:cBhvr>
                                      <p:tavLst>
                                        <p:tav tm="0">
                                          <p:val>
                                            <p:strVal val="#ppt_y+.1"/>
                                          </p:val>
                                        </p:tav>
                                        <p:tav tm="100000">
                                          <p:val>
                                            <p:strVal val="#ppt_y"/>
                                          </p:val>
                                        </p:tav>
                                      </p:tavLst>
                                    </p:anim>
                                  </p:childTnLst>
                                </p:cTn>
                              </p:par>
                              <p:par>
                                <p:cTn id="104" presetID="42" presetClass="entr" presetSubtype="0" fill="hold" grpId="0" nodeType="withEffect">
                                  <p:stCondLst>
                                    <p:cond delay="0"/>
                                  </p:stCondLst>
                                  <p:childTnLst>
                                    <p:set>
                                      <p:cBhvr>
                                        <p:cTn id="105" dur="1" fill="hold">
                                          <p:stCondLst>
                                            <p:cond delay="0"/>
                                          </p:stCondLst>
                                        </p:cTn>
                                        <p:tgtEl>
                                          <p:spTgt spid="58"/>
                                        </p:tgtEl>
                                        <p:attrNameLst>
                                          <p:attrName>style.visibility</p:attrName>
                                        </p:attrNameLst>
                                      </p:cBhvr>
                                      <p:to>
                                        <p:strVal val="visible"/>
                                      </p:to>
                                    </p:set>
                                    <p:animEffect transition="in" filter="fade">
                                      <p:cBhvr>
                                        <p:cTn id="106" dur="1000"/>
                                        <p:tgtEl>
                                          <p:spTgt spid="58"/>
                                        </p:tgtEl>
                                      </p:cBhvr>
                                    </p:animEffect>
                                    <p:anim calcmode="lin" valueType="num">
                                      <p:cBhvr>
                                        <p:cTn id="107" dur="1000" fill="hold"/>
                                        <p:tgtEl>
                                          <p:spTgt spid="58"/>
                                        </p:tgtEl>
                                        <p:attrNameLst>
                                          <p:attrName>ppt_x</p:attrName>
                                        </p:attrNameLst>
                                      </p:cBhvr>
                                      <p:tavLst>
                                        <p:tav tm="0">
                                          <p:val>
                                            <p:strVal val="#ppt_x"/>
                                          </p:val>
                                        </p:tav>
                                        <p:tav tm="100000">
                                          <p:val>
                                            <p:strVal val="#ppt_x"/>
                                          </p:val>
                                        </p:tav>
                                      </p:tavLst>
                                    </p:anim>
                                    <p:anim calcmode="lin" valueType="num">
                                      <p:cBhvr>
                                        <p:cTn id="108" dur="1000" fill="hold"/>
                                        <p:tgtEl>
                                          <p:spTgt spid="5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animBg="1"/>
      <p:bldP spid="44" grpId="0" animBg="1"/>
      <p:bldP spid="45" grpId="0" animBg="1"/>
      <p:bldP spid="46" grpId="0" animBg="1"/>
      <p:bldP spid="47" grpId="0" animBg="1"/>
      <p:bldP spid="48" grpId="0"/>
      <p:bldP spid="49" grpId="0"/>
      <p:bldP spid="50" grpId="0"/>
      <p:bldP spid="51" grpId="0"/>
      <p:bldP spid="52" grpId="0"/>
      <p:bldP spid="53" grpId="0"/>
      <p:bldP spid="54" grpId="0"/>
      <p:bldP spid="55" grpId="0"/>
      <p:bldP spid="56" grpId="0"/>
      <p:bldP spid="57" grpId="0"/>
      <p:bldP spid="58" grpId="0"/>
      <p:bldP spid="59" grpId="0"/>
      <p:bldP spid="23" grpId="0"/>
      <p:bldP spid="24" grpId="0" animBg="1"/>
      <p:bldP spid="25"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椭圆 5"/>
          <p:cNvSpPr/>
          <p:nvPr/>
        </p:nvSpPr>
        <p:spPr>
          <a:xfrm flipH="1">
            <a:off x="4427984" y="2654564"/>
            <a:ext cx="2149434" cy="2149434"/>
          </a:xfrm>
          <a:prstGeom prst="ellipse">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95000"/>
                  <a:lumOff val="5000"/>
                </a:schemeClr>
              </a:solidFill>
              <a:latin typeface="微软雅黑" panose="020B0503020204020204" charset="-122"/>
              <a:ea typeface="微软雅黑" panose="020B0503020204020204" charset="-122"/>
              <a:cs typeface="+mn-ea"/>
              <a:sym typeface="微软雅黑" panose="020B0503020204020204" charset="-122"/>
            </a:endParaRPr>
          </a:p>
        </p:txBody>
      </p:sp>
      <p:sp>
        <p:nvSpPr>
          <p:cNvPr id="7" name="椭圆 6"/>
          <p:cNvSpPr/>
          <p:nvPr/>
        </p:nvSpPr>
        <p:spPr>
          <a:xfrm>
            <a:off x="5917846" y="3053500"/>
            <a:ext cx="1750498" cy="1750498"/>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95000"/>
                  <a:lumOff val="5000"/>
                </a:schemeClr>
              </a:solidFill>
              <a:latin typeface="微软雅黑" panose="020B0503020204020204" charset="-122"/>
              <a:ea typeface="微软雅黑" panose="020B0503020204020204" charset="-122"/>
              <a:cs typeface="+mn-ea"/>
              <a:sym typeface="微软雅黑" panose="020B0503020204020204" charset="-122"/>
            </a:endParaRPr>
          </a:p>
        </p:txBody>
      </p:sp>
      <p:sp>
        <p:nvSpPr>
          <p:cNvPr id="8" name="椭圆 7"/>
          <p:cNvSpPr/>
          <p:nvPr/>
        </p:nvSpPr>
        <p:spPr>
          <a:xfrm>
            <a:off x="7147376" y="3349916"/>
            <a:ext cx="1454082" cy="1454082"/>
          </a:xfrm>
          <a:prstGeom prst="ellipse">
            <a:avLst/>
          </a:prstGeom>
          <a:blipFill dpi="0" rotWithShape="1">
            <a:blip r:embed="rId4"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95000"/>
                  <a:lumOff val="5000"/>
                </a:schemeClr>
              </a:solidFill>
              <a:latin typeface="微软雅黑" panose="020B0503020204020204" charset="-122"/>
              <a:ea typeface="微软雅黑" panose="020B0503020204020204" charset="-122"/>
              <a:cs typeface="+mn-ea"/>
              <a:sym typeface="微软雅黑" panose="020B0503020204020204" charset="-122"/>
            </a:endParaRPr>
          </a:p>
        </p:txBody>
      </p:sp>
      <p:sp>
        <p:nvSpPr>
          <p:cNvPr id="9" name="TextBox 8"/>
          <p:cNvSpPr txBox="1"/>
          <p:nvPr/>
        </p:nvSpPr>
        <p:spPr bwMode="auto">
          <a:xfrm>
            <a:off x="400373" y="1502436"/>
            <a:ext cx="3811587" cy="613373"/>
          </a:xfrm>
          <a:prstGeom prst="rect">
            <a:avLst/>
          </a:prstGeom>
          <a:noFill/>
        </p:spPr>
        <p:txBody>
          <a:bodyPr>
            <a:spAutoFit/>
          </a:bodyPr>
          <a:lstStyle/>
          <a:p>
            <a:pPr>
              <a:lnSpc>
                <a:spcPct val="150000"/>
              </a:lnSpc>
            </a:pPr>
            <a:r>
              <a:rPr lang="zh-CN" altLang="en-US" sz="1200" dirty="0">
                <a:solidFill>
                  <a:schemeClr val="tx1">
                    <a:lumMod val="95000"/>
                    <a:lumOff val="5000"/>
                  </a:schemeClr>
                </a:solidFill>
                <a:latin typeface="微软雅黑" panose="020B0503020204020204" charset="-122"/>
                <a:ea typeface="微软雅黑" panose="020B0503020204020204" charset="-122"/>
                <a:cs typeface="+mn-ea"/>
                <a:sym typeface="微软雅黑" panose="020B0503020204020204" charset="-122"/>
              </a:rPr>
              <a:t>这里输入简单的文字概述这里输入简单文字概述简单的文字概述这里输入简单的文字概述这里输入简单</a:t>
            </a:r>
          </a:p>
        </p:txBody>
      </p:sp>
      <p:sp>
        <p:nvSpPr>
          <p:cNvPr id="10" name="矩形 9"/>
          <p:cNvSpPr/>
          <p:nvPr/>
        </p:nvSpPr>
        <p:spPr bwMode="auto">
          <a:xfrm>
            <a:off x="390873" y="1142396"/>
            <a:ext cx="2020887" cy="369333"/>
          </a:xfrm>
          <a:prstGeom prst="rect">
            <a:avLst/>
          </a:prstGeom>
        </p:spPr>
        <p:txBody>
          <a:bodyPr>
            <a:spAutoFit/>
          </a:bodyPr>
          <a:lstStyle/>
          <a:p>
            <a:pPr fontAlgn="auto">
              <a:spcBef>
                <a:spcPts val="0"/>
              </a:spcBef>
              <a:spcAft>
                <a:spcPts val="0"/>
              </a:spcAft>
              <a:defRPr/>
            </a:pPr>
            <a:r>
              <a:rPr lang="zh-CN" altLang="en-US" b="1" dirty="0">
                <a:solidFill>
                  <a:schemeClr val="tx1">
                    <a:lumMod val="95000"/>
                    <a:lumOff val="5000"/>
                  </a:schemeClr>
                </a:solidFill>
                <a:latin typeface="微软雅黑" panose="020B0503020204020204" charset="-122"/>
                <a:ea typeface="微软雅黑" panose="020B0503020204020204" charset="-122"/>
                <a:cs typeface="+mn-ea"/>
                <a:sym typeface="微软雅黑" panose="020B0503020204020204" charset="-122"/>
              </a:rPr>
              <a:t>输入相关标题</a:t>
            </a:r>
          </a:p>
        </p:txBody>
      </p:sp>
      <p:sp>
        <p:nvSpPr>
          <p:cNvPr id="11" name="TextBox 10"/>
          <p:cNvSpPr txBox="1"/>
          <p:nvPr/>
        </p:nvSpPr>
        <p:spPr bwMode="auto">
          <a:xfrm>
            <a:off x="400373" y="2654564"/>
            <a:ext cx="3811587" cy="613373"/>
          </a:xfrm>
          <a:prstGeom prst="rect">
            <a:avLst/>
          </a:prstGeom>
          <a:noFill/>
        </p:spPr>
        <p:txBody>
          <a:bodyPr>
            <a:spAutoFit/>
          </a:bodyPr>
          <a:lstStyle/>
          <a:p>
            <a:pPr>
              <a:lnSpc>
                <a:spcPct val="150000"/>
              </a:lnSpc>
            </a:pPr>
            <a:r>
              <a:rPr lang="zh-CN" altLang="en-US" sz="1200" dirty="0">
                <a:solidFill>
                  <a:schemeClr val="tx1">
                    <a:lumMod val="95000"/>
                    <a:lumOff val="5000"/>
                  </a:schemeClr>
                </a:solidFill>
                <a:latin typeface="微软雅黑" panose="020B0503020204020204" charset="-122"/>
                <a:ea typeface="微软雅黑" panose="020B0503020204020204" charset="-122"/>
                <a:cs typeface="+mn-ea"/>
                <a:sym typeface="微软雅黑" panose="020B0503020204020204" charset="-122"/>
              </a:rPr>
              <a:t>这里输入简单的文字概述这里输入简单文字概述简单的文字概述这里输入简单的文字概述这里输入简单</a:t>
            </a:r>
          </a:p>
        </p:txBody>
      </p:sp>
      <p:sp>
        <p:nvSpPr>
          <p:cNvPr id="12" name="矩形 11"/>
          <p:cNvSpPr/>
          <p:nvPr/>
        </p:nvSpPr>
        <p:spPr bwMode="auto">
          <a:xfrm>
            <a:off x="390873" y="2294524"/>
            <a:ext cx="2020887" cy="369333"/>
          </a:xfrm>
          <a:prstGeom prst="rect">
            <a:avLst/>
          </a:prstGeom>
        </p:spPr>
        <p:txBody>
          <a:bodyPr>
            <a:spAutoFit/>
          </a:bodyPr>
          <a:lstStyle/>
          <a:p>
            <a:pPr fontAlgn="auto">
              <a:spcBef>
                <a:spcPts val="0"/>
              </a:spcBef>
              <a:spcAft>
                <a:spcPts val="0"/>
              </a:spcAft>
              <a:defRPr/>
            </a:pPr>
            <a:r>
              <a:rPr lang="zh-CN" altLang="en-US" b="1" dirty="0">
                <a:solidFill>
                  <a:schemeClr val="tx1">
                    <a:lumMod val="95000"/>
                    <a:lumOff val="5000"/>
                  </a:schemeClr>
                </a:solidFill>
                <a:latin typeface="微软雅黑" panose="020B0503020204020204" charset="-122"/>
                <a:ea typeface="微软雅黑" panose="020B0503020204020204" charset="-122"/>
                <a:cs typeface="+mn-ea"/>
                <a:sym typeface="微软雅黑" panose="020B0503020204020204" charset="-122"/>
              </a:rPr>
              <a:t>输入相关标题</a:t>
            </a:r>
          </a:p>
        </p:txBody>
      </p:sp>
      <p:sp>
        <p:nvSpPr>
          <p:cNvPr id="13" name="TextBox 12"/>
          <p:cNvSpPr txBox="1"/>
          <p:nvPr/>
        </p:nvSpPr>
        <p:spPr bwMode="auto">
          <a:xfrm>
            <a:off x="400373" y="3984060"/>
            <a:ext cx="3811587" cy="613373"/>
          </a:xfrm>
          <a:prstGeom prst="rect">
            <a:avLst/>
          </a:prstGeom>
          <a:noFill/>
        </p:spPr>
        <p:txBody>
          <a:bodyPr>
            <a:spAutoFit/>
          </a:bodyPr>
          <a:lstStyle/>
          <a:p>
            <a:pPr>
              <a:lnSpc>
                <a:spcPct val="150000"/>
              </a:lnSpc>
            </a:pPr>
            <a:r>
              <a:rPr lang="zh-CN" altLang="en-US" sz="1200" dirty="0">
                <a:solidFill>
                  <a:schemeClr val="tx1">
                    <a:lumMod val="95000"/>
                    <a:lumOff val="5000"/>
                  </a:schemeClr>
                </a:solidFill>
                <a:latin typeface="微软雅黑" panose="020B0503020204020204" charset="-122"/>
                <a:ea typeface="微软雅黑" panose="020B0503020204020204" charset="-122"/>
                <a:cs typeface="+mn-ea"/>
                <a:sym typeface="微软雅黑" panose="020B0503020204020204" charset="-122"/>
              </a:rPr>
              <a:t>这里输入简单的文字概述这里输入简单文字概述简单的文字概述这里输入简单的文字概述这里输入简单</a:t>
            </a:r>
          </a:p>
        </p:txBody>
      </p:sp>
      <p:sp>
        <p:nvSpPr>
          <p:cNvPr id="14" name="矩形 13"/>
          <p:cNvSpPr/>
          <p:nvPr/>
        </p:nvSpPr>
        <p:spPr bwMode="auto">
          <a:xfrm>
            <a:off x="395536" y="3590668"/>
            <a:ext cx="2020887" cy="369333"/>
          </a:xfrm>
          <a:prstGeom prst="rect">
            <a:avLst/>
          </a:prstGeom>
        </p:spPr>
        <p:txBody>
          <a:bodyPr>
            <a:spAutoFit/>
          </a:bodyPr>
          <a:lstStyle/>
          <a:p>
            <a:pPr fontAlgn="auto">
              <a:spcBef>
                <a:spcPts val="0"/>
              </a:spcBef>
              <a:spcAft>
                <a:spcPts val="0"/>
              </a:spcAft>
              <a:defRPr/>
            </a:pPr>
            <a:r>
              <a:rPr lang="zh-CN" altLang="en-US" b="1" dirty="0">
                <a:solidFill>
                  <a:schemeClr val="tx1">
                    <a:lumMod val="95000"/>
                    <a:lumOff val="5000"/>
                  </a:schemeClr>
                </a:solidFill>
                <a:latin typeface="微软雅黑" panose="020B0503020204020204" charset="-122"/>
                <a:ea typeface="微软雅黑" panose="020B0503020204020204" charset="-122"/>
                <a:cs typeface="+mn-ea"/>
                <a:sym typeface="微软雅黑" panose="020B0503020204020204" charset="-122"/>
              </a:rPr>
              <a:t>输入相关标题</a:t>
            </a:r>
          </a:p>
        </p:txBody>
      </p:sp>
      <p:sp>
        <p:nvSpPr>
          <p:cNvPr id="15" name="矩形 14"/>
          <p:cNvSpPr/>
          <p:nvPr/>
        </p:nvSpPr>
        <p:spPr bwMode="auto">
          <a:xfrm>
            <a:off x="5153065" y="2078500"/>
            <a:ext cx="715079" cy="369333"/>
          </a:xfrm>
          <a:prstGeom prst="rect">
            <a:avLst/>
          </a:prstGeom>
        </p:spPr>
        <p:txBody>
          <a:bodyPr wrap="square">
            <a:spAutoFit/>
          </a:bodyPr>
          <a:lstStyle/>
          <a:p>
            <a:pPr fontAlgn="auto">
              <a:spcBef>
                <a:spcPts val="0"/>
              </a:spcBef>
              <a:spcAft>
                <a:spcPts val="0"/>
              </a:spcAft>
              <a:defRPr/>
            </a:pPr>
            <a:r>
              <a:rPr lang="zh-CN" altLang="en-US" b="1" dirty="0">
                <a:solidFill>
                  <a:schemeClr val="tx1">
                    <a:lumMod val="95000"/>
                    <a:lumOff val="5000"/>
                  </a:schemeClr>
                </a:solidFill>
                <a:latin typeface="微软雅黑" panose="020B0503020204020204" charset="-122"/>
                <a:ea typeface="微软雅黑" panose="020B0503020204020204" charset="-122"/>
                <a:cs typeface="+mn-ea"/>
                <a:sym typeface="微软雅黑" panose="020B0503020204020204" charset="-122"/>
              </a:rPr>
              <a:t>标题</a:t>
            </a:r>
          </a:p>
        </p:txBody>
      </p:sp>
      <p:sp>
        <p:nvSpPr>
          <p:cNvPr id="16" name="矩形 15"/>
          <p:cNvSpPr/>
          <p:nvPr/>
        </p:nvSpPr>
        <p:spPr bwMode="auto">
          <a:xfrm>
            <a:off x="6432297" y="2624890"/>
            <a:ext cx="715079" cy="369333"/>
          </a:xfrm>
          <a:prstGeom prst="rect">
            <a:avLst/>
          </a:prstGeom>
        </p:spPr>
        <p:txBody>
          <a:bodyPr wrap="square">
            <a:spAutoFit/>
          </a:bodyPr>
          <a:lstStyle/>
          <a:p>
            <a:pPr fontAlgn="auto">
              <a:spcBef>
                <a:spcPts val="0"/>
              </a:spcBef>
              <a:spcAft>
                <a:spcPts val="0"/>
              </a:spcAft>
              <a:defRPr/>
            </a:pPr>
            <a:r>
              <a:rPr lang="zh-CN" altLang="en-US" b="1" dirty="0">
                <a:solidFill>
                  <a:schemeClr val="tx1">
                    <a:lumMod val="95000"/>
                    <a:lumOff val="5000"/>
                  </a:schemeClr>
                </a:solidFill>
                <a:latin typeface="微软雅黑" panose="020B0503020204020204" charset="-122"/>
                <a:ea typeface="微软雅黑" panose="020B0503020204020204" charset="-122"/>
                <a:cs typeface="+mn-ea"/>
                <a:sym typeface="微软雅黑" panose="020B0503020204020204" charset="-122"/>
              </a:rPr>
              <a:t>标题</a:t>
            </a:r>
          </a:p>
        </p:txBody>
      </p:sp>
      <p:sp>
        <p:nvSpPr>
          <p:cNvPr id="17" name="矩形 16"/>
          <p:cNvSpPr/>
          <p:nvPr/>
        </p:nvSpPr>
        <p:spPr bwMode="auto">
          <a:xfrm>
            <a:off x="7529329" y="2868833"/>
            <a:ext cx="715079" cy="369333"/>
          </a:xfrm>
          <a:prstGeom prst="rect">
            <a:avLst/>
          </a:prstGeom>
        </p:spPr>
        <p:txBody>
          <a:bodyPr wrap="square">
            <a:spAutoFit/>
          </a:bodyPr>
          <a:lstStyle/>
          <a:p>
            <a:pPr fontAlgn="auto">
              <a:spcBef>
                <a:spcPts val="0"/>
              </a:spcBef>
              <a:spcAft>
                <a:spcPts val="0"/>
              </a:spcAft>
              <a:defRPr/>
            </a:pPr>
            <a:r>
              <a:rPr lang="zh-CN" altLang="en-US" b="1" dirty="0">
                <a:solidFill>
                  <a:schemeClr val="tx1">
                    <a:lumMod val="95000"/>
                    <a:lumOff val="5000"/>
                  </a:schemeClr>
                </a:solidFill>
                <a:latin typeface="微软雅黑" panose="020B0503020204020204" charset="-122"/>
                <a:ea typeface="微软雅黑" panose="020B0503020204020204" charset="-122"/>
                <a:cs typeface="+mn-ea"/>
                <a:sym typeface="微软雅黑" panose="020B0503020204020204" charset="-122"/>
              </a:rPr>
              <a:t>标题</a:t>
            </a:r>
          </a:p>
        </p:txBody>
      </p:sp>
      <p:sp>
        <p:nvSpPr>
          <p:cNvPr id="18" name="Text Box 4"/>
          <p:cNvSpPr txBox="1">
            <a:spLocks noChangeArrowheads="1"/>
          </p:cNvSpPr>
          <p:nvPr/>
        </p:nvSpPr>
        <p:spPr bwMode="auto">
          <a:xfrm>
            <a:off x="3453745" y="192933"/>
            <a:ext cx="2236510"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000" dirty="0">
                <a:solidFill>
                  <a:schemeClr val="tx1">
                    <a:lumMod val="85000"/>
                    <a:lumOff val="15000"/>
                  </a:schemeClr>
                </a:solidFill>
                <a:latin typeface="微软雅黑" panose="020B0503020204020204" charset="-122"/>
                <a:ea typeface="微软雅黑" panose="020B0503020204020204" charset="-122"/>
                <a:cs typeface="+mn-ea"/>
                <a:sym typeface="微软雅黑" panose="020B0503020204020204" charset="-122"/>
              </a:rPr>
              <a:t>目前公司财务情况</a:t>
            </a:r>
            <a:endParaRPr lang="zh-CN" altLang="zh-CN" sz="2000" dirty="0">
              <a:solidFill>
                <a:schemeClr val="tx1">
                  <a:lumMod val="85000"/>
                  <a:lumOff val="15000"/>
                </a:schemeClr>
              </a:solidFill>
              <a:latin typeface="微软雅黑" panose="020B0503020204020204" charset="-122"/>
              <a:ea typeface="微软雅黑" panose="020B0503020204020204" charset="-122"/>
              <a:cs typeface="+mn-ea"/>
              <a:sym typeface="微软雅黑" panose="020B0503020204020204" charset="-122"/>
            </a:endParaRPr>
          </a:p>
        </p:txBody>
      </p:sp>
      <p:sp>
        <p:nvSpPr>
          <p:cNvPr id="19" name="Line 6"/>
          <p:cNvSpPr>
            <a:spLocks noChangeShapeType="1"/>
          </p:cNvSpPr>
          <p:nvPr/>
        </p:nvSpPr>
        <p:spPr bwMode="auto">
          <a:xfrm>
            <a:off x="0" y="361950"/>
            <a:ext cx="3276634" cy="0"/>
          </a:xfrm>
          <a:prstGeom prst="line">
            <a:avLst/>
          </a:prstGeom>
          <a:noFill/>
          <a:ln w="6350">
            <a:solidFill>
              <a:srgbClr val="0070C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latin typeface="微软雅黑" panose="020B0503020204020204" charset="-122"/>
              <a:ea typeface="微软雅黑" panose="020B0503020204020204" charset="-122"/>
              <a:cs typeface="+mn-ea"/>
              <a:sym typeface="微软雅黑" panose="020B0503020204020204" charset="-122"/>
            </a:endParaRPr>
          </a:p>
        </p:txBody>
      </p:sp>
      <p:sp>
        <p:nvSpPr>
          <p:cNvPr id="20" name="Line 7"/>
          <p:cNvSpPr>
            <a:spLocks noChangeShapeType="1"/>
          </p:cNvSpPr>
          <p:nvPr/>
        </p:nvSpPr>
        <p:spPr bwMode="auto">
          <a:xfrm>
            <a:off x="5935663" y="361950"/>
            <a:ext cx="3208337" cy="0"/>
          </a:xfrm>
          <a:prstGeom prst="line">
            <a:avLst/>
          </a:prstGeom>
          <a:noFill/>
          <a:ln w="6350">
            <a:solidFill>
              <a:srgbClr val="0070C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latin typeface="微软雅黑" panose="020B0503020204020204" charset="-122"/>
              <a:ea typeface="微软雅黑" panose="020B0503020204020204" charset="-122"/>
              <a:cs typeface="+mn-ea"/>
              <a:sym typeface="微软雅黑" panose="020B0503020204020204" charset="-122"/>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3000">
        <p:fade/>
      </p:transition>
    </mc:Choice>
    <mc:Fallback xmlns="">
      <p:transition spd="med"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500" fill="hold"/>
                                        <p:tgtEl>
                                          <p:spTgt spid="19"/>
                                        </p:tgtEl>
                                        <p:attrNameLst>
                                          <p:attrName>ppt_x</p:attrName>
                                        </p:attrNameLst>
                                      </p:cBhvr>
                                      <p:tavLst>
                                        <p:tav tm="0">
                                          <p:val>
                                            <p:strVal val="1+#ppt_w/2"/>
                                          </p:val>
                                        </p:tav>
                                        <p:tav tm="100000">
                                          <p:val>
                                            <p:strVal val="#ppt_x"/>
                                          </p:val>
                                        </p:tav>
                                      </p:tavLst>
                                    </p:anim>
                                    <p:anim calcmode="lin" valueType="num">
                                      <p:cBhvr additive="base">
                                        <p:cTn id="8" dur="500" fill="hold"/>
                                        <p:tgtEl>
                                          <p:spTgt spid="19"/>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20"/>
                                        </p:tgtEl>
                                        <p:attrNameLst>
                                          <p:attrName>style.visibility</p:attrName>
                                        </p:attrNameLst>
                                      </p:cBhvr>
                                      <p:to>
                                        <p:strVal val="visible"/>
                                      </p:to>
                                    </p:set>
                                    <p:anim calcmode="lin" valueType="num">
                                      <p:cBhvr additive="base">
                                        <p:cTn id="11" dur="500" fill="hold"/>
                                        <p:tgtEl>
                                          <p:spTgt spid="20"/>
                                        </p:tgtEl>
                                        <p:attrNameLst>
                                          <p:attrName>ppt_x</p:attrName>
                                        </p:attrNameLst>
                                      </p:cBhvr>
                                      <p:tavLst>
                                        <p:tav tm="0">
                                          <p:val>
                                            <p:strVal val="0-#ppt_w/2"/>
                                          </p:val>
                                        </p:tav>
                                        <p:tav tm="100000">
                                          <p:val>
                                            <p:strVal val="#ppt_x"/>
                                          </p:val>
                                        </p:tav>
                                      </p:tavLst>
                                    </p:anim>
                                    <p:anim calcmode="lin" valueType="num">
                                      <p:cBhvr additive="base">
                                        <p:cTn id="12" dur="500" fill="hold"/>
                                        <p:tgtEl>
                                          <p:spTgt spid="20"/>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42" presetClass="entr" presetSubtype="0" fill="hold" grpId="0" nodeType="afterEffect">
                                  <p:stCondLst>
                                    <p:cond delay="0"/>
                                  </p:stCondLst>
                                  <p:childTnLst>
                                    <p:set>
                                      <p:cBhvr>
                                        <p:cTn id="15" dur="1" fill="hold">
                                          <p:stCondLst>
                                            <p:cond delay="0"/>
                                          </p:stCondLst>
                                        </p:cTn>
                                        <p:tgtEl>
                                          <p:spTgt spid="18"/>
                                        </p:tgtEl>
                                        <p:attrNameLst>
                                          <p:attrName>style.visibility</p:attrName>
                                        </p:attrNameLst>
                                      </p:cBhvr>
                                      <p:to>
                                        <p:strVal val="visible"/>
                                      </p:to>
                                    </p:set>
                                    <p:animEffect transition="in" filter="fade">
                                      <p:cBhvr>
                                        <p:cTn id="16" dur="1000"/>
                                        <p:tgtEl>
                                          <p:spTgt spid="18"/>
                                        </p:tgtEl>
                                      </p:cBhvr>
                                    </p:animEffect>
                                    <p:anim calcmode="lin" valueType="num">
                                      <p:cBhvr>
                                        <p:cTn id="17" dur="1000" fill="hold"/>
                                        <p:tgtEl>
                                          <p:spTgt spid="18"/>
                                        </p:tgtEl>
                                        <p:attrNameLst>
                                          <p:attrName>ppt_x</p:attrName>
                                        </p:attrNameLst>
                                      </p:cBhvr>
                                      <p:tavLst>
                                        <p:tav tm="0">
                                          <p:val>
                                            <p:strVal val="#ppt_x"/>
                                          </p:val>
                                        </p:tav>
                                        <p:tav tm="100000">
                                          <p:val>
                                            <p:strVal val="#ppt_x"/>
                                          </p:val>
                                        </p:tav>
                                      </p:tavLst>
                                    </p:anim>
                                    <p:anim calcmode="lin" valueType="num">
                                      <p:cBhvr>
                                        <p:cTn id="18" dur="1000" fill="hold"/>
                                        <p:tgtEl>
                                          <p:spTgt spid="18"/>
                                        </p:tgtEl>
                                        <p:attrNameLst>
                                          <p:attrName>ppt_y</p:attrName>
                                        </p:attrNameLst>
                                      </p:cBhvr>
                                      <p:tavLst>
                                        <p:tav tm="0">
                                          <p:val>
                                            <p:strVal val="#ppt_y+.1"/>
                                          </p:val>
                                        </p:tav>
                                        <p:tav tm="100000">
                                          <p:val>
                                            <p:strVal val="#ppt_y"/>
                                          </p:val>
                                        </p:tav>
                                      </p:tavLst>
                                    </p:anim>
                                  </p:childTnLst>
                                </p:cTn>
                              </p:par>
                            </p:childTnLst>
                          </p:cTn>
                        </p:par>
                        <p:par>
                          <p:cTn id="19" fill="hold">
                            <p:stCondLst>
                              <p:cond delay="1500"/>
                            </p:stCondLst>
                            <p:childTnLst>
                              <p:par>
                                <p:cTn id="20" presetID="23" presetClass="entr" presetSubtype="32" fill="hold" grpId="0" nodeType="afterEffect">
                                  <p:stCondLst>
                                    <p:cond delay="0"/>
                                  </p:stCondLst>
                                  <p:childTnLst>
                                    <p:set>
                                      <p:cBhvr>
                                        <p:cTn id="21" dur="1" fill="hold">
                                          <p:stCondLst>
                                            <p:cond delay="0"/>
                                          </p:stCondLst>
                                        </p:cTn>
                                        <p:tgtEl>
                                          <p:spTgt spid="6"/>
                                        </p:tgtEl>
                                        <p:attrNameLst>
                                          <p:attrName>style.visibility</p:attrName>
                                        </p:attrNameLst>
                                      </p:cBhvr>
                                      <p:to>
                                        <p:strVal val="visible"/>
                                      </p:to>
                                    </p:set>
                                    <p:anim calcmode="lin" valueType="num">
                                      <p:cBhvr>
                                        <p:cTn id="22" dur="500" fill="hold"/>
                                        <p:tgtEl>
                                          <p:spTgt spid="6"/>
                                        </p:tgtEl>
                                        <p:attrNameLst>
                                          <p:attrName>ppt_w</p:attrName>
                                        </p:attrNameLst>
                                      </p:cBhvr>
                                      <p:tavLst>
                                        <p:tav tm="0">
                                          <p:val>
                                            <p:strVal val="4*#ppt_w"/>
                                          </p:val>
                                        </p:tav>
                                        <p:tav tm="100000">
                                          <p:val>
                                            <p:strVal val="#ppt_w"/>
                                          </p:val>
                                        </p:tav>
                                      </p:tavLst>
                                    </p:anim>
                                    <p:anim calcmode="lin" valueType="num">
                                      <p:cBhvr>
                                        <p:cTn id="23" dur="500" fill="hold"/>
                                        <p:tgtEl>
                                          <p:spTgt spid="6"/>
                                        </p:tgtEl>
                                        <p:attrNameLst>
                                          <p:attrName>ppt_h</p:attrName>
                                        </p:attrNameLst>
                                      </p:cBhvr>
                                      <p:tavLst>
                                        <p:tav tm="0">
                                          <p:val>
                                            <p:strVal val="4*#ppt_h"/>
                                          </p:val>
                                        </p:tav>
                                        <p:tav tm="100000">
                                          <p:val>
                                            <p:strVal val="#ppt_h"/>
                                          </p:val>
                                        </p:tav>
                                      </p:tavLst>
                                    </p:anim>
                                  </p:childTnLst>
                                </p:cTn>
                              </p:par>
                            </p:childTnLst>
                          </p:cTn>
                        </p:par>
                        <p:par>
                          <p:cTn id="24" fill="hold">
                            <p:stCondLst>
                              <p:cond delay="2000"/>
                            </p:stCondLst>
                            <p:childTnLst>
                              <p:par>
                                <p:cTn id="25" presetID="23" presetClass="entr" presetSubtype="32" fill="hold" grpId="0" nodeType="afterEffect">
                                  <p:stCondLst>
                                    <p:cond delay="0"/>
                                  </p:stCondLst>
                                  <p:childTnLst>
                                    <p:set>
                                      <p:cBhvr>
                                        <p:cTn id="26" dur="1" fill="hold">
                                          <p:stCondLst>
                                            <p:cond delay="0"/>
                                          </p:stCondLst>
                                        </p:cTn>
                                        <p:tgtEl>
                                          <p:spTgt spid="7"/>
                                        </p:tgtEl>
                                        <p:attrNameLst>
                                          <p:attrName>style.visibility</p:attrName>
                                        </p:attrNameLst>
                                      </p:cBhvr>
                                      <p:to>
                                        <p:strVal val="visible"/>
                                      </p:to>
                                    </p:set>
                                    <p:anim calcmode="lin" valueType="num">
                                      <p:cBhvr>
                                        <p:cTn id="27" dur="500" fill="hold"/>
                                        <p:tgtEl>
                                          <p:spTgt spid="7"/>
                                        </p:tgtEl>
                                        <p:attrNameLst>
                                          <p:attrName>ppt_w</p:attrName>
                                        </p:attrNameLst>
                                      </p:cBhvr>
                                      <p:tavLst>
                                        <p:tav tm="0">
                                          <p:val>
                                            <p:strVal val="4*#ppt_w"/>
                                          </p:val>
                                        </p:tav>
                                        <p:tav tm="100000">
                                          <p:val>
                                            <p:strVal val="#ppt_w"/>
                                          </p:val>
                                        </p:tav>
                                      </p:tavLst>
                                    </p:anim>
                                    <p:anim calcmode="lin" valueType="num">
                                      <p:cBhvr>
                                        <p:cTn id="28" dur="500" fill="hold"/>
                                        <p:tgtEl>
                                          <p:spTgt spid="7"/>
                                        </p:tgtEl>
                                        <p:attrNameLst>
                                          <p:attrName>ppt_h</p:attrName>
                                        </p:attrNameLst>
                                      </p:cBhvr>
                                      <p:tavLst>
                                        <p:tav tm="0">
                                          <p:val>
                                            <p:strVal val="4*#ppt_h"/>
                                          </p:val>
                                        </p:tav>
                                        <p:tav tm="100000">
                                          <p:val>
                                            <p:strVal val="#ppt_h"/>
                                          </p:val>
                                        </p:tav>
                                      </p:tavLst>
                                    </p:anim>
                                  </p:childTnLst>
                                </p:cTn>
                              </p:par>
                            </p:childTnLst>
                          </p:cTn>
                        </p:par>
                        <p:par>
                          <p:cTn id="29" fill="hold">
                            <p:stCondLst>
                              <p:cond delay="2500"/>
                            </p:stCondLst>
                            <p:childTnLst>
                              <p:par>
                                <p:cTn id="30" presetID="23" presetClass="entr" presetSubtype="32" fill="hold" grpId="0" nodeType="afterEffect">
                                  <p:stCondLst>
                                    <p:cond delay="0"/>
                                  </p:stCondLst>
                                  <p:childTnLst>
                                    <p:set>
                                      <p:cBhvr>
                                        <p:cTn id="31" dur="1" fill="hold">
                                          <p:stCondLst>
                                            <p:cond delay="0"/>
                                          </p:stCondLst>
                                        </p:cTn>
                                        <p:tgtEl>
                                          <p:spTgt spid="8"/>
                                        </p:tgtEl>
                                        <p:attrNameLst>
                                          <p:attrName>style.visibility</p:attrName>
                                        </p:attrNameLst>
                                      </p:cBhvr>
                                      <p:to>
                                        <p:strVal val="visible"/>
                                      </p:to>
                                    </p:set>
                                    <p:anim calcmode="lin" valueType="num">
                                      <p:cBhvr>
                                        <p:cTn id="32" dur="500" fill="hold"/>
                                        <p:tgtEl>
                                          <p:spTgt spid="8"/>
                                        </p:tgtEl>
                                        <p:attrNameLst>
                                          <p:attrName>ppt_w</p:attrName>
                                        </p:attrNameLst>
                                      </p:cBhvr>
                                      <p:tavLst>
                                        <p:tav tm="0">
                                          <p:val>
                                            <p:strVal val="4*#ppt_w"/>
                                          </p:val>
                                        </p:tav>
                                        <p:tav tm="100000">
                                          <p:val>
                                            <p:strVal val="#ppt_w"/>
                                          </p:val>
                                        </p:tav>
                                      </p:tavLst>
                                    </p:anim>
                                    <p:anim calcmode="lin" valueType="num">
                                      <p:cBhvr>
                                        <p:cTn id="33" dur="500" fill="hold"/>
                                        <p:tgtEl>
                                          <p:spTgt spid="8"/>
                                        </p:tgtEl>
                                        <p:attrNameLst>
                                          <p:attrName>ppt_h</p:attrName>
                                        </p:attrNameLst>
                                      </p:cBhvr>
                                      <p:tavLst>
                                        <p:tav tm="0">
                                          <p:val>
                                            <p:strVal val="4*#ppt_h"/>
                                          </p:val>
                                        </p:tav>
                                        <p:tav tm="100000">
                                          <p:val>
                                            <p:strVal val="#ppt_h"/>
                                          </p:val>
                                        </p:tav>
                                      </p:tavLst>
                                    </p:anim>
                                  </p:childTnLst>
                                </p:cTn>
                              </p:par>
                            </p:childTnLst>
                          </p:cTn>
                        </p:par>
                        <p:par>
                          <p:cTn id="34" fill="hold">
                            <p:stCondLst>
                              <p:cond delay="3000"/>
                            </p:stCondLst>
                            <p:childTnLst>
                              <p:par>
                                <p:cTn id="35" presetID="2" presetClass="entr" presetSubtype="4" fill="hold" grpId="0" nodeType="afterEffect">
                                  <p:stCondLst>
                                    <p:cond delay="0"/>
                                  </p:stCondLst>
                                  <p:childTnLst>
                                    <p:set>
                                      <p:cBhvr>
                                        <p:cTn id="36" dur="1" fill="hold">
                                          <p:stCondLst>
                                            <p:cond delay="0"/>
                                          </p:stCondLst>
                                        </p:cTn>
                                        <p:tgtEl>
                                          <p:spTgt spid="16"/>
                                        </p:tgtEl>
                                        <p:attrNameLst>
                                          <p:attrName>style.visibility</p:attrName>
                                        </p:attrNameLst>
                                      </p:cBhvr>
                                      <p:to>
                                        <p:strVal val="visible"/>
                                      </p:to>
                                    </p:set>
                                    <p:anim calcmode="lin" valueType="num">
                                      <p:cBhvr additive="base">
                                        <p:cTn id="37" dur="500" fill="hold"/>
                                        <p:tgtEl>
                                          <p:spTgt spid="16"/>
                                        </p:tgtEl>
                                        <p:attrNameLst>
                                          <p:attrName>ppt_x</p:attrName>
                                        </p:attrNameLst>
                                      </p:cBhvr>
                                      <p:tavLst>
                                        <p:tav tm="0">
                                          <p:val>
                                            <p:strVal val="#ppt_x"/>
                                          </p:val>
                                        </p:tav>
                                        <p:tav tm="100000">
                                          <p:val>
                                            <p:strVal val="#ppt_x"/>
                                          </p:val>
                                        </p:tav>
                                      </p:tavLst>
                                    </p:anim>
                                    <p:anim calcmode="lin" valueType="num">
                                      <p:cBhvr additive="base">
                                        <p:cTn id="38" dur="500" fill="hold"/>
                                        <p:tgtEl>
                                          <p:spTgt spid="16"/>
                                        </p:tgtEl>
                                        <p:attrNameLst>
                                          <p:attrName>ppt_y</p:attrName>
                                        </p:attrNameLst>
                                      </p:cBhvr>
                                      <p:tavLst>
                                        <p:tav tm="0">
                                          <p:val>
                                            <p:strVal val="1+#ppt_h/2"/>
                                          </p:val>
                                        </p:tav>
                                        <p:tav tm="100000">
                                          <p:val>
                                            <p:strVal val="#ppt_y"/>
                                          </p:val>
                                        </p:tav>
                                      </p:tavLst>
                                    </p:anim>
                                  </p:childTnLst>
                                </p:cTn>
                              </p:par>
                              <p:par>
                                <p:cTn id="39" presetID="2" presetClass="entr" presetSubtype="4" fill="hold" grpId="0" nodeType="withEffect">
                                  <p:stCondLst>
                                    <p:cond delay="0"/>
                                  </p:stCondLst>
                                  <p:childTnLst>
                                    <p:set>
                                      <p:cBhvr>
                                        <p:cTn id="40" dur="1" fill="hold">
                                          <p:stCondLst>
                                            <p:cond delay="0"/>
                                          </p:stCondLst>
                                        </p:cTn>
                                        <p:tgtEl>
                                          <p:spTgt spid="15"/>
                                        </p:tgtEl>
                                        <p:attrNameLst>
                                          <p:attrName>style.visibility</p:attrName>
                                        </p:attrNameLst>
                                      </p:cBhvr>
                                      <p:to>
                                        <p:strVal val="visible"/>
                                      </p:to>
                                    </p:set>
                                    <p:anim calcmode="lin" valueType="num">
                                      <p:cBhvr additive="base">
                                        <p:cTn id="41" dur="500" fill="hold"/>
                                        <p:tgtEl>
                                          <p:spTgt spid="15"/>
                                        </p:tgtEl>
                                        <p:attrNameLst>
                                          <p:attrName>ppt_x</p:attrName>
                                        </p:attrNameLst>
                                      </p:cBhvr>
                                      <p:tavLst>
                                        <p:tav tm="0">
                                          <p:val>
                                            <p:strVal val="#ppt_x"/>
                                          </p:val>
                                        </p:tav>
                                        <p:tav tm="100000">
                                          <p:val>
                                            <p:strVal val="#ppt_x"/>
                                          </p:val>
                                        </p:tav>
                                      </p:tavLst>
                                    </p:anim>
                                    <p:anim calcmode="lin" valueType="num">
                                      <p:cBhvr additive="base">
                                        <p:cTn id="42" dur="500" fill="hold"/>
                                        <p:tgtEl>
                                          <p:spTgt spid="15"/>
                                        </p:tgtEl>
                                        <p:attrNameLst>
                                          <p:attrName>ppt_y</p:attrName>
                                        </p:attrNameLst>
                                      </p:cBhvr>
                                      <p:tavLst>
                                        <p:tav tm="0">
                                          <p:val>
                                            <p:strVal val="1+#ppt_h/2"/>
                                          </p:val>
                                        </p:tav>
                                        <p:tav tm="100000">
                                          <p:val>
                                            <p:strVal val="#ppt_y"/>
                                          </p:val>
                                        </p:tav>
                                      </p:tavLst>
                                    </p:anim>
                                  </p:childTnLst>
                                </p:cTn>
                              </p:par>
                              <p:par>
                                <p:cTn id="43" presetID="2" presetClass="entr" presetSubtype="4" fill="hold" grpId="0" nodeType="withEffect">
                                  <p:stCondLst>
                                    <p:cond delay="0"/>
                                  </p:stCondLst>
                                  <p:childTnLst>
                                    <p:set>
                                      <p:cBhvr>
                                        <p:cTn id="44" dur="1" fill="hold">
                                          <p:stCondLst>
                                            <p:cond delay="0"/>
                                          </p:stCondLst>
                                        </p:cTn>
                                        <p:tgtEl>
                                          <p:spTgt spid="17"/>
                                        </p:tgtEl>
                                        <p:attrNameLst>
                                          <p:attrName>style.visibility</p:attrName>
                                        </p:attrNameLst>
                                      </p:cBhvr>
                                      <p:to>
                                        <p:strVal val="visible"/>
                                      </p:to>
                                    </p:set>
                                    <p:anim calcmode="lin" valueType="num">
                                      <p:cBhvr additive="base">
                                        <p:cTn id="45" dur="500" fill="hold"/>
                                        <p:tgtEl>
                                          <p:spTgt spid="17"/>
                                        </p:tgtEl>
                                        <p:attrNameLst>
                                          <p:attrName>ppt_x</p:attrName>
                                        </p:attrNameLst>
                                      </p:cBhvr>
                                      <p:tavLst>
                                        <p:tav tm="0">
                                          <p:val>
                                            <p:strVal val="#ppt_x"/>
                                          </p:val>
                                        </p:tav>
                                        <p:tav tm="100000">
                                          <p:val>
                                            <p:strVal val="#ppt_x"/>
                                          </p:val>
                                        </p:tav>
                                      </p:tavLst>
                                    </p:anim>
                                    <p:anim calcmode="lin" valueType="num">
                                      <p:cBhvr additive="base">
                                        <p:cTn id="46" dur="500" fill="hold"/>
                                        <p:tgtEl>
                                          <p:spTgt spid="17"/>
                                        </p:tgtEl>
                                        <p:attrNameLst>
                                          <p:attrName>ppt_y</p:attrName>
                                        </p:attrNameLst>
                                      </p:cBhvr>
                                      <p:tavLst>
                                        <p:tav tm="0">
                                          <p:val>
                                            <p:strVal val="1+#ppt_h/2"/>
                                          </p:val>
                                        </p:tav>
                                        <p:tav tm="100000">
                                          <p:val>
                                            <p:strVal val="#ppt_y"/>
                                          </p:val>
                                        </p:tav>
                                      </p:tavLst>
                                    </p:anim>
                                  </p:childTnLst>
                                </p:cTn>
                              </p:par>
                            </p:childTnLst>
                          </p:cTn>
                        </p:par>
                        <p:par>
                          <p:cTn id="47" fill="hold">
                            <p:stCondLst>
                              <p:cond delay="3500"/>
                            </p:stCondLst>
                            <p:childTnLst>
                              <p:par>
                                <p:cTn id="48" presetID="42" presetClass="entr" presetSubtype="0" fill="hold" grpId="0" nodeType="afterEffect">
                                  <p:stCondLst>
                                    <p:cond delay="0"/>
                                  </p:stCondLst>
                                  <p:childTnLst>
                                    <p:set>
                                      <p:cBhvr>
                                        <p:cTn id="49" dur="1" fill="hold">
                                          <p:stCondLst>
                                            <p:cond delay="0"/>
                                          </p:stCondLst>
                                        </p:cTn>
                                        <p:tgtEl>
                                          <p:spTgt spid="10"/>
                                        </p:tgtEl>
                                        <p:attrNameLst>
                                          <p:attrName>style.visibility</p:attrName>
                                        </p:attrNameLst>
                                      </p:cBhvr>
                                      <p:to>
                                        <p:strVal val="visible"/>
                                      </p:to>
                                    </p:set>
                                    <p:animEffect transition="in" filter="fade">
                                      <p:cBhvr>
                                        <p:cTn id="50" dur="1000"/>
                                        <p:tgtEl>
                                          <p:spTgt spid="10"/>
                                        </p:tgtEl>
                                      </p:cBhvr>
                                    </p:animEffect>
                                    <p:anim calcmode="lin" valueType="num">
                                      <p:cBhvr>
                                        <p:cTn id="51" dur="1000" fill="hold"/>
                                        <p:tgtEl>
                                          <p:spTgt spid="10"/>
                                        </p:tgtEl>
                                        <p:attrNameLst>
                                          <p:attrName>ppt_x</p:attrName>
                                        </p:attrNameLst>
                                      </p:cBhvr>
                                      <p:tavLst>
                                        <p:tav tm="0">
                                          <p:val>
                                            <p:strVal val="#ppt_x"/>
                                          </p:val>
                                        </p:tav>
                                        <p:tav tm="100000">
                                          <p:val>
                                            <p:strVal val="#ppt_x"/>
                                          </p:val>
                                        </p:tav>
                                      </p:tavLst>
                                    </p:anim>
                                    <p:anim calcmode="lin" valueType="num">
                                      <p:cBhvr>
                                        <p:cTn id="52" dur="1000" fill="hold"/>
                                        <p:tgtEl>
                                          <p:spTgt spid="10"/>
                                        </p:tgtEl>
                                        <p:attrNameLst>
                                          <p:attrName>ppt_y</p:attrName>
                                        </p:attrNameLst>
                                      </p:cBhvr>
                                      <p:tavLst>
                                        <p:tav tm="0">
                                          <p:val>
                                            <p:strVal val="#ppt_y+.1"/>
                                          </p:val>
                                        </p:tav>
                                        <p:tav tm="100000">
                                          <p:val>
                                            <p:strVal val="#ppt_y"/>
                                          </p:val>
                                        </p:tav>
                                      </p:tavLst>
                                    </p:anim>
                                  </p:childTnLst>
                                </p:cTn>
                              </p:par>
                              <p:par>
                                <p:cTn id="53" presetID="42" presetClass="entr" presetSubtype="0" fill="hold" grpId="0" nodeType="withEffect">
                                  <p:stCondLst>
                                    <p:cond delay="0"/>
                                  </p:stCondLst>
                                  <p:childTnLst>
                                    <p:set>
                                      <p:cBhvr>
                                        <p:cTn id="54" dur="1" fill="hold">
                                          <p:stCondLst>
                                            <p:cond delay="0"/>
                                          </p:stCondLst>
                                        </p:cTn>
                                        <p:tgtEl>
                                          <p:spTgt spid="9"/>
                                        </p:tgtEl>
                                        <p:attrNameLst>
                                          <p:attrName>style.visibility</p:attrName>
                                        </p:attrNameLst>
                                      </p:cBhvr>
                                      <p:to>
                                        <p:strVal val="visible"/>
                                      </p:to>
                                    </p:set>
                                    <p:animEffect transition="in" filter="fade">
                                      <p:cBhvr>
                                        <p:cTn id="55" dur="1000"/>
                                        <p:tgtEl>
                                          <p:spTgt spid="9"/>
                                        </p:tgtEl>
                                      </p:cBhvr>
                                    </p:animEffect>
                                    <p:anim calcmode="lin" valueType="num">
                                      <p:cBhvr>
                                        <p:cTn id="56" dur="1000" fill="hold"/>
                                        <p:tgtEl>
                                          <p:spTgt spid="9"/>
                                        </p:tgtEl>
                                        <p:attrNameLst>
                                          <p:attrName>ppt_x</p:attrName>
                                        </p:attrNameLst>
                                      </p:cBhvr>
                                      <p:tavLst>
                                        <p:tav tm="0">
                                          <p:val>
                                            <p:strVal val="#ppt_x"/>
                                          </p:val>
                                        </p:tav>
                                        <p:tav tm="100000">
                                          <p:val>
                                            <p:strVal val="#ppt_x"/>
                                          </p:val>
                                        </p:tav>
                                      </p:tavLst>
                                    </p:anim>
                                    <p:anim calcmode="lin" valueType="num">
                                      <p:cBhvr>
                                        <p:cTn id="57" dur="1000" fill="hold"/>
                                        <p:tgtEl>
                                          <p:spTgt spid="9"/>
                                        </p:tgtEl>
                                        <p:attrNameLst>
                                          <p:attrName>ppt_y</p:attrName>
                                        </p:attrNameLst>
                                      </p:cBhvr>
                                      <p:tavLst>
                                        <p:tav tm="0">
                                          <p:val>
                                            <p:strVal val="#ppt_y+.1"/>
                                          </p:val>
                                        </p:tav>
                                        <p:tav tm="100000">
                                          <p:val>
                                            <p:strVal val="#ppt_y"/>
                                          </p:val>
                                        </p:tav>
                                      </p:tavLst>
                                    </p:anim>
                                  </p:childTnLst>
                                </p:cTn>
                              </p:par>
                              <p:par>
                                <p:cTn id="58" presetID="42" presetClass="entr" presetSubtype="0" fill="hold" grpId="0" nodeType="withEffect">
                                  <p:stCondLst>
                                    <p:cond delay="0"/>
                                  </p:stCondLst>
                                  <p:childTnLst>
                                    <p:set>
                                      <p:cBhvr>
                                        <p:cTn id="59" dur="1" fill="hold">
                                          <p:stCondLst>
                                            <p:cond delay="0"/>
                                          </p:stCondLst>
                                        </p:cTn>
                                        <p:tgtEl>
                                          <p:spTgt spid="12"/>
                                        </p:tgtEl>
                                        <p:attrNameLst>
                                          <p:attrName>style.visibility</p:attrName>
                                        </p:attrNameLst>
                                      </p:cBhvr>
                                      <p:to>
                                        <p:strVal val="visible"/>
                                      </p:to>
                                    </p:set>
                                    <p:animEffect transition="in" filter="fade">
                                      <p:cBhvr>
                                        <p:cTn id="60" dur="1000"/>
                                        <p:tgtEl>
                                          <p:spTgt spid="12"/>
                                        </p:tgtEl>
                                      </p:cBhvr>
                                    </p:animEffect>
                                    <p:anim calcmode="lin" valueType="num">
                                      <p:cBhvr>
                                        <p:cTn id="61" dur="1000" fill="hold"/>
                                        <p:tgtEl>
                                          <p:spTgt spid="12"/>
                                        </p:tgtEl>
                                        <p:attrNameLst>
                                          <p:attrName>ppt_x</p:attrName>
                                        </p:attrNameLst>
                                      </p:cBhvr>
                                      <p:tavLst>
                                        <p:tav tm="0">
                                          <p:val>
                                            <p:strVal val="#ppt_x"/>
                                          </p:val>
                                        </p:tav>
                                        <p:tav tm="100000">
                                          <p:val>
                                            <p:strVal val="#ppt_x"/>
                                          </p:val>
                                        </p:tav>
                                      </p:tavLst>
                                    </p:anim>
                                    <p:anim calcmode="lin" valueType="num">
                                      <p:cBhvr>
                                        <p:cTn id="62" dur="1000" fill="hold"/>
                                        <p:tgtEl>
                                          <p:spTgt spid="12"/>
                                        </p:tgtEl>
                                        <p:attrNameLst>
                                          <p:attrName>ppt_y</p:attrName>
                                        </p:attrNameLst>
                                      </p:cBhvr>
                                      <p:tavLst>
                                        <p:tav tm="0">
                                          <p:val>
                                            <p:strVal val="#ppt_y+.1"/>
                                          </p:val>
                                        </p:tav>
                                        <p:tav tm="100000">
                                          <p:val>
                                            <p:strVal val="#ppt_y"/>
                                          </p:val>
                                        </p:tav>
                                      </p:tavLst>
                                    </p:anim>
                                  </p:childTnLst>
                                </p:cTn>
                              </p:par>
                              <p:par>
                                <p:cTn id="63" presetID="42" presetClass="entr" presetSubtype="0" fill="hold" grpId="0" nodeType="withEffect">
                                  <p:stCondLst>
                                    <p:cond delay="0"/>
                                  </p:stCondLst>
                                  <p:childTnLst>
                                    <p:set>
                                      <p:cBhvr>
                                        <p:cTn id="64" dur="1" fill="hold">
                                          <p:stCondLst>
                                            <p:cond delay="0"/>
                                          </p:stCondLst>
                                        </p:cTn>
                                        <p:tgtEl>
                                          <p:spTgt spid="11"/>
                                        </p:tgtEl>
                                        <p:attrNameLst>
                                          <p:attrName>style.visibility</p:attrName>
                                        </p:attrNameLst>
                                      </p:cBhvr>
                                      <p:to>
                                        <p:strVal val="visible"/>
                                      </p:to>
                                    </p:set>
                                    <p:animEffect transition="in" filter="fade">
                                      <p:cBhvr>
                                        <p:cTn id="65" dur="1000"/>
                                        <p:tgtEl>
                                          <p:spTgt spid="11"/>
                                        </p:tgtEl>
                                      </p:cBhvr>
                                    </p:animEffect>
                                    <p:anim calcmode="lin" valueType="num">
                                      <p:cBhvr>
                                        <p:cTn id="66" dur="1000" fill="hold"/>
                                        <p:tgtEl>
                                          <p:spTgt spid="11"/>
                                        </p:tgtEl>
                                        <p:attrNameLst>
                                          <p:attrName>ppt_x</p:attrName>
                                        </p:attrNameLst>
                                      </p:cBhvr>
                                      <p:tavLst>
                                        <p:tav tm="0">
                                          <p:val>
                                            <p:strVal val="#ppt_x"/>
                                          </p:val>
                                        </p:tav>
                                        <p:tav tm="100000">
                                          <p:val>
                                            <p:strVal val="#ppt_x"/>
                                          </p:val>
                                        </p:tav>
                                      </p:tavLst>
                                    </p:anim>
                                    <p:anim calcmode="lin" valueType="num">
                                      <p:cBhvr>
                                        <p:cTn id="67" dur="1000" fill="hold"/>
                                        <p:tgtEl>
                                          <p:spTgt spid="11"/>
                                        </p:tgtEl>
                                        <p:attrNameLst>
                                          <p:attrName>ppt_y</p:attrName>
                                        </p:attrNameLst>
                                      </p:cBhvr>
                                      <p:tavLst>
                                        <p:tav tm="0">
                                          <p:val>
                                            <p:strVal val="#ppt_y+.1"/>
                                          </p:val>
                                        </p:tav>
                                        <p:tav tm="100000">
                                          <p:val>
                                            <p:strVal val="#ppt_y"/>
                                          </p:val>
                                        </p:tav>
                                      </p:tavLst>
                                    </p:anim>
                                  </p:childTnLst>
                                </p:cTn>
                              </p:par>
                              <p:par>
                                <p:cTn id="68" presetID="42" presetClass="entr" presetSubtype="0" fill="hold" grpId="0" nodeType="withEffect">
                                  <p:stCondLst>
                                    <p:cond delay="0"/>
                                  </p:stCondLst>
                                  <p:childTnLst>
                                    <p:set>
                                      <p:cBhvr>
                                        <p:cTn id="69" dur="1" fill="hold">
                                          <p:stCondLst>
                                            <p:cond delay="0"/>
                                          </p:stCondLst>
                                        </p:cTn>
                                        <p:tgtEl>
                                          <p:spTgt spid="14"/>
                                        </p:tgtEl>
                                        <p:attrNameLst>
                                          <p:attrName>style.visibility</p:attrName>
                                        </p:attrNameLst>
                                      </p:cBhvr>
                                      <p:to>
                                        <p:strVal val="visible"/>
                                      </p:to>
                                    </p:set>
                                    <p:animEffect transition="in" filter="fade">
                                      <p:cBhvr>
                                        <p:cTn id="70" dur="1000"/>
                                        <p:tgtEl>
                                          <p:spTgt spid="14"/>
                                        </p:tgtEl>
                                      </p:cBhvr>
                                    </p:animEffect>
                                    <p:anim calcmode="lin" valueType="num">
                                      <p:cBhvr>
                                        <p:cTn id="71" dur="1000" fill="hold"/>
                                        <p:tgtEl>
                                          <p:spTgt spid="14"/>
                                        </p:tgtEl>
                                        <p:attrNameLst>
                                          <p:attrName>ppt_x</p:attrName>
                                        </p:attrNameLst>
                                      </p:cBhvr>
                                      <p:tavLst>
                                        <p:tav tm="0">
                                          <p:val>
                                            <p:strVal val="#ppt_x"/>
                                          </p:val>
                                        </p:tav>
                                        <p:tav tm="100000">
                                          <p:val>
                                            <p:strVal val="#ppt_x"/>
                                          </p:val>
                                        </p:tav>
                                      </p:tavLst>
                                    </p:anim>
                                    <p:anim calcmode="lin" valueType="num">
                                      <p:cBhvr>
                                        <p:cTn id="72" dur="1000" fill="hold"/>
                                        <p:tgtEl>
                                          <p:spTgt spid="14"/>
                                        </p:tgtEl>
                                        <p:attrNameLst>
                                          <p:attrName>ppt_y</p:attrName>
                                        </p:attrNameLst>
                                      </p:cBhvr>
                                      <p:tavLst>
                                        <p:tav tm="0">
                                          <p:val>
                                            <p:strVal val="#ppt_y+.1"/>
                                          </p:val>
                                        </p:tav>
                                        <p:tav tm="100000">
                                          <p:val>
                                            <p:strVal val="#ppt_y"/>
                                          </p:val>
                                        </p:tav>
                                      </p:tavLst>
                                    </p:anim>
                                  </p:childTnLst>
                                </p:cTn>
                              </p:par>
                              <p:par>
                                <p:cTn id="73" presetID="42" presetClass="entr" presetSubtype="0" fill="hold" grpId="0" nodeType="withEffect">
                                  <p:stCondLst>
                                    <p:cond delay="0"/>
                                  </p:stCondLst>
                                  <p:childTnLst>
                                    <p:set>
                                      <p:cBhvr>
                                        <p:cTn id="74" dur="1" fill="hold">
                                          <p:stCondLst>
                                            <p:cond delay="0"/>
                                          </p:stCondLst>
                                        </p:cTn>
                                        <p:tgtEl>
                                          <p:spTgt spid="13"/>
                                        </p:tgtEl>
                                        <p:attrNameLst>
                                          <p:attrName>style.visibility</p:attrName>
                                        </p:attrNameLst>
                                      </p:cBhvr>
                                      <p:to>
                                        <p:strVal val="visible"/>
                                      </p:to>
                                    </p:set>
                                    <p:animEffect transition="in" filter="fade">
                                      <p:cBhvr>
                                        <p:cTn id="75" dur="1000"/>
                                        <p:tgtEl>
                                          <p:spTgt spid="13"/>
                                        </p:tgtEl>
                                      </p:cBhvr>
                                    </p:animEffect>
                                    <p:anim calcmode="lin" valueType="num">
                                      <p:cBhvr>
                                        <p:cTn id="76" dur="1000" fill="hold"/>
                                        <p:tgtEl>
                                          <p:spTgt spid="13"/>
                                        </p:tgtEl>
                                        <p:attrNameLst>
                                          <p:attrName>ppt_x</p:attrName>
                                        </p:attrNameLst>
                                      </p:cBhvr>
                                      <p:tavLst>
                                        <p:tav tm="0">
                                          <p:val>
                                            <p:strVal val="#ppt_x"/>
                                          </p:val>
                                        </p:tav>
                                        <p:tav tm="100000">
                                          <p:val>
                                            <p:strVal val="#ppt_x"/>
                                          </p:val>
                                        </p:tav>
                                      </p:tavLst>
                                    </p:anim>
                                    <p:anim calcmode="lin" valueType="num">
                                      <p:cBhvr>
                                        <p:cTn id="77"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p:bldP spid="10" grpId="0"/>
      <p:bldP spid="11" grpId="0"/>
      <p:bldP spid="12" grpId="0"/>
      <p:bldP spid="13" grpId="0"/>
      <p:bldP spid="14" grpId="0"/>
      <p:bldP spid="15" grpId="0"/>
      <p:bldP spid="16" grpId="0"/>
      <p:bldP spid="17" grpId="0"/>
      <p:bldP spid="18" grpId="0"/>
      <p:bldP spid="19" grpId="0" animBg="1"/>
      <p:bldP spid="20"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6000" b="-6000"/>
          </a:stretch>
        </a:blipFill>
        <a:effectLst/>
      </p:bgPr>
    </p:bg>
    <p:spTree>
      <p:nvGrpSpPr>
        <p:cNvPr id="1" name=""/>
        <p:cNvGrpSpPr/>
        <p:nvPr/>
      </p:nvGrpSpPr>
      <p:grpSpPr>
        <a:xfrm>
          <a:off x="0" y="0"/>
          <a:ext cx="0" cy="0"/>
          <a:chOff x="0" y="0"/>
          <a:chExt cx="0" cy="0"/>
        </a:xfrm>
      </p:grpSpPr>
      <p:sp>
        <p:nvSpPr>
          <p:cNvPr id="6" name="菱形 5"/>
          <p:cNvSpPr/>
          <p:nvPr/>
        </p:nvSpPr>
        <p:spPr bwMode="auto">
          <a:xfrm>
            <a:off x="1295486" y="-705558"/>
            <a:ext cx="6553028" cy="6553028"/>
          </a:xfrm>
          <a:prstGeom prst="diamond">
            <a:avLst/>
          </a:prstGeom>
          <a:solidFill>
            <a:srgbClr val="0070C0">
              <a:alpha val="75000"/>
            </a:srgb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1"/>
              </a:solidFill>
              <a:effectLst/>
              <a:latin typeface="微软雅黑" panose="020B0503020204020204" charset="-122"/>
              <a:ea typeface="微软雅黑" panose="020B0503020204020204" charset="-122"/>
              <a:cs typeface="+mn-ea"/>
              <a:sym typeface="微软雅黑" panose="020B0503020204020204" charset="-122"/>
            </a:endParaRPr>
          </a:p>
        </p:txBody>
      </p:sp>
      <p:sp>
        <p:nvSpPr>
          <p:cNvPr id="11" name="Rectangle 7"/>
          <p:cNvSpPr>
            <a:spLocks noChangeArrowheads="1"/>
          </p:cNvSpPr>
          <p:nvPr/>
        </p:nvSpPr>
        <p:spPr bwMode="auto">
          <a:xfrm>
            <a:off x="2505122" y="2799550"/>
            <a:ext cx="4133757"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sz="2800" b="1" dirty="0">
                <a:solidFill>
                  <a:schemeClr val="bg1"/>
                </a:solidFill>
                <a:latin typeface="微软雅黑" panose="020B0503020204020204" charset="-122"/>
                <a:ea typeface="微软雅黑" panose="020B0503020204020204" charset="-122"/>
                <a:cs typeface="+mn-ea"/>
                <a:sym typeface="微软雅黑" panose="020B0503020204020204" charset="-122"/>
              </a:rPr>
              <a:t>下一年度工作计划</a:t>
            </a:r>
          </a:p>
        </p:txBody>
      </p:sp>
      <p:sp>
        <p:nvSpPr>
          <p:cNvPr id="12" name="Text Box 8"/>
          <p:cNvSpPr txBox="1">
            <a:spLocks noChangeArrowheads="1"/>
          </p:cNvSpPr>
          <p:nvPr/>
        </p:nvSpPr>
        <p:spPr bwMode="auto">
          <a:xfrm>
            <a:off x="3817627" y="1351788"/>
            <a:ext cx="1508746" cy="144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8800" dirty="0">
                <a:solidFill>
                  <a:schemeClr val="bg1"/>
                </a:solidFill>
                <a:latin typeface="微软雅黑" panose="020B0503020204020204" charset="-122"/>
                <a:ea typeface="微软雅黑" panose="020B0503020204020204" charset="-122"/>
                <a:cs typeface="+mn-ea"/>
                <a:sym typeface="微软雅黑" panose="020B0503020204020204" charset="-122"/>
              </a:rPr>
              <a:t>05</a:t>
            </a:r>
            <a:endParaRPr lang="zh-CN" altLang="zh-CN" sz="8800" dirty="0">
              <a:solidFill>
                <a:schemeClr val="bg1"/>
              </a:solidFill>
              <a:latin typeface="微软雅黑" panose="020B0503020204020204" charset="-122"/>
              <a:ea typeface="微软雅黑" panose="020B0503020204020204" charset="-122"/>
              <a:cs typeface="+mn-ea"/>
              <a:sym typeface="微软雅黑" panose="020B0503020204020204" charset="-122"/>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3000">
        <p:fade/>
      </p:transition>
    </mc:Choice>
    <mc:Fallback xmlns="">
      <p:transition spd="med"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5"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ppt_w</p:attrName>
                                        </p:attrNameLst>
                                      </p:cBhvr>
                                      <p:tavLst>
                                        <p:tav tm="0">
                                          <p:val>
                                            <p:fltVal val="0"/>
                                          </p:val>
                                        </p:tav>
                                        <p:tav tm="100000">
                                          <p:val>
                                            <p:strVal val="#ppt_w"/>
                                          </p:val>
                                        </p:tav>
                                      </p:tavLst>
                                    </p:anim>
                                    <p:anim calcmode="lin" valueType="num">
                                      <p:cBhvr>
                                        <p:cTn id="8" dur="1000" fill="hold"/>
                                        <p:tgtEl>
                                          <p:spTgt spid="6"/>
                                        </p:tgtEl>
                                        <p:attrNameLst>
                                          <p:attrName>ppt_h</p:attrName>
                                        </p:attrNameLst>
                                      </p:cBhvr>
                                      <p:tavLst>
                                        <p:tav tm="0">
                                          <p:val>
                                            <p:fltVal val="0"/>
                                          </p:val>
                                        </p:tav>
                                        <p:tav tm="100000">
                                          <p:val>
                                            <p:strVal val="#ppt_h"/>
                                          </p:val>
                                        </p:tav>
                                      </p:tavLst>
                                    </p:anim>
                                    <p:anim calcmode="lin" valueType="num">
                                      <p:cBhvr>
                                        <p:cTn id="9" dur="1000" fill="hold"/>
                                        <p:tgtEl>
                                          <p:spTgt spid="6"/>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6"/>
                                        </p:tgtEl>
                                        <p:attrNameLst>
                                          <p:attrName>ppt_y</p:attrName>
                                        </p:attrNameLst>
                                      </p:cBhvr>
                                      <p:tavLst>
                                        <p:tav tm="0" fmla="#ppt_y+(sin(-2*pi*(1-$))*-#ppt_x+cos(-2*pi*(1-$))*(1-#ppt_y))*(1-$)">
                                          <p:val>
                                            <p:fltVal val="0"/>
                                          </p:val>
                                        </p:tav>
                                        <p:tav tm="100000">
                                          <p:val>
                                            <p:fltVal val="1"/>
                                          </p:val>
                                        </p:tav>
                                      </p:tavLst>
                                    </p:anim>
                                  </p:childTnLst>
                                </p:cTn>
                              </p:par>
                            </p:childTnLst>
                          </p:cTn>
                        </p:par>
                        <p:par>
                          <p:cTn id="11" fill="hold">
                            <p:stCondLst>
                              <p:cond delay="1000"/>
                            </p:stCondLst>
                            <p:childTnLst>
                              <p:par>
                                <p:cTn id="12" presetID="53" presetClass="entr" presetSubtype="16" fill="hold" grpId="0" nodeType="afterEffect">
                                  <p:stCondLst>
                                    <p:cond delay="0"/>
                                  </p:stCondLst>
                                  <p:childTnLst>
                                    <p:set>
                                      <p:cBhvr>
                                        <p:cTn id="13" dur="1" fill="hold">
                                          <p:stCondLst>
                                            <p:cond delay="0"/>
                                          </p:stCondLst>
                                        </p:cTn>
                                        <p:tgtEl>
                                          <p:spTgt spid="12"/>
                                        </p:tgtEl>
                                        <p:attrNameLst>
                                          <p:attrName>style.visibility</p:attrName>
                                        </p:attrNameLst>
                                      </p:cBhvr>
                                      <p:to>
                                        <p:strVal val="visible"/>
                                      </p:to>
                                    </p:set>
                                    <p:anim calcmode="lin" valueType="num">
                                      <p:cBhvr>
                                        <p:cTn id="14" dur="500" fill="hold"/>
                                        <p:tgtEl>
                                          <p:spTgt spid="12"/>
                                        </p:tgtEl>
                                        <p:attrNameLst>
                                          <p:attrName>ppt_w</p:attrName>
                                        </p:attrNameLst>
                                      </p:cBhvr>
                                      <p:tavLst>
                                        <p:tav tm="0">
                                          <p:val>
                                            <p:fltVal val="0"/>
                                          </p:val>
                                        </p:tav>
                                        <p:tav tm="100000">
                                          <p:val>
                                            <p:strVal val="#ppt_w"/>
                                          </p:val>
                                        </p:tav>
                                      </p:tavLst>
                                    </p:anim>
                                    <p:anim calcmode="lin" valueType="num">
                                      <p:cBhvr>
                                        <p:cTn id="15" dur="500" fill="hold"/>
                                        <p:tgtEl>
                                          <p:spTgt spid="12"/>
                                        </p:tgtEl>
                                        <p:attrNameLst>
                                          <p:attrName>ppt_h</p:attrName>
                                        </p:attrNameLst>
                                      </p:cBhvr>
                                      <p:tavLst>
                                        <p:tav tm="0">
                                          <p:val>
                                            <p:fltVal val="0"/>
                                          </p:val>
                                        </p:tav>
                                        <p:tav tm="100000">
                                          <p:val>
                                            <p:strVal val="#ppt_h"/>
                                          </p:val>
                                        </p:tav>
                                      </p:tavLst>
                                    </p:anim>
                                    <p:animEffect transition="in" filter="fade">
                                      <p:cBhvr>
                                        <p:cTn id="16" dur="500"/>
                                        <p:tgtEl>
                                          <p:spTgt spid="12"/>
                                        </p:tgtEl>
                                      </p:cBhvr>
                                    </p:animEffect>
                                  </p:childTnLst>
                                </p:cTn>
                              </p:par>
                            </p:childTnLst>
                          </p:cTn>
                        </p:par>
                        <p:par>
                          <p:cTn id="17" fill="hold">
                            <p:stCondLst>
                              <p:cond delay="1500"/>
                            </p:stCondLst>
                            <p:childTnLst>
                              <p:par>
                                <p:cTn id="18" presetID="42" presetClass="entr" presetSubtype="0" fill="hold" grpId="0" nodeType="after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fade">
                                      <p:cBhvr>
                                        <p:cTn id="20" dur="1000"/>
                                        <p:tgtEl>
                                          <p:spTgt spid="11"/>
                                        </p:tgtEl>
                                      </p:cBhvr>
                                    </p:animEffect>
                                    <p:anim calcmode="lin" valueType="num">
                                      <p:cBhvr>
                                        <p:cTn id="21" dur="1000" fill="hold"/>
                                        <p:tgtEl>
                                          <p:spTgt spid="11"/>
                                        </p:tgtEl>
                                        <p:attrNameLst>
                                          <p:attrName>ppt_x</p:attrName>
                                        </p:attrNameLst>
                                      </p:cBhvr>
                                      <p:tavLst>
                                        <p:tav tm="0">
                                          <p:val>
                                            <p:strVal val="#ppt_x"/>
                                          </p:val>
                                        </p:tav>
                                        <p:tav tm="100000">
                                          <p:val>
                                            <p:strVal val="#ppt_x"/>
                                          </p:val>
                                        </p:tav>
                                      </p:tavLst>
                                    </p:anim>
                                    <p:anim calcmode="lin" valueType="num">
                                      <p:cBhvr>
                                        <p:cTn id="22"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1" grpId="0"/>
      <p:bldP spid="12"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8" name="Freeform 6"/>
          <p:cNvSpPr>
            <a:spLocks noEditPoints="1"/>
          </p:cNvSpPr>
          <p:nvPr/>
        </p:nvSpPr>
        <p:spPr bwMode="auto">
          <a:xfrm>
            <a:off x="5648325" y="706438"/>
            <a:ext cx="3495675" cy="1927225"/>
          </a:xfrm>
          <a:custGeom>
            <a:avLst/>
            <a:gdLst>
              <a:gd name="T0" fmla="*/ 2828538 w 1158"/>
              <a:gd name="T1" fmla="*/ 0 h 637"/>
              <a:gd name="T2" fmla="*/ 2342525 w 1158"/>
              <a:gd name="T3" fmla="*/ 1830410 h 637"/>
              <a:gd name="T4" fmla="*/ 787885 w 1158"/>
              <a:gd name="T5" fmla="*/ 1830410 h 637"/>
              <a:gd name="T6" fmla="*/ 555444 w 1158"/>
              <a:gd name="T7" fmla="*/ 1830410 h 637"/>
              <a:gd name="T8" fmla="*/ 326022 w 1158"/>
              <a:gd name="T9" fmla="*/ 1600474 h 637"/>
              <a:gd name="T10" fmla="*/ 323003 w 1158"/>
              <a:gd name="T11" fmla="*/ 1600474 h 637"/>
              <a:gd name="T12" fmla="*/ 323003 w 1158"/>
              <a:gd name="T13" fmla="*/ 1370538 h 637"/>
              <a:gd name="T14" fmla="*/ 323003 w 1158"/>
              <a:gd name="T15" fmla="*/ 901590 h 637"/>
              <a:gd name="T16" fmla="*/ 552425 w 1158"/>
              <a:gd name="T17" fmla="*/ 629298 h 637"/>
              <a:gd name="T18" fmla="*/ 277722 w 1158"/>
              <a:gd name="T19" fmla="*/ 350955 h 637"/>
              <a:gd name="T20" fmla="*/ 0 w 1158"/>
              <a:gd name="T21" fmla="*/ 629298 h 637"/>
              <a:gd name="T22" fmla="*/ 229423 w 1158"/>
              <a:gd name="T23" fmla="*/ 901590 h 637"/>
              <a:gd name="T24" fmla="*/ 229423 w 1158"/>
              <a:gd name="T25" fmla="*/ 1600474 h 637"/>
              <a:gd name="T26" fmla="*/ 229423 w 1158"/>
              <a:gd name="T27" fmla="*/ 1600474 h 637"/>
              <a:gd name="T28" fmla="*/ 555444 w 1158"/>
              <a:gd name="T29" fmla="*/ 1927225 h 637"/>
              <a:gd name="T30" fmla="*/ 579594 w 1158"/>
              <a:gd name="T31" fmla="*/ 1924200 h 637"/>
              <a:gd name="T32" fmla="*/ 2342525 w 1158"/>
              <a:gd name="T33" fmla="*/ 1924200 h 637"/>
              <a:gd name="T34" fmla="*/ 2828538 w 1158"/>
              <a:gd name="T35" fmla="*/ 562738 h 637"/>
              <a:gd name="T36" fmla="*/ 3495675 w 1158"/>
              <a:gd name="T37" fmla="*/ 562738 h 637"/>
              <a:gd name="T38" fmla="*/ 3495675 w 1158"/>
              <a:gd name="T39" fmla="*/ 0 h 637"/>
              <a:gd name="T40" fmla="*/ 2828538 w 1158"/>
              <a:gd name="T41" fmla="*/ 0 h 637"/>
              <a:gd name="T42" fmla="*/ 96599 w 1158"/>
              <a:gd name="T43" fmla="*/ 629298 h 637"/>
              <a:gd name="T44" fmla="*/ 277722 w 1158"/>
              <a:gd name="T45" fmla="*/ 447770 h 637"/>
              <a:gd name="T46" fmla="*/ 458845 w 1158"/>
              <a:gd name="T47" fmla="*/ 629298 h 637"/>
              <a:gd name="T48" fmla="*/ 277722 w 1158"/>
              <a:gd name="T49" fmla="*/ 810826 h 637"/>
              <a:gd name="T50" fmla="*/ 96599 w 1158"/>
              <a:gd name="T51" fmla="*/ 629298 h 637"/>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1158" h="637">
                <a:moveTo>
                  <a:pt x="937" y="0"/>
                </a:moveTo>
                <a:cubicBezTo>
                  <a:pt x="776" y="605"/>
                  <a:pt x="776" y="605"/>
                  <a:pt x="776" y="605"/>
                </a:cubicBezTo>
                <a:cubicBezTo>
                  <a:pt x="261" y="605"/>
                  <a:pt x="261" y="605"/>
                  <a:pt x="261" y="605"/>
                </a:cubicBezTo>
                <a:cubicBezTo>
                  <a:pt x="184" y="605"/>
                  <a:pt x="184" y="605"/>
                  <a:pt x="184" y="605"/>
                </a:cubicBezTo>
                <a:cubicBezTo>
                  <a:pt x="142" y="605"/>
                  <a:pt x="108" y="571"/>
                  <a:pt x="108" y="529"/>
                </a:cubicBezTo>
                <a:cubicBezTo>
                  <a:pt x="107" y="529"/>
                  <a:pt x="107" y="529"/>
                  <a:pt x="107" y="529"/>
                </a:cubicBezTo>
                <a:cubicBezTo>
                  <a:pt x="107" y="453"/>
                  <a:pt x="107" y="453"/>
                  <a:pt x="107" y="453"/>
                </a:cubicBezTo>
                <a:cubicBezTo>
                  <a:pt x="107" y="298"/>
                  <a:pt x="107" y="298"/>
                  <a:pt x="107" y="298"/>
                </a:cubicBezTo>
                <a:cubicBezTo>
                  <a:pt x="150" y="290"/>
                  <a:pt x="183" y="253"/>
                  <a:pt x="183" y="208"/>
                </a:cubicBezTo>
                <a:cubicBezTo>
                  <a:pt x="183" y="157"/>
                  <a:pt x="142" y="116"/>
                  <a:pt x="92" y="116"/>
                </a:cubicBezTo>
                <a:cubicBezTo>
                  <a:pt x="41" y="116"/>
                  <a:pt x="0" y="157"/>
                  <a:pt x="0" y="208"/>
                </a:cubicBezTo>
                <a:cubicBezTo>
                  <a:pt x="0" y="253"/>
                  <a:pt x="33" y="290"/>
                  <a:pt x="76" y="298"/>
                </a:cubicBezTo>
                <a:cubicBezTo>
                  <a:pt x="76" y="529"/>
                  <a:pt x="76" y="529"/>
                  <a:pt x="76" y="529"/>
                </a:cubicBezTo>
                <a:cubicBezTo>
                  <a:pt x="76" y="529"/>
                  <a:pt x="76" y="529"/>
                  <a:pt x="76" y="529"/>
                </a:cubicBezTo>
                <a:cubicBezTo>
                  <a:pt x="76" y="588"/>
                  <a:pt x="125" y="637"/>
                  <a:pt x="184" y="637"/>
                </a:cubicBezTo>
                <a:cubicBezTo>
                  <a:pt x="187" y="637"/>
                  <a:pt x="190" y="637"/>
                  <a:pt x="192" y="636"/>
                </a:cubicBezTo>
                <a:cubicBezTo>
                  <a:pt x="776" y="636"/>
                  <a:pt x="776" y="636"/>
                  <a:pt x="776" y="636"/>
                </a:cubicBezTo>
                <a:cubicBezTo>
                  <a:pt x="937" y="186"/>
                  <a:pt x="937" y="186"/>
                  <a:pt x="937" y="186"/>
                </a:cubicBezTo>
                <a:cubicBezTo>
                  <a:pt x="1158" y="186"/>
                  <a:pt x="1158" y="186"/>
                  <a:pt x="1158" y="186"/>
                </a:cubicBezTo>
                <a:cubicBezTo>
                  <a:pt x="1158" y="0"/>
                  <a:pt x="1158" y="0"/>
                  <a:pt x="1158" y="0"/>
                </a:cubicBezTo>
                <a:lnTo>
                  <a:pt x="937" y="0"/>
                </a:lnTo>
                <a:close/>
                <a:moveTo>
                  <a:pt x="32" y="208"/>
                </a:moveTo>
                <a:cubicBezTo>
                  <a:pt x="32" y="175"/>
                  <a:pt x="59" y="148"/>
                  <a:pt x="92" y="148"/>
                </a:cubicBezTo>
                <a:cubicBezTo>
                  <a:pt x="125" y="148"/>
                  <a:pt x="152" y="175"/>
                  <a:pt x="152" y="208"/>
                </a:cubicBezTo>
                <a:cubicBezTo>
                  <a:pt x="152" y="241"/>
                  <a:pt x="125" y="268"/>
                  <a:pt x="92" y="268"/>
                </a:cubicBezTo>
                <a:cubicBezTo>
                  <a:pt x="59" y="268"/>
                  <a:pt x="32" y="241"/>
                  <a:pt x="32" y="208"/>
                </a:cubicBezTo>
                <a:close/>
              </a:path>
            </a:pathLst>
          </a:custGeom>
          <a:solidFill>
            <a:srgbClr val="0070C0"/>
          </a:solidFill>
          <a:ln>
            <a:noFill/>
          </a:ln>
        </p:spPr>
        <p:txBody>
          <a:bodyPr/>
          <a:lstStyle/>
          <a:p>
            <a:endParaRPr lang="zh-CN" altLang="en-US">
              <a:latin typeface="微软雅黑" panose="020B0503020204020204" charset="-122"/>
              <a:ea typeface="微软雅黑" panose="020B0503020204020204" charset="-122"/>
              <a:cs typeface="+mn-ea"/>
              <a:sym typeface="微软雅黑" panose="020B0503020204020204" charset="-122"/>
            </a:endParaRPr>
          </a:p>
        </p:txBody>
      </p:sp>
      <p:sp>
        <p:nvSpPr>
          <p:cNvPr id="23559" name="Freeform 7"/>
          <p:cNvSpPr>
            <a:spLocks noEditPoints="1"/>
          </p:cNvSpPr>
          <p:nvPr/>
        </p:nvSpPr>
        <p:spPr bwMode="auto">
          <a:xfrm>
            <a:off x="3413125" y="1227138"/>
            <a:ext cx="5730875" cy="1573212"/>
          </a:xfrm>
          <a:custGeom>
            <a:avLst/>
            <a:gdLst>
              <a:gd name="T0" fmla="*/ 5063933 w 1899"/>
              <a:gd name="T1" fmla="*/ 447760 h 520"/>
              <a:gd name="T2" fmla="*/ 4578061 w 1899"/>
              <a:gd name="T3" fmla="*/ 1479424 h 520"/>
              <a:gd name="T4" fmla="*/ 784638 w 1899"/>
              <a:gd name="T5" fmla="*/ 1479424 h 520"/>
              <a:gd name="T6" fmla="*/ 787656 w 1899"/>
              <a:gd name="T7" fmla="*/ 1479424 h 520"/>
              <a:gd name="T8" fmla="*/ 555282 w 1899"/>
              <a:gd name="T9" fmla="*/ 1479424 h 520"/>
              <a:gd name="T10" fmla="*/ 325927 w 1899"/>
              <a:gd name="T11" fmla="*/ 1246468 h 520"/>
              <a:gd name="T12" fmla="*/ 322909 w 1899"/>
              <a:gd name="T13" fmla="*/ 1246468 h 520"/>
              <a:gd name="T14" fmla="*/ 322909 w 1899"/>
              <a:gd name="T15" fmla="*/ 1016537 h 520"/>
              <a:gd name="T16" fmla="*/ 322909 w 1899"/>
              <a:gd name="T17" fmla="*/ 1016537 h 520"/>
              <a:gd name="T18" fmla="*/ 322909 w 1899"/>
              <a:gd name="T19" fmla="*/ 547599 h 520"/>
              <a:gd name="T20" fmla="*/ 552264 w 1899"/>
              <a:gd name="T21" fmla="*/ 275312 h 520"/>
              <a:gd name="T22" fmla="*/ 277641 w 1899"/>
              <a:gd name="T23" fmla="*/ 0 h 520"/>
              <a:gd name="T24" fmla="*/ 0 w 1899"/>
              <a:gd name="T25" fmla="*/ 275312 h 520"/>
              <a:gd name="T26" fmla="*/ 229356 w 1899"/>
              <a:gd name="T27" fmla="*/ 547599 h 520"/>
              <a:gd name="T28" fmla="*/ 229356 w 1899"/>
              <a:gd name="T29" fmla="*/ 1246468 h 520"/>
              <a:gd name="T30" fmla="*/ 229356 w 1899"/>
              <a:gd name="T31" fmla="*/ 1246468 h 520"/>
              <a:gd name="T32" fmla="*/ 555282 w 1899"/>
              <a:gd name="T33" fmla="*/ 1573212 h 520"/>
              <a:gd name="T34" fmla="*/ 4578061 w 1899"/>
              <a:gd name="T35" fmla="*/ 1573212 h 520"/>
              <a:gd name="T36" fmla="*/ 5063933 w 1899"/>
              <a:gd name="T37" fmla="*/ 1010486 h 520"/>
              <a:gd name="T38" fmla="*/ 5730875 w 1899"/>
              <a:gd name="T39" fmla="*/ 1010486 h 520"/>
              <a:gd name="T40" fmla="*/ 5730875 w 1899"/>
              <a:gd name="T41" fmla="*/ 447760 h 520"/>
              <a:gd name="T42" fmla="*/ 5063933 w 1899"/>
              <a:gd name="T43" fmla="*/ 447760 h 520"/>
              <a:gd name="T44" fmla="*/ 96571 w 1899"/>
              <a:gd name="T45" fmla="*/ 275312 h 520"/>
              <a:gd name="T46" fmla="*/ 277641 w 1899"/>
              <a:gd name="T47" fmla="*/ 93788 h 520"/>
              <a:gd name="T48" fmla="*/ 458711 w 1899"/>
              <a:gd name="T49" fmla="*/ 275312 h 520"/>
              <a:gd name="T50" fmla="*/ 277641 w 1899"/>
              <a:gd name="T51" fmla="*/ 456837 h 520"/>
              <a:gd name="T52" fmla="*/ 96571 w 1899"/>
              <a:gd name="T53" fmla="*/ 275312 h 520"/>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1899" h="520">
                <a:moveTo>
                  <a:pt x="1678" y="148"/>
                </a:moveTo>
                <a:cubicBezTo>
                  <a:pt x="1517" y="489"/>
                  <a:pt x="1517" y="489"/>
                  <a:pt x="1517" y="489"/>
                </a:cubicBezTo>
                <a:cubicBezTo>
                  <a:pt x="260" y="489"/>
                  <a:pt x="260" y="489"/>
                  <a:pt x="260" y="489"/>
                </a:cubicBezTo>
                <a:cubicBezTo>
                  <a:pt x="260" y="489"/>
                  <a:pt x="261" y="489"/>
                  <a:pt x="261" y="489"/>
                </a:cubicBezTo>
                <a:cubicBezTo>
                  <a:pt x="184" y="489"/>
                  <a:pt x="184" y="489"/>
                  <a:pt x="184" y="489"/>
                </a:cubicBezTo>
                <a:cubicBezTo>
                  <a:pt x="142" y="489"/>
                  <a:pt x="108" y="455"/>
                  <a:pt x="108" y="412"/>
                </a:cubicBezTo>
                <a:cubicBezTo>
                  <a:pt x="107" y="412"/>
                  <a:pt x="107" y="412"/>
                  <a:pt x="107" y="412"/>
                </a:cubicBezTo>
                <a:cubicBezTo>
                  <a:pt x="107" y="336"/>
                  <a:pt x="107" y="336"/>
                  <a:pt x="107" y="336"/>
                </a:cubicBezTo>
                <a:cubicBezTo>
                  <a:pt x="107" y="336"/>
                  <a:pt x="107" y="336"/>
                  <a:pt x="107" y="336"/>
                </a:cubicBezTo>
                <a:cubicBezTo>
                  <a:pt x="107" y="181"/>
                  <a:pt x="107" y="181"/>
                  <a:pt x="107" y="181"/>
                </a:cubicBezTo>
                <a:cubicBezTo>
                  <a:pt x="150" y="174"/>
                  <a:pt x="183" y="136"/>
                  <a:pt x="183" y="91"/>
                </a:cubicBezTo>
                <a:cubicBezTo>
                  <a:pt x="183" y="41"/>
                  <a:pt x="142" y="0"/>
                  <a:pt x="92" y="0"/>
                </a:cubicBezTo>
                <a:cubicBezTo>
                  <a:pt x="41" y="0"/>
                  <a:pt x="0" y="41"/>
                  <a:pt x="0" y="91"/>
                </a:cubicBezTo>
                <a:cubicBezTo>
                  <a:pt x="0" y="136"/>
                  <a:pt x="33" y="174"/>
                  <a:pt x="76" y="181"/>
                </a:cubicBezTo>
                <a:cubicBezTo>
                  <a:pt x="76" y="412"/>
                  <a:pt x="76" y="412"/>
                  <a:pt x="76" y="412"/>
                </a:cubicBezTo>
                <a:cubicBezTo>
                  <a:pt x="76" y="412"/>
                  <a:pt x="76" y="412"/>
                  <a:pt x="76" y="412"/>
                </a:cubicBezTo>
                <a:cubicBezTo>
                  <a:pt x="76" y="472"/>
                  <a:pt x="125" y="520"/>
                  <a:pt x="184" y="520"/>
                </a:cubicBezTo>
                <a:cubicBezTo>
                  <a:pt x="1517" y="520"/>
                  <a:pt x="1517" y="520"/>
                  <a:pt x="1517" y="520"/>
                </a:cubicBezTo>
                <a:cubicBezTo>
                  <a:pt x="1678" y="334"/>
                  <a:pt x="1678" y="334"/>
                  <a:pt x="1678" y="334"/>
                </a:cubicBezTo>
                <a:cubicBezTo>
                  <a:pt x="1899" y="334"/>
                  <a:pt x="1899" y="334"/>
                  <a:pt x="1899" y="334"/>
                </a:cubicBezTo>
                <a:cubicBezTo>
                  <a:pt x="1899" y="148"/>
                  <a:pt x="1899" y="148"/>
                  <a:pt x="1899" y="148"/>
                </a:cubicBezTo>
                <a:lnTo>
                  <a:pt x="1678" y="148"/>
                </a:lnTo>
                <a:close/>
                <a:moveTo>
                  <a:pt x="32" y="91"/>
                </a:moveTo>
                <a:cubicBezTo>
                  <a:pt x="32" y="58"/>
                  <a:pt x="59" y="31"/>
                  <a:pt x="92" y="31"/>
                </a:cubicBezTo>
                <a:cubicBezTo>
                  <a:pt x="125" y="31"/>
                  <a:pt x="152" y="58"/>
                  <a:pt x="152" y="91"/>
                </a:cubicBezTo>
                <a:cubicBezTo>
                  <a:pt x="152" y="125"/>
                  <a:pt x="125" y="151"/>
                  <a:pt x="92" y="151"/>
                </a:cubicBezTo>
                <a:cubicBezTo>
                  <a:pt x="59" y="151"/>
                  <a:pt x="32" y="125"/>
                  <a:pt x="32" y="91"/>
                </a:cubicBezTo>
                <a:close/>
              </a:path>
            </a:pathLst>
          </a:custGeom>
          <a:solidFill>
            <a:srgbClr val="00B0F0"/>
          </a:solidFill>
          <a:ln>
            <a:noFill/>
          </a:ln>
        </p:spPr>
        <p:txBody>
          <a:bodyPr/>
          <a:lstStyle/>
          <a:p>
            <a:endParaRPr lang="zh-CN" altLang="en-US">
              <a:latin typeface="微软雅黑" panose="020B0503020204020204" charset="-122"/>
              <a:ea typeface="微软雅黑" panose="020B0503020204020204" charset="-122"/>
              <a:cs typeface="+mn-ea"/>
              <a:sym typeface="微软雅黑" panose="020B0503020204020204" charset="-122"/>
            </a:endParaRPr>
          </a:p>
        </p:txBody>
      </p:sp>
      <p:sp>
        <p:nvSpPr>
          <p:cNvPr id="23560" name="Freeform 8"/>
          <p:cNvSpPr>
            <a:spLocks noEditPoints="1"/>
          </p:cNvSpPr>
          <p:nvPr/>
        </p:nvSpPr>
        <p:spPr bwMode="auto">
          <a:xfrm>
            <a:off x="2305050" y="2643188"/>
            <a:ext cx="6838950" cy="561975"/>
          </a:xfrm>
          <a:custGeom>
            <a:avLst/>
            <a:gdLst>
              <a:gd name="T0" fmla="*/ 6171956 w 2266"/>
              <a:gd name="T1" fmla="*/ 0 h 186"/>
              <a:gd name="T2" fmla="*/ 5686047 w 2266"/>
              <a:gd name="T3" fmla="*/ 232646 h 186"/>
              <a:gd name="T4" fmla="*/ 546271 w 2266"/>
              <a:gd name="T5" fmla="*/ 232646 h 186"/>
              <a:gd name="T6" fmla="*/ 274645 w 2266"/>
              <a:gd name="T7" fmla="*/ 6043 h 186"/>
              <a:gd name="T8" fmla="*/ 0 w 2266"/>
              <a:gd name="T9" fmla="*/ 280988 h 186"/>
              <a:gd name="T10" fmla="*/ 274645 w 2266"/>
              <a:gd name="T11" fmla="*/ 555932 h 186"/>
              <a:gd name="T12" fmla="*/ 546271 w 2266"/>
              <a:gd name="T13" fmla="*/ 326308 h 186"/>
              <a:gd name="T14" fmla="*/ 5686047 w 2266"/>
              <a:gd name="T15" fmla="*/ 326308 h 186"/>
              <a:gd name="T16" fmla="*/ 6171956 w 2266"/>
              <a:gd name="T17" fmla="*/ 561975 h 186"/>
              <a:gd name="T18" fmla="*/ 6838950 w 2266"/>
              <a:gd name="T19" fmla="*/ 561975 h 186"/>
              <a:gd name="T20" fmla="*/ 6838950 w 2266"/>
              <a:gd name="T21" fmla="*/ 0 h 186"/>
              <a:gd name="T22" fmla="*/ 6171956 w 2266"/>
              <a:gd name="T23" fmla="*/ 0 h 186"/>
              <a:gd name="T24" fmla="*/ 274645 w 2266"/>
              <a:gd name="T25" fmla="*/ 462270 h 186"/>
              <a:gd name="T26" fmla="*/ 93560 w 2266"/>
              <a:gd name="T27" fmla="*/ 280988 h 186"/>
              <a:gd name="T28" fmla="*/ 274645 w 2266"/>
              <a:gd name="T29" fmla="*/ 99705 h 186"/>
              <a:gd name="T30" fmla="*/ 455729 w 2266"/>
              <a:gd name="T31" fmla="*/ 280988 h 186"/>
              <a:gd name="T32" fmla="*/ 274645 w 2266"/>
              <a:gd name="T33" fmla="*/ 462270 h 18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2266" h="186">
                <a:moveTo>
                  <a:pt x="2045" y="0"/>
                </a:moveTo>
                <a:cubicBezTo>
                  <a:pt x="1884" y="77"/>
                  <a:pt x="1884" y="77"/>
                  <a:pt x="1884" y="77"/>
                </a:cubicBezTo>
                <a:cubicBezTo>
                  <a:pt x="181" y="77"/>
                  <a:pt x="181" y="77"/>
                  <a:pt x="181" y="77"/>
                </a:cubicBezTo>
                <a:cubicBezTo>
                  <a:pt x="174" y="34"/>
                  <a:pt x="136" y="2"/>
                  <a:pt x="91" y="2"/>
                </a:cubicBezTo>
                <a:cubicBezTo>
                  <a:pt x="41" y="2"/>
                  <a:pt x="0" y="43"/>
                  <a:pt x="0" y="93"/>
                </a:cubicBezTo>
                <a:cubicBezTo>
                  <a:pt x="0" y="143"/>
                  <a:pt x="41" y="184"/>
                  <a:pt x="91" y="184"/>
                </a:cubicBezTo>
                <a:cubicBezTo>
                  <a:pt x="136" y="184"/>
                  <a:pt x="174" y="152"/>
                  <a:pt x="181" y="108"/>
                </a:cubicBezTo>
                <a:cubicBezTo>
                  <a:pt x="1884" y="108"/>
                  <a:pt x="1884" y="108"/>
                  <a:pt x="1884" y="108"/>
                </a:cubicBezTo>
                <a:cubicBezTo>
                  <a:pt x="2045" y="186"/>
                  <a:pt x="2045" y="186"/>
                  <a:pt x="2045" y="186"/>
                </a:cubicBezTo>
                <a:cubicBezTo>
                  <a:pt x="2266" y="186"/>
                  <a:pt x="2266" y="186"/>
                  <a:pt x="2266" y="186"/>
                </a:cubicBezTo>
                <a:cubicBezTo>
                  <a:pt x="2266" y="0"/>
                  <a:pt x="2266" y="0"/>
                  <a:pt x="2266" y="0"/>
                </a:cubicBezTo>
                <a:lnTo>
                  <a:pt x="2045" y="0"/>
                </a:lnTo>
                <a:close/>
                <a:moveTo>
                  <a:pt x="91" y="153"/>
                </a:moveTo>
                <a:cubicBezTo>
                  <a:pt x="58" y="153"/>
                  <a:pt x="31" y="126"/>
                  <a:pt x="31" y="93"/>
                </a:cubicBezTo>
                <a:cubicBezTo>
                  <a:pt x="31" y="60"/>
                  <a:pt x="58" y="33"/>
                  <a:pt x="91" y="33"/>
                </a:cubicBezTo>
                <a:cubicBezTo>
                  <a:pt x="124" y="33"/>
                  <a:pt x="151" y="60"/>
                  <a:pt x="151" y="93"/>
                </a:cubicBezTo>
                <a:cubicBezTo>
                  <a:pt x="151" y="126"/>
                  <a:pt x="124" y="153"/>
                  <a:pt x="91" y="153"/>
                </a:cubicBezTo>
                <a:close/>
              </a:path>
            </a:pathLst>
          </a:custGeom>
          <a:solidFill>
            <a:srgbClr val="0070C0"/>
          </a:solidFill>
          <a:ln>
            <a:noFill/>
          </a:ln>
        </p:spPr>
        <p:txBody>
          <a:bodyPr/>
          <a:lstStyle/>
          <a:p>
            <a:endParaRPr lang="zh-CN" altLang="en-US">
              <a:latin typeface="微软雅黑" panose="020B0503020204020204" charset="-122"/>
              <a:ea typeface="微软雅黑" panose="020B0503020204020204" charset="-122"/>
              <a:cs typeface="+mn-ea"/>
              <a:sym typeface="微软雅黑" panose="020B0503020204020204" charset="-122"/>
            </a:endParaRPr>
          </a:p>
        </p:txBody>
      </p:sp>
      <p:sp>
        <p:nvSpPr>
          <p:cNvPr id="23561" name="Freeform 9"/>
          <p:cNvSpPr>
            <a:spLocks noEditPoints="1"/>
          </p:cNvSpPr>
          <p:nvPr/>
        </p:nvSpPr>
        <p:spPr bwMode="auto">
          <a:xfrm>
            <a:off x="3413125" y="3044825"/>
            <a:ext cx="5730875" cy="1573213"/>
          </a:xfrm>
          <a:custGeom>
            <a:avLst/>
            <a:gdLst>
              <a:gd name="T0" fmla="*/ 5063933 w 1899"/>
              <a:gd name="T1" fmla="*/ 565752 h 520"/>
              <a:gd name="T2" fmla="*/ 4578061 w 1899"/>
              <a:gd name="T3" fmla="*/ 0 h 520"/>
              <a:gd name="T4" fmla="*/ 555282 w 1899"/>
              <a:gd name="T5" fmla="*/ 0 h 520"/>
              <a:gd name="T6" fmla="*/ 229356 w 1899"/>
              <a:gd name="T7" fmla="*/ 326744 h 520"/>
              <a:gd name="T8" fmla="*/ 229356 w 1899"/>
              <a:gd name="T9" fmla="*/ 326744 h 520"/>
              <a:gd name="T10" fmla="*/ 229356 w 1899"/>
              <a:gd name="T11" fmla="*/ 1025614 h 520"/>
              <a:gd name="T12" fmla="*/ 0 w 1899"/>
              <a:gd name="T13" fmla="*/ 1297901 h 520"/>
              <a:gd name="T14" fmla="*/ 277641 w 1899"/>
              <a:gd name="T15" fmla="*/ 1573213 h 520"/>
              <a:gd name="T16" fmla="*/ 552264 w 1899"/>
              <a:gd name="T17" fmla="*/ 1297901 h 520"/>
              <a:gd name="T18" fmla="*/ 322909 w 1899"/>
              <a:gd name="T19" fmla="*/ 1025614 h 520"/>
              <a:gd name="T20" fmla="*/ 322909 w 1899"/>
              <a:gd name="T21" fmla="*/ 556675 h 520"/>
              <a:gd name="T22" fmla="*/ 322909 w 1899"/>
              <a:gd name="T23" fmla="*/ 556675 h 520"/>
              <a:gd name="T24" fmla="*/ 322909 w 1899"/>
              <a:gd name="T25" fmla="*/ 326744 h 520"/>
              <a:gd name="T26" fmla="*/ 325927 w 1899"/>
              <a:gd name="T27" fmla="*/ 326744 h 520"/>
              <a:gd name="T28" fmla="*/ 555282 w 1899"/>
              <a:gd name="T29" fmla="*/ 96813 h 520"/>
              <a:gd name="T30" fmla="*/ 787656 w 1899"/>
              <a:gd name="T31" fmla="*/ 96813 h 520"/>
              <a:gd name="T32" fmla="*/ 784638 w 1899"/>
              <a:gd name="T33" fmla="*/ 93788 h 520"/>
              <a:gd name="T34" fmla="*/ 4578061 w 1899"/>
              <a:gd name="T35" fmla="*/ 93788 h 520"/>
              <a:gd name="T36" fmla="*/ 5063933 w 1899"/>
              <a:gd name="T37" fmla="*/ 1128478 h 520"/>
              <a:gd name="T38" fmla="*/ 5730875 w 1899"/>
              <a:gd name="T39" fmla="*/ 1128478 h 520"/>
              <a:gd name="T40" fmla="*/ 5730875 w 1899"/>
              <a:gd name="T41" fmla="*/ 565752 h 520"/>
              <a:gd name="T42" fmla="*/ 5063933 w 1899"/>
              <a:gd name="T43" fmla="*/ 565752 h 520"/>
              <a:gd name="T44" fmla="*/ 458711 w 1899"/>
              <a:gd name="T45" fmla="*/ 1297901 h 520"/>
              <a:gd name="T46" fmla="*/ 277641 w 1899"/>
              <a:gd name="T47" fmla="*/ 1479425 h 520"/>
              <a:gd name="T48" fmla="*/ 96571 w 1899"/>
              <a:gd name="T49" fmla="*/ 1297901 h 520"/>
              <a:gd name="T50" fmla="*/ 277641 w 1899"/>
              <a:gd name="T51" fmla="*/ 1116376 h 520"/>
              <a:gd name="T52" fmla="*/ 458711 w 1899"/>
              <a:gd name="T53" fmla="*/ 1297901 h 520"/>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1899" h="520">
                <a:moveTo>
                  <a:pt x="1678" y="187"/>
                </a:moveTo>
                <a:cubicBezTo>
                  <a:pt x="1517" y="0"/>
                  <a:pt x="1517" y="0"/>
                  <a:pt x="1517" y="0"/>
                </a:cubicBezTo>
                <a:cubicBezTo>
                  <a:pt x="184" y="0"/>
                  <a:pt x="184" y="0"/>
                  <a:pt x="184" y="0"/>
                </a:cubicBezTo>
                <a:cubicBezTo>
                  <a:pt x="125" y="0"/>
                  <a:pt x="76" y="48"/>
                  <a:pt x="76" y="108"/>
                </a:cubicBezTo>
                <a:cubicBezTo>
                  <a:pt x="76" y="108"/>
                  <a:pt x="76" y="108"/>
                  <a:pt x="76" y="108"/>
                </a:cubicBezTo>
                <a:cubicBezTo>
                  <a:pt x="76" y="339"/>
                  <a:pt x="76" y="339"/>
                  <a:pt x="76" y="339"/>
                </a:cubicBezTo>
                <a:cubicBezTo>
                  <a:pt x="33" y="347"/>
                  <a:pt x="0" y="384"/>
                  <a:pt x="0" y="429"/>
                </a:cubicBezTo>
                <a:cubicBezTo>
                  <a:pt x="0" y="479"/>
                  <a:pt x="41" y="520"/>
                  <a:pt x="92" y="520"/>
                </a:cubicBezTo>
                <a:cubicBezTo>
                  <a:pt x="142" y="520"/>
                  <a:pt x="183" y="479"/>
                  <a:pt x="183" y="429"/>
                </a:cubicBezTo>
                <a:cubicBezTo>
                  <a:pt x="183" y="384"/>
                  <a:pt x="150" y="347"/>
                  <a:pt x="107" y="339"/>
                </a:cubicBezTo>
                <a:cubicBezTo>
                  <a:pt x="107" y="184"/>
                  <a:pt x="107" y="184"/>
                  <a:pt x="107" y="184"/>
                </a:cubicBezTo>
                <a:cubicBezTo>
                  <a:pt x="107" y="184"/>
                  <a:pt x="107" y="184"/>
                  <a:pt x="107" y="184"/>
                </a:cubicBezTo>
                <a:cubicBezTo>
                  <a:pt x="107" y="108"/>
                  <a:pt x="107" y="108"/>
                  <a:pt x="107" y="108"/>
                </a:cubicBezTo>
                <a:cubicBezTo>
                  <a:pt x="108" y="108"/>
                  <a:pt x="108" y="108"/>
                  <a:pt x="108" y="108"/>
                </a:cubicBezTo>
                <a:cubicBezTo>
                  <a:pt x="108" y="66"/>
                  <a:pt x="142" y="32"/>
                  <a:pt x="184" y="32"/>
                </a:cubicBezTo>
                <a:cubicBezTo>
                  <a:pt x="261" y="32"/>
                  <a:pt x="261" y="32"/>
                  <a:pt x="261" y="32"/>
                </a:cubicBezTo>
                <a:cubicBezTo>
                  <a:pt x="261" y="32"/>
                  <a:pt x="260" y="32"/>
                  <a:pt x="260" y="31"/>
                </a:cubicBezTo>
                <a:cubicBezTo>
                  <a:pt x="1517" y="31"/>
                  <a:pt x="1517" y="31"/>
                  <a:pt x="1517" y="31"/>
                </a:cubicBezTo>
                <a:cubicBezTo>
                  <a:pt x="1678" y="373"/>
                  <a:pt x="1678" y="373"/>
                  <a:pt x="1678" y="373"/>
                </a:cubicBezTo>
                <a:cubicBezTo>
                  <a:pt x="1899" y="373"/>
                  <a:pt x="1899" y="373"/>
                  <a:pt x="1899" y="373"/>
                </a:cubicBezTo>
                <a:cubicBezTo>
                  <a:pt x="1899" y="187"/>
                  <a:pt x="1899" y="187"/>
                  <a:pt x="1899" y="187"/>
                </a:cubicBezTo>
                <a:lnTo>
                  <a:pt x="1678" y="187"/>
                </a:lnTo>
                <a:close/>
                <a:moveTo>
                  <a:pt x="152" y="429"/>
                </a:moveTo>
                <a:cubicBezTo>
                  <a:pt x="152" y="462"/>
                  <a:pt x="125" y="489"/>
                  <a:pt x="92" y="489"/>
                </a:cubicBezTo>
                <a:cubicBezTo>
                  <a:pt x="59" y="489"/>
                  <a:pt x="32" y="462"/>
                  <a:pt x="32" y="429"/>
                </a:cubicBezTo>
                <a:cubicBezTo>
                  <a:pt x="32" y="396"/>
                  <a:pt x="59" y="369"/>
                  <a:pt x="92" y="369"/>
                </a:cubicBezTo>
                <a:cubicBezTo>
                  <a:pt x="125" y="369"/>
                  <a:pt x="152" y="396"/>
                  <a:pt x="152" y="429"/>
                </a:cubicBezTo>
                <a:close/>
              </a:path>
            </a:pathLst>
          </a:custGeom>
          <a:solidFill>
            <a:srgbClr val="00B0F0"/>
          </a:solidFill>
          <a:ln>
            <a:noFill/>
          </a:ln>
        </p:spPr>
        <p:txBody>
          <a:bodyPr/>
          <a:lstStyle/>
          <a:p>
            <a:endParaRPr lang="zh-CN" altLang="en-US">
              <a:latin typeface="微软雅黑" panose="020B0503020204020204" charset="-122"/>
              <a:ea typeface="微软雅黑" panose="020B0503020204020204" charset="-122"/>
              <a:cs typeface="+mn-ea"/>
              <a:sym typeface="微软雅黑" panose="020B0503020204020204" charset="-122"/>
            </a:endParaRPr>
          </a:p>
        </p:txBody>
      </p:sp>
      <p:sp>
        <p:nvSpPr>
          <p:cNvPr id="23562" name="Freeform 10"/>
          <p:cNvSpPr>
            <a:spLocks noEditPoints="1"/>
          </p:cNvSpPr>
          <p:nvPr/>
        </p:nvSpPr>
        <p:spPr bwMode="auto">
          <a:xfrm>
            <a:off x="5648325" y="3214688"/>
            <a:ext cx="3495675" cy="1927225"/>
          </a:xfrm>
          <a:custGeom>
            <a:avLst/>
            <a:gdLst>
              <a:gd name="T0" fmla="*/ 2828538 w 1158"/>
              <a:gd name="T1" fmla="*/ 1364487 h 637"/>
              <a:gd name="T2" fmla="*/ 2342525 w 1158"/>
              <a:gd name="T3" fmla="*/ 0 h 637"/>
              <a:gd name="T4" fmla="*/ 555444 w 1158"/>
              <a:gd name="T5" fmla="*/ 0 h 637"/>
              <a:gd name="T6" fmla="*/ 229423 w 1158"/>
              <a:gd name="T7" fmla="*/ 326751 h 637"/>
              <a:gd name="T8" fmla="*/ 229423 w 1158"/>
              <a:gd name="T9" fmla="*/ 326751 h 637"/>
              <a:gd name="T10" fmla="*/ 229423 w 1158"/>
              <a:gd name="T11" fmla="*/ 1025635 h 637"/>
              <a:gd name="T12" fmla="*/ 0 w 1158"/>
              <a:gd name="T13" fmla="*/ 1297927 h 637"/>
              <a:gd name="T14" fmla="*/ 277722 w 1158"/>
              <a:gd name="T15" fmla="*/ 1573245 h 637"/>
              <a:gd name="T16" fmla="*/ 552425 w 1158"/>
              <a:gd name="T17" fmla="*/ 1297927 h 637"/>
              <a:gd name="T18" fmla="*/ 323003 w 1158"/>
              <a:gd name="T19" fmla="*/ 1025635 h 637"/>
              <a:gd name="T20" fmla="*/ 323003 w 1158"/>
              <a:gd name="T21" fmla="*/ 556687 h 637"/>
              <a:gd name="T22" fmla="*/ 323003 w 1158"/>
              <a:gd name="T23" fmla="*/ 326751 h 637"/>
              <a:gd name="T24" fmla="*/ 326022 w 1158"/>
              <a:gd name="T25" fmla="*/ 326751 h 637"/>
              <a:gd name="T26" fmla="*/ 555444 w 1158"/>
              <a:gd name="T27" fmla="*/ 96815 h 637"/>
              <a:gd name="T28" fmla="*/ 787885 w 1158"/>
              <a:gd name="T29" fmla="*/ 96815 h 637"/>
              <a:gd name="T30" fmla="*/ 784867 w 1158"/>
              <a:gd name="T31" fmla="*/ 93790 h 637"/>
              <a:gd name="T32" fmla="*/ 2342525 w 1158"/>
              <a:gd name="T33" fmla="*/ 93790 h 637"/>
              <a:gd name="T34" fmla="*/ 2828538 w 1158"/>
              <a:gd name="T35" fmla="*/ 1927225 h 637"/>
              <a:gd name="T36" fmla="*/ 3495675 w 1158"/>
              <a:gd name="T37" fmla="*/ 1927225 h 637"/>
              <a:gd name="T38" fmla="*/ 3495675 w 1158"/>
              <a:gd name="T39" fmla="*/ 1364487 h 637"/>
              <a:gd name="T40" fmla="*/ 2828538 w 1158"/>
              <a:gd name="T41" fmla="*/ 1364487 h 637"/>
              <a:gd name="T42" fmla="*/ 458845 w 1158"/>
              <a:gd name="T43" fmla="*/ 1297927 h 637"/>
              <a:gd name="T44" fmla="*/ 277722 w 1158"/>
              <a:gd name="T45" fmla="*/ 1479455 h 637"/>
              <a:gd name="T46" fmla="*/ 96599 w 1158"/>
              <a:gd name="T47" fmla="*/ 1297927 h 637"/>
              <a:gd name="T48" fmla="*/ 277722 w 1158"/>
              <a:gd name="T49" fmla="*/ 1116399 h 637"/>
              <a:gd name="T50" fmla="*/ 458845 w 1158"/>
              <a:gd name="T51" fmla="*/ 1297927 h 637"/>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1158" h="637">
                <a:moveTo>
                  <a:pt x="937" y="451"/>
                </a:moveTo>
                <a:cubicBezTo>
                  <a:pt x="776" y="0"/>
                  <a:pt x="776" y="0"/>
                  <a:pt x="776" y="0"/>
                </a:cubicBezTo>
                <a:cubicBezTo>
                  <a:pt x="184" y="0"/>
                  <a:pt x="184" y="0"/>
                  <a:pt x="184" y="0"/>
                </a:cubicBezTo>
                <a:cubicBezTo>
                  <a:pt x="125" y="0"/>
                  <a:pt x="76" y="48"/>
                  <a:pt x="76" y="108"/>
                </a:cubicBezTo>
                <a:cubicBezTo>
                  <a:pt x="76" y="108"/>
                  <a:pt x="76" y="108"/>
                  <a:pt x="76" y="108"/>
                </a:cubicBezTo>
                <a:cubicBezTo>
                  <a:pt x="76" y="339"/>
                  <a:pt x="76" y="339"/>
                  <a:pt x="76" y="339"/>
                </a:cubicBezTo>
                <a:cubicBezTo>
                  <a:pt x="33" y="347"/>
                  <a:pt x="0" y="384"/>
                  <a:pt x="0" y="429"/>
                </a:cubicBezTo>
                <a:cubicBezTo>
                  <a:pt x="0" y="479"/>
                  <a:pt x="41" y="520"/>
                  <a:pt x="92" y="520"/>
                </a:cubicBezTo>
                <a:cubicBezTo>
                  <a:pt x="142" y="520"/>
                  <a:pt x="183" y="479"/>
                  <a:pt x="183" y="429"/>
                </a:cubicBezTo>
                <a:cubicBezTo>
                  <a:pt x="183" y="384"/>
                  <a:pt x="150" y="347"/>
                  <a:pt x="107" y="339"/>
                </a:cubicBezTo>
                <a:cubicBezTo>
                  <a:pt x="107" y="184"/>
                  <a:pt x="107" y="184"/>
                  <a:pt x="107" y="184"/>
                </a:cubicBezTo>
                <a:cubicBezTo>
                  <a:pt x="107" y="108"/>
                  <a:pt x="107" y="108"/>
                  <a:pt x="107" y="108"/>
                </a:cubicBezTo>
                <a:cubicBezTo>
                  <a:pt x="108" y="108"/>
                  <a:pt x="108" y="108"/>
                  <a:pt x="108" y="108"/>
                </a:cubicBezTo>
                <a:cubicBezTo>
                  <a:pt x="108" y="66"/>
                  <a:pt x="142" y="32"/>
                  <a:pt x="184" y="32"/>
                </a:cubicBezTo>
                <a:cubicBezTo>
                  <a:pt x="261" y="32"/>
                  <a:pt x="261" y="32"/>
                  <a:pt x="261" y="32"/>
                </a:cubicBezTo>
                <a:cubicBezTo>
                  <a:pt x="261" y="32"/>
                  <a:pt x="260" y="32"/>
                  <a:pt x="260" y="31"/>
                </a:cubicBezTo>
                <a:cubicBezTo>
                  <a:pt x="776" y="31"/>
                  <a:pt x="776" y="31"/>
                  <a:pt x="776" y="31"/>
                </a:cubicBezTo>
                <a:cubicBezTo>
                  <a:pt x="937" y="637"/>
                  <a:pt x="937" y="637"/>
                  <a:pt x="937" y="637"/>
                </a:cubicBezTo>
                <a:cubicBezTo>
                  <a:pt x="1158" y="637"/>
                  <a:pt x="1158" y="637"/>
                  <a:pt x="1158" y="637"/>
                </a:cubicBezTo>
                <a:cubicBezTo>
                  <a:pt x="1158" y="451"/>
                  <a:pt x="1158" y="451"/>
                  <a:pt x="1158" y="451"/>
                </a:cubicBezTo>
                <a:lnTo>
                  <a:pt x="937" y="451"/>
                </a:lnTo>
                <a:close/>
                <a:moveTo>
                  <a:pt x="152" y="429"/>
                </a:moveTo>
                <a:cubicBezTo>
                  <a:pt x="152" y="462"/>
                  <a:pt x="125" y="489"/>
                  <a:pt x="92" y="489"/>
                </a:cubicBezTo>
                <a:cubicBezTo>
                  <a:pt x="59" y="489"/>
                  <a:pt x="32" y="462"/>
                  <a:pt x="32" y="429"/>
                </a:cubicBezTo>
                <a:cubicBezTo>
                  <a:pt x="32" y="396"/>
                  <a:pt x="59" y="369"/>
                  <a:pt x="92" y="369"/>
                </a:cubicBezTo>
                <a:cubicBezTo>
                  <a:pt x="125" y="369"/>
                  <a:pt x="152" y="396"/>
                  <a:pt x="152" y="429"/>
                </a:cubicBezTo>
                <a:close/>
              </a:path>
            </a:pathLst>
          </a:custGeom>
          <a:solidFill>
            <a:srgbClr val="0070C0"/>
          </a:solidFill>
          <a:ln>
            <a:noFill/>
          </a:ln>
        </p:spPr>
        <p:txBody>
          <a:bodyPr/>
          <a:lstStyle/>
          <a:p>
            <a:endParaRPr lang="zh-CN" altLang="en-US">
              <a:latin typeface="微软雅黑" panose="020B0503020204020204" charset="-122"/>
              <a:ea typeface="微软雅黑" panose="020B0503020204020204" charset="-122"/>
              <a:cs typeface="+mn-ea"/>
              <a:sym typeface="微软雅黑" panose="020B0503020204020204" charset="-122"/>
            </a:endParaRPr>
          </a:p>
        </p:txBody>
      </p:sp>
      <p:sp>
        <p:nvSpPr>
          <p:cNvPr id="23563" name="Rectangle 11"/>
          <p:cNvSpPr>
            <a:spLocks noChangeArrowheads="1"/>
          </p:cNvSpPr>
          <p:nvPr/>
        </p:nvSpPr>
        <p:spPr bwMode="auto">
          <a:xfrm>
            <a:off x="6372225" y="1204913"/>
            <a:ext cx="1295400" cy="10895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nSpc>
                <a:spcPct val="120000"/>
              </a:lnSpc>
            </a:pPr>
            <a:r>
              <a:rPr lang="zh-CN" altLang="en-US" sz="1100" b="1" dirty="0">
                <a:latin typeface="微软雅黑" panose="020B0503020204020204" charset="-122"/>
                <a:ea typeface="微软雅黑" panose="020B0503020204020204" charset="-122"/>
                <a:cs typeface="+mn-ea"/>
                <a:sym typeface="微软雅黑" panose="020B0503020204020204" charset="-122"/>
              </a:rPr>
              <a:t>标题文字</a:t>
            </a:r>
            <a:endParaRPr lang="en-US" altLang="zh-CN" sz="1100" b="1" dirty="0">
              <a:latin typeface="微软雅黑" panose="020B0503020204020204" charset="-122"/>
              <a:ea typeface="微软雅黑" panose="020B0503020204020204" charset="-122"/>
              <a:cs typeface="+mn-ea"/>
              <a:sym typeface="微软雅黑" panose="020B0503020204020204" charset="-122"/>
            </a:endParaRPr>
          </a:p>
          <a:p>
            <a:pPr>
              <a:lnSpc>
                <a:spcPct val="120000"/>
              </a:lnSpc>
            </a:pPr>
            <a:r>
              <a:rPr lang="zh-CN" altLang="en-US" sz="800" dirty="0">
                <a:solidFill>
                  <a:schemeClr val="bg2">
                    <a:lumMod val="50000"/>
                  </a:schemeClr>
                </a:solidFill>
                <a:latin typeface="微软雅黑" panose="020B0503020204020204" charset="-122"/>
                <a:ea typeface="微软雅黑" panose="020B0503020204020204" charset="-122"/>
                <a:cs typeface="+mn-ea"/>
                <a:sym typeface="微软雅黑" panose="020B0503020204020204" charset="-122"/>
              </a:rPr>
              <a:t>严格执行财务制度，规范财务行为，坚持收支两条线，加强财务核算和财务监督，杜绝不合理开支，加强应收款项的回收，尽量减少不必要的损失。</a:t>
            </a:r>
          </a:p>
        </p:txBody>
      </p:sp>
      <p:sp>
        <p:nvSpPr>
          <p:cNvPr id="23564" name="Rectangle 12"/>
          <p:cNvSpPr>
            <a:spLocks noChangeArrowheads="1"/>
          </p:cNvSpPr>
          <p:nvPr/>
        </p:nvSpPr>
        <p:spPr bwMode="auto">
          <a:xfrm>
            <a:off x="6372225" y="3770313"/>
            <a:ext cx="1295400" cy="10895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nSpc>
                <a:spcPct val="120000"/>
              </a:lnSpc>
            </a:pPr>
            <a:r>
              <a:rPr lang="zh-CN" altLang="en-US" sz="1100" b="1" dirty="0">
                <a:latin typeface="微软雅黑" panose="020B0503020204020204" charset="-122"/>
                <a:ea typeface="微软雅黑" panose="020B0503020204020204" charset="-122"/>
                <a:cs typeface="+mn-ea"/>
                <a:sym typeface="微软雅黑" panose="020B0503020204020204" charset="-122"/>
              </a:rPr>
              <a:t>标题文字</a:t>
            </a:r>
            <a:endParaRPr lang="en-US" altLang="zh-CN" sz="1100" b="1" dirty="0">
              <a:latin typeface="微软雅黑" panose="020B0503020204020204" charset="-122"/>
              <a:ea typeface="微软雅黑" panose="020B0503020204020204" charset="-122"/>
              <a:cs typeface="+mn-ea"/>
              <a:sym typeface="微软雅黑" panose="020B0503020204020204" charset="-122"/>
            </a:endParaRPr>
          </a:p>
          <a:p>
            <a:pPr>
              <a:lnSpc>
                <a:spcPct val="120000"/>
              </a:lnSpc>
            </a:pPr>
            <a:r>
              <a:rPr lang="zh-CN" altLang="en-US" sz="800" dirty="0">
                <a:solidFill>
                  <a:schemeClr val="bg2">
                    <a:lumMod val="50000"/>
                  </a:schemeClr>
                </a:solidFill>
                <a:latin typeface="微软雅黑" panose="020B0503020204020204" charset="-122"/>
                <a:ea typeface="微软雅黑" panose="020B0503020204020204" charset="-122"/>
                <a:cs typeface="+mn-ea"/>
                <a:sym typeface="微软雅黑" panose="020B0503020204020204" charset="-122"/>
              </a:rPr>
              <a:t>严格执行财务制度，规范财务行为，坚持收支两条线，加强财务核算和财务监督，杜绝不合理开支，加强应收款项的回收，尽量减少不必要的损失。</a:t>
            </a:r>
          </a:p>
        </p:txBody>
      </p:sp>
      <p:sp>
        <p:nvSpPr>
          <p:cNvPr id="23565" name="Rectangle 13"/>
          <p:cNvSpPr>
            <a:spLocks noChangeArrowheads="1"/>
          </p:cNvSpPr>
          <p:nvPr/>
        </p:nvSpPr>
        <p:spPr bwMode="auto">
          <a:xfrm>
            <a:off x="4140200" y="1277938"/>
            <a:ext cx="1295400" cy="10895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nSpc>
                <a:spcPct val="120000"/>
              </a:lnSpc>
            </a:pPr>
            <a:r>
              <a:rPr lang="zh-CN" altLang="en-US" sz="1100" b="1" dirty="0">
                <a:latin typeface="微软雅黑" panose="020B0503020204020204" charset="-122"/>
                <a:ea typeface="微软雅黑" panose="020B0503020204020204" charset="-122"/>
                <a:cs typeface="+mn-ea"/>
                <a:sym typeface="微软雅黑" panose="020B0503020204020204" charset="-122"/>
              </a:rPr>
              <a:t>标题文字</a:t>
            </a:r>
            <a:endParaRPr lang="en-US" altLang="zh-CN" sz="1100" b="1" dirty="0">
              <a:latin typeface="微软雅黑" panose="020B0503020204020204" charset="-122"/>
              <a:ea typeface="微软雅黑" panose="020B0503020204020204" charset="-122"/>
              <a:cs typeface="+mn-ea"/>
              <a:sym typeface="微软雅黑" panose="020B0503020204020204" charset="-122"/>
            </a:endParaRPr>
          </a:p>
          <a:p>
            <a:pPr>
              <a:lnSpc>
                <a:spcPct val="120000"/>
              </a:lnSpc>
            </a:pPr>
            <a:r>
              <a:rPr lang="zh-CN" altLang="en-US" sz="800" dirty="0">
                <a:solidFill>
                  <a:schemeClr val="bg2">
                    <a:lumMod val="50000"/>
                  </a:schemeClr>
                </a:solidFill>
                <a:latin typeface="微软雅黑" panose="020B0503020204020204" charset="-122"/>
                <a:ea typeface="微软雅黑" panose="020B0503020204020204" charset="-122"/>
                <a:cs typeface="+mn-ea"/>
                <a:sym typeface="微软雅黑" panose="020B0503020204020204" charset="-122"/>
              </a:rPr>
              <a:t>严格执行财务制度，规范财务行为，坚持收支两条线，加强财务核算和财务监督，杜绝不合理开支，加强应收款项的回收，尽量减少不必要的损失。</a:t>
            </a:r>
          </a:p>
        </p:txBody>
      </p:sp>
      <p:sp>
        <p:nvSpPr>
          <p:cNvPr id="23566" name="Rectangle 14"/>
          <p:cNvSpPr>
            <a:spLocks noChangeArrowheads="1"/>
          </p:cNvSpPr>
          <p:nvPr/>
        </p:nvSpPr>
        <p:spPr bwMode="auto">
          <a:xfrm>
            <a:off x="4140200" y="3654425"/>
            <a:ext cx="1295400" cy="10895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nSpc>
                <a:spcPct val="120000"/>
              </a:lnSpc>
            </a:pPr>
            <a:r>
              <a:rPr lang="zh-CN" altLang="en-US" sz="1100" b="1" dirty="0">
                <a:latin typeface="微软雅黑" panose="020B0503020204020204" charset="-122"/>
                <a:ea typeface="微软雅黑" panose="020B0503020204020204" charset="-122"/>
                <a:cs typeface="+mn-ea"/>
                <a:sym typeface="微软雅黑" panose="020B0503020204020204" charset="-122"/>
              </a:rPr>
              <a:t>标题文字</a:t>
            </a:r>
            <a:endParaRPr lang="en-US" altLang="zh-CN" sz="1100" b="1" dirty="0">
              <a:latin typeface="微软雅黑" panose="020B0503020204020204" charset="-122"/>
              <a:ea typeface="微软雅黑" panose="020B0503020204020204" charset="-122"/>
              <a:cs typeface="+mn-ea"/>
              <a:sym typeface="微软雅黑" panose="020B0503020204020204" charset="-122"/>
            </a:endParaRPr>
          </a:p>
          <a:p>
            <a:pPr>
              <a:lnSpc>
                <a:spcPct val="120000"/>
              </a:lnSpc>
            </a:pPr>
            <a:r>
              <a:rPr lang="zh-CN" altLang="en-US" sz="800" dirty="0">
                <a:solidFill>
                  <a:schemeClr val="bg2">
                    <a:lumMod val="50000"/>
                  </a:schemeClr>
                </a:solidFill>
                <a:latin typeface="微软雅黑" panose="020B0503020204020204" charset="-122"/>
                <a:ea typeface="微软雅黑" panose="020B0503020204020204" charset="-122"/>
                <a:cs typeface="+mn-ea"/>
                <a:sym typeface="微软雅黑" panose="020B0503020204020204" charset="-122"/>
              </a:rPr>
              <a:t>严格执行财务制度，规范财务行为，坚持收支两条线，加强财务核算和财务监督，杜绝不合理开支，加强应收款项的回收，尽量减少不必要的损失。</a:t>
            </a:r>
          </a:p>
        </p:txBody>
      </p:sp>
      <p:sp>
        <p:nvSpPr>
          <p:cNvPr id="23567" name="Rectangle 15"/>
          <p:cNvSpPr>
            <a:spLocks noChangeArrowheads="1"/>
          </p:cNvSpPr>
          <p:nvPr/>
        </p:nvSpPr>
        <p:spPr bwMode="auto">
          <a:xfrm>
            <a:off x="827088" y="2409825"/>
            <a:ext cx="1295400" cy="10895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nSpc>
                <a:spcPct val="120000"/>
              </a:lnSpc>
            </a:pPr>
            <a:r>
              <a:rPr lang="zh-CN" altLang="en-US" sz="1100" b="1" dirty="0">
                <a:latin typeface="微软雅黑" panose="020B0503020204020204" charset="-122"/>
                <a:ea typeface="微软雅黑" panose="020B0503020204020204" charset="-122"/>
                <a:cs typeface="+mn-ea"/>
                <a:sym typeface="微软雅黑" panose="020B0503020204020204" charset="-122"/>
              </a:rPr>
              <a:t>标题文字</a:t>
            </a:r>
            <a:endParaRPr lang="en-US" altLang="zh-CN" sz="1100" b="1" dirty="0">
              <a:latin typeface="微软雅黑" panose="020B0503020204020204" charset="-122"/>
              <a:ea typeface="微软雅黑" panose="020B0503020204020204" charset="-122"/>
              <a:cs typeface="+mn-ea"/>
              <a:sym typeface="微软雅黑" panose="020B0503020204020204" charset="-122"/>
            </a:endParaRPr>
          </a:p>
          <a:p>
            <a:pPr>
              <a:lnSpc>
                <a:spcPct val="120000"/>
              </a:lnSpc>
            </a:pPr>
            <a:r>
              <a:rPr lang="zh-CN" altLang="en-US" sz="800" dirty="0">
                <a:solidFill>
                  <a:schemeClr val="bg2">
                    <a:lumMod val="50000"/>
                  </a:schemeClr>
                </a:solidFill>
                <a:latin typeface="微软雅黑" panose="020B0503020204020204" charset="-122"/>
                <a:ea typeface="微软雅黑" panose="020B0503020204020204" charset="-122"/>
                <a:cs typeface="+mn-ea"/>
                <a:sym typeface="微软雅黑" panose="020B0503020204020204" charset="-122"/>
              </a:rPr>
              <a:t>严格执行财务制度，规范财务行为，坚持收支两条线，加强财务核算和财务监督，杜绝不合理开支，加强应收款项的回收，尽量减少不必要的损失。</a:t>
            </a:r>
          </a:p>
        </p:txBody>
      </p:sp>
      <p:sp>
        <p:nvSpPr>
          <p:cNvPr id="23568" name="Text Box 16"/>
          <p:cNvSpPr txBox="1">
            <a:spLocks noChangeArrowheads="1"/>
          </p:cNvSpPr>
          <p:nvPr/>
        </p:nvSpPr>
        <p:spPr bwMode="auto">
          <a:xfrm>
            <a:off x="3530600" y="1316038"/>
            <a:ext cx="327334"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zh-CN" b="1" dirty="0">
                <a:solidFill>
                  <a:srgbClr val="3F1655"/>
                </a:solidFill>
                <a:latin typeface="微软雅黑" panose="020B0503020204020204" charset="-122"/>
                <a:ea typeface="微软雅黑" panose="020B0503020204020204" charset="-122"/>
                <a:cs typeface="+mn-ea"/>
                <a:sym typeface="微软雅黑" panose="020B0503020204020204" charset="-122"/>
              </a:rPr>
              <a:t>2</a:t>
            </a:r>
          </a:p>
        </p:txBody>
      </p:sp>
      <p:sp>
        <p:nvSpPr>
          <p:cNvPr id="23569" name="Text Box 17"/>
          <p:cNvSpPr txBox="1">
            <a:spLocks noChangeArrowheads="1"/>
          </p:cNvSpPr>
          <p:nvPr/>
        </p:nvSpPr>
        <p:spPr bwMode="auto">
          <a:xfrm>
            <a:off x="3530600" y="4154488"/>
            <a:ext cx="327334"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zh-CN" b="1" dirty="0">
                <a:solidFill>
                  <a:srgbClr val="3F1655"/>
                </a:solidFill>
                <a:latin typeface="微软雅黑" panose="020B0503020204020204" charset="-122"/>
                <a:ea typeface="微软雅黑" panose="020B0503020204020204" charset="-122"/>
                <a:cs typeface="+mn-ea"/>
                <a:sym typeface="微软雅黑" panose="020B0503020204020204" charset="-122"/>
              </a:rPr>
              <a:t>4</a:t>
            </a:r>
          </a:p>
        </p:txBody>
      </p:sp>
      <p:sp>
        <p:nvSpPr>
          <p:cNvPr id="23570" name="Text Box 18"/>
          <p:cNvSpPr txBox="1">
            <a:spLocks noChangeArrowheads="1"/>
          </p:cNvSpPr>
          <p:nvPr/>
        </p:nvSpPr>
        <p:spPr bwMode="auto">
          <a:xfrm>
            <a:off x="5772150" y="1152525"/>
            <a:ext cx="327334"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zh-CN" b="1" dirty="0">
                <a:solidFill>
                  <a:srgbClr val="3F1655"/>
                </a:solidFill>
                <a:latin typeface="微软雅黑" panose="020B0503020204020204" charset="-122"/>
                <a:ea typeface="微软雅黑" panose="020B0503020204020204" charset="-122"/>
                <a:cs typeface="+mn-ea"/>
                <a:sym typeface="微软雅黑" panose="020B0503020204020204" charset="-122"/>
              </a:rPr>
              <a:t>1</a:t>
            </a:r>
          </a:p>
        </p:txBody>
      </p:sp>
      <p:sp>
        <p:nvSpPr>
          <p:cNvPr id="23571" name="Text Box 19"/>
          <p:cNvSpPr txBox="1">
            <a:spLocks noChangeArrowheads="1"/>
          </p:cNvSpPr>
          <p:nvPr/>
        </p:nvSpPr>
        <p:spPr bwMode="auto">
          <a:xfrm>
            <a:off x="5772150" y="4332288"/>
            <a:ext cx="327334"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zh-CN" b="1">
                <a:solidFill>
                  <a:srgbClr val="3F1655"/>
                </a:solidFill>
                <a:latin typeface="微软雅黑" panose="020B0503020204020204" charset="-122"/>
                <a:ea typeface="微软雅黑" panose="020B0503020204020204" charset="-122"/>
                <a:cs typeface="+mn-ea"/>
                <a:sym typeface="微软雅黑" panose="020B0503020204020204" charset="-122"/>
              </a:rPr>
              <a:t>5</a:t>
            </a:r>
          </a:p>
        </p:txBody>
      </p:sp>
      <p:sp>
        <p:nvSpPr>
          <p:cNvPr id="23572" name="Text Box 20"/>
          <p:cNvSpPr txBox="1">
            <a:spLocks noChangeArrowheads="1"/>
          </p:cNvSpPr>
          <p:nvPr/>
        </p:nvSpPr>
        <p:spPr bwMode="auto">
          <a:xfrm>
            <a:off x="2419350" y="2740025"/>
            <a:ext cx="327334"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zh-CN" b="1" dirty="0">
                <a:solidFill>
                  <a:srgbClr val="3F1655"/>
                </a:solidFill>
                <a:latin typeface="微软雅黑" panose="020B0503020204020204" charset="-122"/>
                <a:ea typeface="微软雅黑" panose="020B0503020204020204" charset="-122"/>
                <a:cs typeface="+mn-ea"/>
                <a:sym typeface="微软雅黑" panose="020B0503020204020204" charset="-122"/>
              </a:rPr>
              <a:t>3</a:t>
            </a:r>
          </a:p>
        </p:txBody>
      </p:sp>
      <p:sp>
        <p:nvSpPr>
          <p:cNvPr id="21" name="Text Box 4"/>
          <p:cNvSpPr txBox="1">
            <a:spLocks noChangeArrowheads="1"/>
          </p:cNvSpPr>
          <p:nvPr/>
        </p:nvSpPr>
        <p:spPr bwMode="auto">
          <a:xfrm>
            <a:off x="3453745" y="192933"/>
            <a:ext cx="2236510"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000" dirty="0">
                <a:solidFill>
                  <a:schemeClr val="tx1">
                    <a:lumMod val="85000"/>
                    <a:lumOff val="15000"/>
                  </a:schemeClr>
                </a:solidFill>
                <a:latin typeface="微软雅黑" panose="020B0503020204020204" charset="-122"/>
                <a:ea typeface="微软雅黑" panose="020B0503020204020204" charset="-122"/>
                <a:cs typeface="+mn-ea"/>
                <a:sym typeface="微软雅黑" panose="020B0503020204020204" charset="-122"/>
              </a:rPr>
              <a:t>下一年度工作计划</a:t>
            </a:r>
            <a:endParaRPr lang="zh-CN" altLang="zh-CN" sz="2000" dirty="0">
              <a:solidFill>
                <a:schemeClr val="tx1">
                  <a:lumMod val="85000"/>
                  <a:lumOff val="15000"/>
                </a:schemeClr>
              </a:solidFill>
              <a:latin typeface="微软雅黑" panose="020B0503020204020204" charset="-122"/>
              <a:ea typeface="微软雅黑" panose="020B0503020204020204" charset="-122"/>
              <a:cs typeface="+mn-ea"/>
              <a:sym typeface="微软雅黑" panose="020B0503020204020204" charset="-122"/>
            </a:endParaRPr>
          </a:p>
        </p:txBody>
      </p:sp>
      <p:sp>
        <p:nvSpPr>
          <p:cNvPr id="22" name="Line 6"/>
          <p:cNvSpPr>
            <a:spLocks noChangeShapeType="1"/>
          </p:cNvSpPr>
          <p:nvPr/>
        </p:nvSpPr>
        <p:spPr bwMode="auto">
          <a:xfrm>
            <a:off x="0" y="361950"/>
            <a:ext cx="3276634" cy="0"/>
          </a:xfrm>
          <a:prstGeom prst="line">
            <a:avLst/>
          </a:prstGeom>
          <a:noFill/>
          <a:ln w="6350">
            <a:solidFill>
              <a:srgbClr val="0070C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latin typeface="微软雅黑" panose="020B0503020204020204" charset="-122"/>
              <a:ea typeface="微软雅黑" panose="020B0503020204020204" charset="-122"/>
              <a:cs typeface="+mn-ea"/>
              <a:sym typeface="微软雅黑" panose="020B0503020204020204" charset="-122"/>
            </a:endParaRPr>
          </a:p>
        </p:txBody>
      </p:sp>
      <p:sp>
        <p:nvSpPr>
          <p:cNvPr id="23" name="Line 7"/>
          <p:cNvSpPr>
            <a:spLocks noChangeShapeType="1"/>
          </p:cNvSpPr>
          <p:nvPr/>
        </p:nvSpPr>
        <p:spPr bwMode="auto">
          <a:xfrm>
            <a:off x="5935663" y="361950"/>
            <a:ext cx="3208337" cy="0"/>
          </a:xfrm>
          <a:prstGeom prst="line">
            <a:avLst/>
          </a:prstGeom>
          <a:noFill/>
          <a:ln w="6350">
            <a:solidFill>
              <a:srgbClr val="0070C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latin typeface="微软雅黑" panose="020B0503020204020204" charset="-122"/>
              <a:ea typeface="微软雅黑" panose="020B0503020204020204" charset="-122"/>
              <a:cs typeface="+mn-ea"/>
              <a:sym typeface="微软雅黑" panose="020B0503020204020204" charset="-122"/>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3000">
        <p:fade/>
      </p:transition>
    </mc:Choice>
    <mc:Fallback xmlns="">
      <p:transition spd="med"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additive="base">
                                        <p:cTn id="7" dur="500" fill="hold"/>
                                        <p:tgtEl>
                                          <p:spTgt spid="22"/>
                                        </p:tgtEl>
                                        <p:attrNameLst>
                                          <p:attrName>ppt_x</p:attrName>
                                        </p:attrNameLst>
                                      </p:cBhvr>
                                      <p:tavLst>
                                        <p:tav tm="0">
                                          <p:val>
                                            <p:strVal val="1+#ppt_w/2"/>
                                          </p:val>
                                        </p:tav>
                                        <p:tav tm="100000">
                                          <p:val>
                                            <p:strVal val="#ppt_x"/>
                                          </p:val>
                                        </p:tav>
                                      </p:tavLst>
                                    </p:anim>
                                    <p:anim calcmode="lin" valueType="num">
                                      <p:cBhvr additive="base">
                                        <p:cTn id="8" dur="500" fill="hold"/>
                                        <p:tgtEl>
                                          <p:spTgt spid="22"/>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23"/>
                                        </p:tgtEl>
                                        <p:attrNameLst>
                                          <p:attrName>style.visibility</p:attrName>
                                        </p:attrNameLst>
                                      </p:cBhvr>
                                      <p:to>
                                        <p:strVal val="visible"/>
                                      </p:to>
                                    </p:set>
                                    <p:anim calcmode="lin" valueType="num">
                                      <p:cBhvr additive="base">
                                        <p:cTn id="11" dur="500" fill="hold"/>
                                        <p:tgtEl>
                                          <p:spTgt spid="23"/>
                                        </p:tgtEl>
                                        <p:attrNameLst>
                                          <p:attrName>ppt_x</p:attrName>
                                        </p:attrNameLst>
                                      </p:cBhvr>
                                      <p:tavLst>
                                        <p:tav tm="0">
                                          <p:val>
                                            <p:strVal val="0-#ppt_w/2"/>
                                          </p:val>
                                        </p:tav>
                                        <p:tav tm="100000">
                                          <p:val>
                                            <p:strVal val="#ppt_x"/>
                                          </p:val>
                                        </p:tav>
                                      </p:tavLst>
                                    </p:anim>
                                    <p:anim calcmode="lin" valueType="num">
                                      <p:cBhvr additive="base">
                                        <p:cTn id="12" dur="500" fill="hold"/>
                                        <p:tgtEl>
                                          <p:spTgt spid="23"/>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42" presetClass="entr" presetSubtype="0" fill="hold" grpId="0" nodeType="afterEffect">
                                  <p:stCondLst>
                                    <p:cond delay="0"/>
                                  </p:stCondLst>
                                  <p:childTnLst>
                                    <p:set>
                                      <p:cBhvr>
                                        <p:cTn id="15" dur="1" fill="hold">
                                          <p:stCondLst>
                                            <p:cond delay="0"/>
                                          </p:stCondLst>
                                        </p:cTn>
                                        <p:tgtEl>
                                          <p:spTgt spid="21"/>
                                        </p:tgtEl>
                                        <p:attrNameLst>
                                          <p:attrName>style.visibility</p:attrName>
                                        </p:attrNameLst>
                                      </p:cBhvr>
                                      <p:to>
                                        <p:strVal val="visible"/>
                                      </p:to>
                                    </p:set>
                                    <p:animEffect transition="in" filter="fade">
                                      <p:cBhvr>
                                        <p:cTn id="16" dur="1000"/>
                                        <p:tgtEl>
                                          <p:spTgt spid="21"/>
                                        </p:tgtEl>
                                      </p:cBhvr>
                                    </p:animEffect>
                                    <p:anim calcmode="lin" valueType="num">
                                      <p:cBhvr>
                                        <p:cTn id="17" dur="1000" fill="hold"/>
                                        <p:tgtEl>
                                          <p:spTgt spid="21"/>
                                        </p:tgtEl>
                                        <p:attrNameLst>
                                          <p:attrName>ppt_x</p:attrName>
                                        </p:attrNameLst>
                                      </p:cBhvr>
                                      <p:tavLst>
                                        <p:tav tm="0">
                                          <p:val>
                                            <p:strVal val="#ppt_x"/>
                                          </p:val>
                                        </p:tav>
                                        <p:tav tm="100000">
                                          <p:val>
                                            <p:strVal val="#ppt_x"/>
                                          </p:val>
                                        </p:tav>
                                      </p:tavLst>
                                    </p:anim>
                                    <p:anim calcmode="lin" valueType="num">
                                      <p:cBhvr>
                                        <p:cTn id="18" dur="1000" fill="hold"/>
                                        <p:tgtEl>
                                          <p:spTgt spid="21"/>
                                        </p:tgtEl>
                                        <p:attrNameLst>
                                          <p:attrName>ppt_y</p:attrName>
                                        </p:attrNameLst>
                                      </p:cBhvr>
                                      <p:tavLst>
                                        <p:tav tm="0">
                                          <p:val>
                                            <p:strVal val="#ppt_y+.1"/>
                                          </p:val>
                                        </p:tav>
                                        <p:tav tm="100000">
                                          <p:val>
                                            <p:strVal val="#ppt_y"/>
                                          </p:val>
                                        </p:tav>
                                      </p:tavLst>
                                    </p:anim>
                                  </p:childTnLst>
                                </p:cTn>
                              </p:par>
                            </p:childTnLst>
                          </p:cTn>
                        </p:par>
                        <p:par>
                          <p:cTn id="19" fill="hold">
                            <p:stCondLst>
                              <p:cond delay="1500"/>
                            </p:stCondLst>
                            <p:childTnLst>
                              <p:par>
                                <p:cTn id="20" presetID="22" presetClass="entr" presetSubtype="2" fill="hold" grpId="0" nodeType="afterEffect">
                                  <p:stCondLst>
                                    <p:cond delay="0"/>
                                  </p:stCondLst>
                                  <p:childTnLst>
                                    <p:set>
                                      <p:cBhvr>
                                        <p:cTn id="21" dur="1" fill="hold">
                                          <p:stCondLst>
                                            <p:cond delay="0"/>
                                          </p:stCondLst>
                                        </p:cTn>
                                        <p:tgtEl>
                                          <p:spTgt spid="23558"/>
                                        </p:tgtEl>
                                        <p:attrNameLst>
                                          <p:attrName>style.visibility</p:attrName>
                                        </p:attrNameLst>
                                      </p:cBhvr>
                                      <p:to>
                                        <p:strVal val="visible"/>
                                      </p:to>
                                    </p:set>
                                    <p:animEffect transition="in" filter="wipe(right)">
                                      <p:cBhvr>
                                        <p:cTn id="22" dur="500"/>
                                        <p:tgtEl>
                                          <p:spTgt spid="23558"/>
                                        </p:tgtEl>
                                      </p:cBhvr>
                                    </p:animEffect>
                                  </p:childTnLst>
                                </p:cTn>
                              </p:par>
                            </p:childTnLst>
                          </p:cTn>
                        </p:par>
                        <p:par>
                          <p:cTn id="23" fill="hold">
                            <p:stCondLst>
                              <p:cond delay="2000"/>
                            </p:stCondLst>
                            <p:childTnLst>
                              <p:par>
                                <p:cTn id="24" presetID="53" presetClass="entr" presetSubtype="16" fill="hold" grpId="0" nodeType="afterEffect">
                                  <p:stCondLst>
                                    <p:cond delay="0"/>
                                  </p:stCondLst>
                                  <p:childTnLst>
                                    <p:set>
                                      <p:cBhvr>
                                        <p:cTn id="25" dur="1" fill="hold">
                                          <p:stCondLst>
                                            <p:cond delay="0"/>
                                          </p:stCondLst>
                                        </p:cTn>
                                        <p:tgtEl>
                                          <p:spTgt spid="23570"/>
                                        </p:tgtEl>
                                        <p:attrNameLst>
                                          <p:attrName>style.visibility</p:attrName>
                                        </p:attrNameLst>
                                      </p:cBhvr>
                                      <p:to>
                                        <p:strVal val="visible"/>
                                      </p:to>
                                    </p:set>
                                    <p:anim calcmode="lin" valueType="num">
                                      <p:cBhvr>
                                        <p:cTn id="26" dur="500" fill="hold"/>
                                        <p:tgtEl>
                                          <p:spTgt spid="23570"/>
                                        </p:tgtEl>
                                        <p:attrNameLst>
                                          <p:attrName>ppt_w</p:attrName>
                                        </p:attrNameLst>
                                      </p:cBhvr>
                                      <p:tavLst>
                                        <p:tav tm="0">
                                          <p:val>
                                            <p:fltVal val="0"/>
                                          </p:val>
                                        </p:tav>
                                        <p:tav tm="100000">
                                          <p:val>
                                            <p:strVal val="#ppt_w"/>
                                          </p:val>
                                        </p:tav>
                                      </p:tavLst>
                                    </p:anim>
                                    <p:anim calcmode="lin" valueType="num">
                                      <p:cBhvr>
                                        <p:cTn id="27" dur="500" fill="hold"/>
                                        <p:tgtEl>
                                          <p:spTgt spid="23570"/>
                                        </p:tgtEl>
                                        <p:attrNameLst>
                                          <p:attrName>ppt_h</p:attrName>
                                        </p:attrNameLst>
                                      </p:cBhvr>
                                      <p:tavLst>
                                        <p:tav tm="0">
                                          <p:val>
                                            <p:fltVal val="0"/>
                                          </p:val>
                                        </p:tav>
                                        <p:tav tm="100000">
                                          <p:val>
                                            <p:strVal val="#ppt_h"/>
                                          </p:val>
                                        </p:tav>
                                      </p:tavLst>
                                    </p:anim>
                                    <p:animEffect transition="in" filter="fade">
                                      <p:cBhvr>
                                        <p:cTn id="28" dur="500"/>
                                        <p:tgtEl>
                                          <p:spTgt spid="23570"/>
                                        </p:tgtEl>
                                      </p:cBhvr>
                                    </p:animEffect>
                                  </p:childTnLst>
                                </p:cTn>
                              </p:par>
                            </p:childTnLst>
                          </p:cTn>
                        </p:par>
                        <p:par>
                          <p:cTn id="29" fill="hold">
                            <p:stCondLst>
                              <p:cond delay="2500"/>
                            </p:stCondLst>
                            <p:childTnLst>
                              <p:par>
                                <p:cTn id="30" presetID="42" presetClass="entr" presetSubtype="0" fill="hold" grpId="0" nodeType="afterEffect">
                                  <p:stCondLst>
                                    <p:cond delay="0"/>
                                  </p:stCondLst>
                                  <p:childTnLst>
                                    <p:set>
                                      <p:cBhvr>
                                        <p:cTn id="31" dur="1" fill="hold">
                                          <p:stCondLst>
                                            <p:cond delay="0"/>
                                          </p:stCondLst>
                                        </p:cTn>
                                        <p:tgtEl>
                                          <p:spTgt spid="23563"/>
                                        </p:tgtEl>
                                        <p:attrNameLst>
                                          <p:attrName>style.visibility</p:attrName>
                                        </p:attrNameLst>
                                      </p:cBhvr>
                                      <p:to>
                                        <p:strVal val="visible"/>
                                      </p:to>
                                    </p:set>
                                    <p:animEffect transition="in" filter="fade">
                                      <p:cBhvr>
                                        <p:cTn id="32" dur="1000"/>
                                        <p:tgtEl>
                                          <p:spTgt spid="23563"/>
                                        </p:tgtEl>
                                      </p:cBhvr>
                                    </p:animEffect>
                                    <p:anim calcmode="lin" valueType="num">
                                      <p:cBhvr>
                                        <p:cTn id="33" dur="1000" fill="hold"/>
                                        <p:tgtEl>
                                          <p:spTgt spid="23563"/>
                                        </p:tgtEl>
                                        <p:attrNameLst>
                                          <p:attrName>ppt_x</p:attrName>
                                        </p:attrNameLst>
                                      </p:cBhvr>
                                      <p:tavLst>
                                        <p:tav tm="0">
                                          <p:val>
                                            <p:strVal val="#ppt_x"/>
                                          </p:val>
                                        </p:tav>
                                        <p:tav tm="100000">
                                          <p:val>
                                            <p:strVal val="#ppt_x"/>
                                          </p:val>
                                        </p:tav>
                                      </p:tavLst>
                                    </p:anim>
                                    <p:anim calcmode="lin" valueType="num">
                                      <p:cBhvr>
                                        <p:cTn id="34" dur="1000" fill="hold"/>
                                        <p:tgtEl>
                                          <p:spTgt spid="23563"/>
                                        </p:tgtEl>
                                        <p:attrNameLst>
                                          <p:attrName>ppt_y</p:attrName>
                                        </p:attrNameLst>
                                      </p:cBhvr>
                                      <p:tavLst>
                                        <p:tav tm="0">
                                          <p:val>
                                            <p:strVal val="#ppt_y+.1"/>
                                          </p:val>
                                        </p:tav>
                                        <p:tav tm="100000">
                                          <p:val>
                                            <p:strVal val="#ppt_y"/>
                                          </p:val>
                                        </p:tav>
                                      </p:tavLst>
                                    </p:anim>
                                  </p:childTnLst>
                                </p:cTn>
                              </p:par>
                            </p:childTnLst>
                          </p:cTn>
                        </p:par>
                        <p:par>
                          <p:cTn id="35" fill="hold">
                            <p:stCondLst>
                              <p:cond delay="3500"/>
                            </p:stCondLst>
                            <p:childTnLst>
                              <p:par>
                                <p:cTn id="36" presetID="22" presetClass="entr" presetSubtype="4" fill="hold" grpId="0" nodeType="afterEffect">
                                  <p:stCondLst>
                                    <p:cond delay="0"/>
                                  </p:stCondLst>
                                  <p:childTnLst>
                                    <p:set>
                                      <p:cBhvr>
                                        <p:cTn id="37" dur="1" fill="hold">
                                          <p:stCondLst>
                                            <p:cond delay="0"/>
                                          </p:stCondLst>
                                        </p:cTn>
                                        <p:tgtEl>
                                          <p:spTgt spid="23559"/>
                                        </p:tgtEl>
                                        <p:attrNameLst>
                                          <p:attrName>style.visibility</p:attrName>
                                        </p:attrNameLst>
                                      </p:cBhvr>
                                      <p:to>
                                        <p:strVal val="visible"/>
                                      </p:to>
                                    </p:set>
                                    <p:animEffect transition="in" filter="wipe(down)">
                                      <p:cBhvr>
                                        <p:cTn id="38" dur="500"/>
                                        <p:tgtEl>
                                          <p:spTgt spid="23559"/>
                                        </p:tgtEl>
                                      </p:cBhvr>
                                    </p:animEffect>
                                  </p:childTnLst>
                                </p:cTn>
                              </p:par>
                            </p:childTnLst>
                          </p:cTn>
                        </p:par>
                        <p:par>
                          <p:cTn id="39" fill="hold">
                            <p:stCondLst>
                              <p:cond delay="4000"/>
                            </p:stCondLst>
                            <p:childTnLst>
                              <p:par>
                                <p:cTn id="40" presetID="53" presetClass="entr" presetSubtype="16" fill="hold" grpId="0" nodeType="afterEffect">
                                  <p:stCondLst>
                                    <p:cond delay="0"/>
                                  </p:stCondLst>
                                  <p:childTnLst>
                                    <p:set>
                                      <p:cBhvr>
                                        <p:cTn id="41" dur="1" fill="hold">
                                          <p:stCondLst>
                                            <p:cond delay="0"/>
                                          </p:stCondLst>
                                        </p:cTn>
                                        <p:tgtEl>
                                          <p:spTgt spid="23568"/>
                                        </p:tgtEl>
                                        <p:attrNameLst>
                                          <p:attrName>style.visibility</p:attrName>
                                        </p:attrNameLst>
                                      </p:cBhvr>
                                      <p:to>
                                        <p:strVal val="visible"/>
                                      </p:to>
                                    </p:set>
                                    <p:anim calcmode="lin" valueType="num">
                                      <p:cBhvr>
                                        <p:cTn id="42" dur="500" fill="hold"/>
                                        <p:tgtEl>
                                          <p:spTgt spid="23568"/>
                                        </p:tgtEl>
                                        <p:attrNameLst>
                                          <p:attrName>ppt_w</p:attrName>
                                        </p:attrNameLst>
                                      </p:cBhvr>
                                      <p:tavLst>
                                        <p:tav tm="0">
                                          <p:val>
                                            <p:fltVal val="0"/>
                                          </p:val>
                                        </p:tav>
                                        <p:tav tm="100000">
                                          <p:val>
                                            <p:strVal val="#ppt_w"/>
                                          </p:val>
                                        </p:tav>
                                      </p:tavLst>
                                    </p:anim>
                                    <p:anim calcmode="lin" valueType="num">
                                      <p:cBhvr>
                                        <p:cTn id="43" dur="500" fill="hold"/>
                                        <p:tgtEl>
                                          <p:spTgt spid="23568"/>
                                        </p:tgtEl>
                                        <p:attrNameLst>
                                          <p:attrName>ppt_h</p:attrName>
                                        </p:attrNameLst>
                                      </p:cBhvr>
                                      <p:tavLst>
                                        <p:tav tm="0">
                                          <p:val>
                                            <p:fltVal val="0"/>
                                          </p:val>
                                        </p:tav>
                                        <p:tav tm="100000">
                                          <p:val>
                                            <p:strVal val="#ppt_h"/>
                                          </p:val>
                                        </p:tav>
                                      </p:tavLst>
                                    </p:anim>
                                    <p:animEffect transition="in" filter="fade">
                                      <p:cBhvr>
                                        <p:cTn id="44" dur="500"/>
                                        <p:tgtEl>
                                          <p:spTgt spid="23568"/>
                                        </p:tgtEl>
                                      </p:cBhvr>
                                    </p:animEffect>
                                  </p:childTnLst>
                                </p:cTn>
                              </p:par>
                            </p:childTnLst>
                          </p:cTn>
                        </p:par>
                        <p:par>
                          <p:cTn id="45" fill="hold">
                            <p:stCondLst>
                              <p:cond delay="4500"/>
                            </p:stCondLst>
                            <p:childTnLst>
                              <p:par>
                                <p:cTn id="46" presetID="42" presetClass="entr" presetSubtype="0" fill="hold" grpId="0" nodeType="afterEffect">
                                  <p:stCondLst>
                                    <p:cond delay="0"/>
                                  </p:stCondLst>
                                  <p:childTnLst>
                                    <p:set>
                                      <p:cBhvr>
                                        <p:cTn id="47" dur="1" fill="hold">
                                          <p:stCondLst>
                                            <p:cond delay="0"/>
                                          </p:stCondLst>
                                        </p:cTn>
                                        <p:tgtEl>
                                          <p:spTgt spid="23565"/>
                                        </p:tgtEl>
                                        <p:attrNameLst>
                                          <p:attrName>style.visibility</p:attrName>
                                        </p:attrNameLst>
                                      </p:cBhvr>
                                      <p:to>
                                        <p:strVal val="visible"/>
                                      </p:to>
                                    </p:set>
                                    <p:animEffect transition="in" filter="fade">
                                      <p:cBhvr>
                                        <p:cTn id="48" dur="1000"/>
                                        <p:tgtEl>
                                          <p:spTgt spid="23565"/>
                                        </p:tgtEl>
                                      </p:cBhvr>
                                    </p:animEffect>
                                    <p:anim calcmode="lin" valueType="num">
                                      <p:cBhvr>
                                        <p:cTn id="49" dur="1000" fill="hold"/>
                                        <p:tgtEl>
                                          <p:spTgt spid="23565"/>
                                        </p:tgtEl>
                                        <p:attrNameLst>
                                          <p:attrName>ppt_x</p:attrName>
                                        </p:attrNameLst>
                                      </p:cBhvr>
                                      <p:tavLst>
                                        <p:tav tm="0">
                                          <p:val>
                                            <p:strVal val="#ppt_x"/>
                                          </p:val>
                                        </p:tav>
                                        <p:tav tm="100000">
                                          <p:val>
                                            <p:strVal val="#ppt_x"/>
                                          </p:val>
                                        </p:tav>
                                      </p:tavLst>
                                    </p:anim>
                                    <p:anim calcmode="lin" valueType="num">
                                      <p:cBhvr>
                                        <p:cTn id="50" dur="1000" fill="hold"/>
                                        <p:tgtEl>
                                          <p:spTgt spid="23565"/>
                                        </p:tgtEl>
                                        <p:attrNameLst>
                                          <p:attrName>ppt_y</p:attrName>
                                        </p:attrNameLst>
                                      </p:cBhvr>
                                      <p:tavLst>
                                        <p:tav tm="0">
                                          <p:val>
                                            <p:strVal val="#ppt_y+.1"/>
                                          </p:val>
                                        </p:tav>
                                        <p:tav tm="100000">
                                          <p:val>
                                            <p:strVal val="#ppt_y"/>
                                          </p:val>
                                        </p:tav>
                                      </p:tavLst>
                                    </p:anim>
                                  </p:childTnLst>
                                </p:cTn>
                              </p:par>
                            </p:childTnLst>
                          </p:cTn>
                        </p:par>
                        <p:par>
                          <p:cTn id="51" fill="hold">
                            <p:stCondLst>
                              <p:cond delay="5500"/>
                            </p:stCondLst>
                            <p:childTnLst>
                              <p:par>
                                <p:cTn id="52" presetID="22" presetClass="entr" presetSubtype="2" fill="hold" grpId="0" nodeType="afterEffect">
                                  <p:stCondLst>
                                    <p:cond delay="0"/>
                                  </p:stCondLst>
                                  <p:childTnLst>
                                    <p:set>
                                      <p:cBhvr>
                                        <p:cTn id="53" dur="1" fill="hold">
                                          <p:stCondLst>
                                            <p:cond delay="0"/>
                                          </p:stCondLst>
                                        </p:cTn>
                                        <p:tgtEl>
                                          <p:spTgt spid="23560"/>
                                        </p:tgtEl>
                                        <p:attrNameLst>
                                          <p:attrName>style.visibility</p:attrName>
                                        </p:attrNameLst>
                                      </p:cBhvr>
                                      <p:to>
                                        <p:strVal val="visible"/>
                                      </p:to>
                                    </p:set>
                                    <p:animEffect transition="in" filter="wipe(right)">
                                      <p:cBhvr>
                                        <p:cTn id="54" dur="500"/>
                                        <p:tgtEl>
                                          <p:spTgt spid="23560"/>
                                        </p:tgtEl>
                                      </p:cBhvr>
                                    </p:animEffect>
                                  </p:childTnLst>
                                </p:cTn>
                              </p:par>
                            </p:childTnLst>
                          </p:cTn>
                        </p:par>
                        <p:par>
                          <p:cTn id="55" fill="hold">
                            <p:stCondLst>
                              <p:cond delay="6000"/>
                            </p:stCondLst>
                            <p:childTnLst>
                              <p:par>
                                <p:cTn id="56" presetID="53" presetClass="entr" presetSubtype="16" fill="hold" grpId="0" nodeType="afterEffect">
                                  <p:stCondLst>
                                    <p:cond delay="0"/>
                                  </p:stCondLst>
                                  <p:childTnLst>
                                    <p:set>
                                      <p:cBhvr>
                                        <p:cTn id="57" dur="1" fill="hold">
                                          <p:stCondLst>
                                            <p:cond delay="0"/>
                                          </p:stCondLst>
                                        </p:cTn>
                                        <p:tgtEl>
                                          <p:spTgt spid="23572"/>
                                        </p:tgtEl>
                                        <p:attrNameLst>
                                          <p:attrName>style.visibility</p:attrName>
                                        </p:attrNameLst>
                                      </p:cBhvr>
                                      <p:to>
                                        <p:strVal val="visible"/>
                                      </p:to>
                                    </p:set>
                                    <p:anim calcmode="lin" valueType="num">
                                      <p:cBhvr>
                                        <p:cTn id="58" dur="500" fill="hold"/>
                                        <p:tgtEl>
                                          <p:spTgt spid="23572"/>
                                        </p:tgtEl>
                                        <p:attrNameLst>
                                          <p:attrName>ppt_w</p:attrName>
                                        </p:attrNameLst>
                                      </p:cBhvr>
                                      <p:tavLst>
                                        <p:tav tm="0">
                                          <p:val>
                                            <p:fltVal val="0"/>
                                          </p:val>
                                        </p:tav>
                                        <p:tav tm="100000">
                                          <p:val>
                                            <p:strVal val="#ppt_w"/>
                                          </p:val>
                                        </p:tav>
                                      </p:tavLst>
                                    </p:anim>
                                    <p:anim calcmode="lin" valueType="num">
                                      <p:cBhvr>
                                        <p:cTn id="59" dur="500" fill="hold"/>
                                        <p:tgtEl>
                                          <p:spTgt spid="23572"/>
                                        </p:tgtEl>
                                        <p:attrNameLst>
                                          <p:attrName>ppt_h</p:attrName>
                                        </p:attrNameLst>
                                      </p:cBhvr>
                                      <p:tavLst>
                                        <p:tav tm="0">
                                          <p:val>
                                            <p:fltVal val="0"/>
                                          </p:val>
                                        </p:tav>
                                        <p:tav tm="100000">
                                          <p:val>
                                            <p:strVal val="#ppt_h"/>
                                          </p:val>
                                        </p:tav>
                                      </p:tavLst>
                                    </p:anim>
                                    <p:animEffect transition="in" filter="fade">
                                      <p:cBhvr>
                                        <p:cTn id="60" dur="500"/>
                                        <p:tgtEl>
                                          <p:spTgt spid="23572"/>
                                        </p:tgtEl>
                                      </p:cBhvr>
                                    </p:animEffect>
                                  </p:childTnLst>
                                </p:cTn>
                              </p:par>
                            </p:childTnLst>
                          </p:cTn>
                        </p:par>
                        <p:par>
                          <p:cTn id="61" fill="hold">
                            <p:stCondLst>
                              <p:cond delay="6500"/>
                            </p:stCondLst>
                            <p:childTnLst>
                              <p:par>
                                <p:cTn id="62" presetID="42" presetClass="entr" presetSubtype="0" fill="hold" grpId="0" nodeType="afterEffect">
                                  <p:stCondLst>
                                    <p:cond delay="0"/>
                                  </p:stCondLst>
                                  <p:childTnLst>
                                    <p:set>
                                      <p:cBhvr>
                                        <p:cTn id="63" dur="1" fill="hold">
                                          <p:stCondLst>
                                            <p:cond delay="0"/>
                                          </p:stCondLst>
                                        </p:cTn>
                                        <p:tgtEl>
                                          <p:spTgt spid="23567"/>
                                        </p:tgtEl>
                                        <p:attrNameLst>
                                          <p:attrName>style.visibility</p:attrName>
                                        </p:attrNameLst>
                                      </p:cBhvr>
                                      <p:to>
                                        <p:strVal val="visible"/>
                                      </p:to>
                                    </p:set>
                                    <p:animEffect transition="in" filter="fade">
                                      <p:cBhvr>
                                        <p:cTn id="64" dur="1000"/>
                                        <p:tgtEl>
                                          <p:spTgt spid="23567"/>
                                        </p:tgtEl>
                                      </p:cBhvr>
                                    </p:animEffect>
                                    <p:anim calcmode="lin" valueType="num">
                                      <p:cBhvr>
                                        <p:cTn id="65" dur="1000" fill="hold"/>
                                        <p:tgtEl>
                                          <p:spTgt spid="23567"/>
                                        </p:tgtEl>
                                        <p:attrNameLst>
                                          <p:attrName>ppt_x</p:attrName>
                                        </p:attrNameLst>
                                      </p:cBhvr>
                                      <p:tavLst>
                                        <p:tav tm="0">
                                          <p:val>
                                            <p:strVal val="#ppt_x"/>
                                          </p:val>
                                        </p:tav>
                                        <p:tav tm="100000">
                                          <p:val>
                                            <p:strVal val="#ppt_x"/>
                                          </p:val>
                                        </p:tav>
                                      </p:tavLst>
                                    </p:anim>
                                    <p:anim calcmode="lin" valueType="num">
                                      <p:cBhvr>
                                        <p:cTn id="66" dur="1000" fill="hold"/>
                                        <p:tgtEl>
                                          <p:spTgt spid="23567"/>
                                        </p:tgtEl>
                                        <p:attrNameLst>
                                          <p:attrName>ppt_y</p:attrName>
                                        </p:attrNameLst>
                                      </p:cBhvr>
                                      <p:tavLst>
                                        <p:tav tm="0">
                                          <p:val>
                                            <p:strVal val="#ppt_y+.1"/>
                                          </p:val>
                                        </p:tav>
                                        <p:tav tm="100000">
                                          <p:val>
                                            <p:strVal val="#ppt_y"/>
                                          </p:val>
                                        </p:tav>
                                      </p:tavLst>
                                    </p:anim>
                                  </p:childTnLst>
                                </p:cTn>
                              </p:par>
                            </p:childTnLst>
                          </p:cTn>
                        </p:par>
                        <p:par>
                          <p:cTn id="67" fill="hold">
                            <p:stCondLst>
                              <p:cond delay="7500"/>
                            </p:stCondLst>
                            <p:childTnLst>
                              <p:par>
                                <p:cTn id="68" presetID="22" presetClass="entr" presetSubtype="2" fill="hold" grpId="0" nodeType="afterEffect">
                                  <p:stCondLst>
                                    <p:cond delay="0"/>
                                  </p:stCondLst>
                                  <p:childTnLst>
                                    <p:set>
                                      <p:cBhvr>
                                        <p:cTn id="69" dur="1" fill="hold">
                                          <p:stCondLst>
                                            <p:cond delay="0"/>
                                          </p:stCondLst>
                                        </p:cTn>
                                        <p:tgtEl>
                                          <p:spTgt spid="23561"/>
                                        </p:tgtEl>
                                        <p:attrNameLst>
                                          <p:attrName>style.visibility</p:attrName>
                                        </p:attrNameLst>
                                      </p:cBhvr>
                                      <p:to>
                                        <p:strVal val="visible"/>
                                      </p:to>
                                    </p:set>
                                    <p:animEffect transition="in" filter="wipe(right)">
                                      <p:cBhvr>
                                        <p:cTn id="70" dur="500"/>
                                        <p:tgtEl>
                                          <p:spTgt spid="23561"/>
                                        </p:tgtEl>
                                      </p:cBhvr>
                                    </p:animEffect>
                                  </p:childTnLst>
                                </p:cTn>
                              </p:par>
                            </p:childTnLst>
                          </p:cTn>
                        </p:par>
                        <p:par>
                          <p:cTn id="71" fill="hold">
                            <p:stCondLst>
                              <p:cond delay="8000"/>
                            </p:stCondLst>
                            <p:childTnLst>
                              <p:par>
                                <p:cTn id="72" presetID="53" presetClass="entr" presetSubtype="16" fill="hold" grpId="0" nodeType="afterEffect">
                                  <p:stCondLst>
                                    <p:cond delay="0"/>
                                  </p:stCondLst>
                                  <p:childTnLst>
                                    <p:set>
                                      <p:cBhvr>
                                        <p:cTn id="73" dur="1" fill="hold">
                                          <p:stCondLst>
                                            <p:cond delay="0"/>
                                          </p:stCondLst>
                                        </p:cTn>
                                        <p:tgtEl>
                                          <p:spTgt spid="23569"/>
                                        </p:tgtEl>
                                        <p:attrNameLst>
                                          <p:attrName>style.visibility</p:attrName>
                                        </p:attrNameLst>
                                      </p:cBhvr>
                                      <p:to>
                                        <p:strVal val="visible"/>
                                      </p:to>
                                    </p:set>
                                    <p:anim calcmode="lin" valueType="num">
                                      <p:cBhvr>
                                        <p:cTn id="74" dur="500" fill="hold"/>
                                        <p:tgtEl>
                                          <p:spTgt spid="23569"/>
                                        </p:tgtEl>
                                        <p:attrNameLst>
                                          <p:attrName>ppt_w</p:attrName>
                                        </p:attrNameLst>
                                      </p:cBhvr>
                                      <p:tavLst>
                                        <p:tav tm="0">
                                          <p:val>
                                            <p:fltVal val="0"/>
                                          </p:val>
                                        </p:tav>
                                        <p:tav tm="100000">
                                          <p:val>
                                            <p:strVal val="#ppt_w"/>
                                          </p:val>
                                        </p:tav>
                                      </p:tavLst>
                                    </p:anim>
                                    <p:anim calcmode="lin" valueType="num">
                                      <p:cBhvr>
                                        <p:cTn id="75" dur="500" fill="hold"/>
                                        <p:tgtEl>
                                          <p:spTgt spid="23569"/>
                                        </p:tgtEl>
                                        <p:attrNameLst>
                                          <p:attrName>ppt_h</p:attrName>
                                        </p:attrNameLst>
                                      </p:cBhvr>
                                      <p:tavLst>
                                        <p:tav tm="0">
                                          <p:val>
                                            <p:fltVal val="0"/>
                                          </p:val>
                                        </p:tav>
                                        <p:tav tm="100000">
                                          <p:val>
                                            <p:strVal val="#ppt_h"/>
                                          </p:val>
                                        </p:tav>
                                      </p:tavLst>
                                    </p:anim>
                                    <p:animEffect transition="in" filter="fade">
                                      <p:cBhvr>
                                        <p:cTn id="76" dur="500"/>
                                        <p:tgtEl>
                                          <p:spTgt spid="23569"/>
                                        </p:tgtEl>
                                      </p:cBhvr>
                                    </p:animEffect>
                                  </p:childTnLst>
                                </p:cTn>
                              </p:par>
                            </p:childTnLst>
                          </p:cTn>
                        </p:par>
                        <p:par>
                          <p:cTn id="77" fill="hold">
                            <p:stCondLst>
                              <p:cond delay="8500"/>
                            </p:stCondLst>
                            <p:childTnLst>
                              <p:par>
                                <p:cTn id="78" presetID="42" presetClass="entr" presetSubtype="0" fill="hold" grpId="0" nodeType="afterEffect">
                                  <p:stCondLst>
                                    <p:cond delay="0"/>
                                  </p:stCondLst>
                                  <p:childTnLst>
                                    <p:set>
                                      <p:cBhvr>
                                        <p:cTn id="79" dur="1" fill="hold">
                                          <p:stCondLst>
                                            <p:cond delay="0"/>
                                          </p:stCondLst>
                                        </p:cTn>
                                        <p:tgtEl>
                                          <p:spTgt spid="23566"/>
                                        </p:tgtEl>
                                        <p:attrNameLst>
                                          <p:attrName>style.visibility</p:attrName>
                                        </p:attrNameLst>
                                      </p:cBhvr>
                                      <p:to>
                                        <p:strVal val="visible"/>
                                      </p:to>
                                    </p:set>
                                    <p:animEffect transition="in" filter="fade">
                                      <p:cBhvr>
                                        <p:cTn id="80" dur="1000"/>
                                        <p:tgtEl>
                                          <p:spTgt spid="23566"/>
                                        </p:tgtEl>
                                      </p:cBhvr>
                                    </p:animEffect>
                                    <p:anim calcmode="lin" valueType="num">
                                      <p:cBhvr>
                                        <p:cTn id="81" dur="1000" fill="hold"/>
                                        <p:tgtEl>
                                          <p:spTgt spid="23566"/>
                                        </p:tgtEl>
                                        <p:attrNameLst>
                                          <p:attrName>ppt_x</p:attrName>
                                        </p:attrNameLst>
                                      </p:cBhvr>
                                      <p:tavLst>
                                        <p:tav tm="0">
                                          <p:val>
                                            <p:strVal val="#ppt_x"/>
                                          </p:val>
                                        </p:tav>
                                        <p:tav tm="100000">
                                          <p:val>
                                            <p:strVal val="#ppt_x"/>
                                          </p:val>
                                        </p:tav>
                                      </p:tavLst>
                                    </p:anim>
                                    <p:anim calcmode="lin" valueType="num">
                                      <p:cBhvr>
                                        <p:cTn id="82" dur="1000" fill="hold"/>
                                        <p:tgtEl>
                                          <p:spTgt spid="23566"/>
                                        </p:tgtEl>
                                        <p:attrNameLst>
                                          <p:attrName>ppt_y</p:attrName>
                                        </p:attrNameLst>
                                      </p:cBhvr>
                                      <p:tavLst>
                                        <p:tav tm="0">
                                          <p:val>
                                            <p:strVal val="#ppt_y+.1"/>
                                          </p:val>
                                        </p:tav>
                                        <p:tav tm="100000">
                                          <p:val>
                                            <p:strVal val="#ppt_y"/>
                                          </p:val>
                                        </p:tav>
                                      </p:tavLst>
                                    </p:anim>
                                  </p:childTnLst>
                                </p:cTn>
                              </p:par>
                            </p:childTnLst>
                          </p:cTn>
                        </p:par>
                        <p:par>
                          <p:cTn id="83" fill="hold">
                            <p:stCondLst>
                              <p:cond delay="9500"/>
                            </p:stCondLst>
                            <p:childTnLst>
                              <p:par>
                                <p:cTn id="84" presetID="22" presetClass="entr" presetSubtype="2" fill="hold" grpId="0" nodeType="afterEffect">
                                  <p:stCondLst>
                                    <p:cond delay="0"/>
                                  </p:stCondLst>
                                  <p:childTnLst>
                                    <p:set>
                                      <p:cBhvr>
                                        <p:cTn id="85" dur="1" fill="hold">
                                          <p:stCondLst>
                                            <p:cond delay="0"/>
                                          </p:stCondLst>
                                        </p:cTn>
                                        <p:tgtEl>
                                          <p:spTgt spid="23562"/>
                                        </p:tgtEl>
                                        <p:attrNameLst>
                                          <p:attrName>style.visibility</p:attrName>
                                        </p:attrNameLst>
                                      </p:cBhvr>
                                      <p:to>
                                        <p:strVal val="visible"/>
                                      </p:to>
                                    </p:set>
                                    <p:animEffect transition="in" filter="wipe(right)">
                                      <p:cBhvr>
                                        <p:cTn id="86" dur="500"/>
                                        <p:tgtEl>
                                          <p:spTgt spid="23562"/>
                                        </p:tgtEl>
                                      </p:cBhvr>
                                    </p:animEffect>
                                  </p:childTnLst>
                                </p:cTn>
                              </p:par>
                            </p:childTnLst>
                          </p:cTn>
                        </p:par>
                        <p:par>
                          <p:cTn id="87" fill="hold">
                            <p:stCondLst>
                              <p:cond delay="10000"/>
                            </p:stCondLst>
                            <p:childTnLst>
                              <p:par>
                                <p:cTn id="88" presetID="53" presetClass="entr" presetSubtype="16" fill="hold" grpId="0" nodeType="afterEffect">
                                  <p:stCondLst>
                                    <p:cond delay="0"/>
                                  </p:stCondLst>
                                  <p:childTnLst>
                                    <p:set>
                                      <p:cBhvr>
                                        <p:cTn id="89" dur="1" fill="hold">
                                          <p:stCondLst>
                                            <p:cond delay="0"/>
                                          </p:stCondLst>
                                        </p:cTn>
                                        <p:tgtEl>
                                          <p:spTgt spid="23571"/>
                                        </p:tgtEl>
                                        <p:attrNameLst>
                                          <p:attrName>style.visibility</p:attrName>
                                        </p:attrNameLst>
                                      </p:cBhvr>
                                      <p:to>
                                        <p:strVal val="visible"/>
                                      </p:to>
                                    </p:set>
                                    <p:anim calcmode="lin" valueType="num">
                                      <p:cBhvr>
                                        <p:cTn id="90" dur="500" fill="hold"/>
                                        <p:tgtEl>
                                          <p:spTgt spid="23571"/>
                                        </p:tgtEl>
                                        <p:attrNameLst>
                                          <p:attrName>ppt_w</p:attrName>
                                        </p:attrNameLst>
                                      </p:cBhvr>
                                      <p:tavLst>
                                        <p:tav tm="0">
                                          <p:val>
                                            <p:fltVal val="0"/>
                                          </p:val>
                                        </p:tav>
                                        <p:tav tm="100000">
                                          <p:val>
                                            <p:strVal val="#ppt_w"/>
                                          </p:val>
                                        </p:tav>
                                      </p:tavLst>
                                    </p:anim>
                                    <p:anim calcmode="lin" valueType="num">
                                      <p:cBhvr>
                                        <p:cTn id="91" dur="500" fill="hold"/>
                                        <p:tgtEl>
                                          <p:spTgt spid="23571"/>
                                        </p:tgtEl>
                                        <p:attrNameLst>
                                          <p:attrName>ppt_h</p:attrName>
                                        </p:attrNameLst>
                                      </p:cBhvr>
                                      <p:tavLst>
                                        <p:tav tm="0">
                                          <p:val>
                                            <p:fltVal val="0"/>
                                          </p:val>
                                        </p:tav>
                                        <p:tav tm="100000">
                                          <p:val>
                                            <p:strVal val="#ppt_h"/>
                                          </p:val>
                                        </p:tav>
                                      </p:tavLst>
                                    </p:anim>
                                    <p:animEffect transition="in" filter="fade">
                                      <p:cBhvr>
                                        <p:cTn id="92" dur="500"/>
                                        <p:tgtEl>
                                          <p:spTgt spid="23571"/>
                                        </p:tgtEl>
                                      </p:cBhvr>
                                    </p:animEffect>
                                  </p:childTnLst>
                                </p:cTn>
                              </p:par>
                            </p:childTnLst>
                          </p:cTn>
                        </p:par>
                        <p:par>
                          <p:cTn id="93" fill="hold">
                            <p:stCondLst>
                              <p:cond delay="10500"/>
                            </p:stCondLst>
                            <p:childTnLst>
                              <p:par>
                                <p:cTn id="94" presetID="42" presetClass="entr" presetSubtype="0" fill="hold" grpId="0" nodeType="afterEffect">
                                  <p:stCondLst>
                                    <p:cond delay="0"/>
                                  </p:stCondLst>
                                  <p:childTnLst>
                                    <p:set>
                                      <p:cBhvr>
                                        <p:cTn id="95" dur="1" fill="hold">
                                          <p:stCondLst>
                                            <p:cond delay="0"/>
                                          </p:stCondLst>
                                        </p:cTn>
                                        <p:tgtEl>
                                          <p:spTgt spid="23564"/>
                                        </p:tgtEl>
                                        <p:attrNameLst>
                                          <p:attrName>style.visibility</p:attrName>
                                        </p:attrNameLst>
                                      </p:cBhvr>
                                      <p:to>
                                        <p:strVal val="visible"/>
                                      </p:to>
                                    </p:set>
                                    <p:animEffect transition="in" filter="fade">
                                      <p:cBhvr>
                                        <p:cTn id="96" dur="1000"/>
                                        <p:tgtEl>
                                          <p:spTgt spid="23564"/>
                                        </p:tgtEl>
                                      </p:cBhvr>
                                    </p:animEffect>
                                    <p:anim calcmode="lin" valueType="num">
                                      <p:cBhvr>
                                        <p:cTn id="97" dur="1000" fill="hold"/>
                                        <p:tgtEl>
                                          <p:spTgt spid="23564"/>
                                        </p:tgtEl>
                                        <p:attrNameLst>
                                          <p:attrName>ppt_x</p:attrName>
                                        </p:attrNameLst>
                                      </p:cBhvr>
                                      <p:tavLst>
                                        <p:tav tm="0">
                                          <p:val>
                                            <p:strVal val="#ppt_x"/>
                                          </p:val>
                                        </p:tav>
                                        <p:tav tm="100000">
                                          <p:val>
                                            <p:strVal val="#ppt_x"/>
                                          </p:val>
                                        </p:tav>
                                      </p:tavLst>
                                    </p:anim>
                                    <p:anim calcmode="lin" valueType="num">
                                      <p:cBhvr>
                                        <p:cTn id="98" dur="1000" fill="hold"/>
                                        <p:tgtEl>
                                          <p:spTgt spid="2356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58" grpId="0" animBg="1"/>
      <p:bldP spid="23559" grpId="0" animBg="1"/>
      <p:bldP spid="23560" grpId="0" animBg="1"/>
      <p:bldP spid="23561" grpId="0" animBg="1"/>
      <p:bldP spid="23562" grpId="0" animBg="1"/>
      <p:bldP spid="23563" grpId="0"/>
      <p:bldP spid="23564" grpId="0"/>
      <p:bldP spid="23565" grpId="0"/>
      <p:bldP spid="23566" grpId="0"/>
      <p:bldP spid="23567" grpId="0"/>
      <p:bldP spid="23568" grpId="0"/>
      <p:bldP spid="23569" grpId="0"/>
      <p:bldP spid="23570" grpId="0"/>
      <p:bldP spid="23571" grpId="0"/>
      <p:bldP spid="23572" grpId="0"/>
      <p:bldP spid="21" grpId="0"/>
      <p:bldP spid="22" grpId="0" animBg="1"/>
      <p:bldP spid="23"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654050" y="1620838"/>
            <a:ext cx="3889375" cy="2136061"/>
            <a:chOff x="654050" y="1620838"/>
            <a:chExt cx="3889375" cy="2136061"/>
          </a:xfrm>
        </p:grpSpPr>
        <p:sp>
          <p:nvSpPr>
            <p:cNvPr id="25605" name="Freeform 5"/>
            <p:cNvSpPr/>
            <p:nvPr/>
          </p:nvSpPr>
          <p:spPr bwMode="auto">
            <a:xfrm>
              <a:off x="654050" y="1620838"/>
              <a:ext cx="446088" cy="128587"/>
            </a:xfrm>
            <a:custGeom>
              <a:avLst/>
              <a:gdLst>
                <a:gd name="T0" fmla="*/ 446088 w 199"/>
                <a:gd name="T1" fmla="*/ 101516 h 57"/>
                <a:gd name="T2" fmla="*/ 421430 w 199"/>
                <a:gd name="T3" fmla="*/ 128587 h 57"/>
                <a:gd name="T4" fmla="*/ 24658 w 199"/>
                <a:gd name="T5" fmla="*/ 128587 h 57"/>
                <a:gd name="T6" fmla="*/ 0 w 199"/>
                <a:gd name="T7" fmla="*/ 101516 h 57"/>
                <a:gd name="T8" fmla="*/ 0 w 199"/>
                <a:gd name="T9" fmla="*/ 24815 h 57"/>
                <a:gd name="T10" fmla="*/ 24658 w 199"/>
                <a:gd name="T11" fmla="*/ 0 h 57"/>
                <a:gd name="T12" fmla="*/ 421430 w 199"/>
                <a:gd name="T13" fmla="*/ 0 h 57"/>
                <a:gd name="T14" fmla="*/ 446088 w 199"/>
                <a:gd name="T15" fmla="*/ 24815 h 57"/>
                <a:gd name="T16" fmla="*/ 446088 w 199"/>
                <a:gd name="T17" fmla="*/ 101516 h 5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99" h="57">
                  <a:moveTo>
                    <a:pt x="199" y="45"/>
                  </a:moveTo>
                  <a:cubicBezTo>
                    <a:pt x="199" y="52"/>
                    <a:pt x="194" y="57"/>
                    <a:pt x="188" y="57"/>
                  </a:cubicBezTo>
                  <a:cubicBezTo>
                    <a:pt x="11" y="57"/>
                    <a:pt x="11" y="57"/>
                    <a:pt x="11" y="57"/>
                  </a:cubicBezTo>
                  <a:cubicBezTo>
                    <a:pt x="5" y="57"/>
                    <a:pt x="0" y="52"/>
                    <a:pt x="0" y="45"/>
                  </a:cubicBezTo>
                  <a:cubicBezTo>
                    <a:pt x="0" y="11"/>
                    <a:pt x="0" y="11"/>
                    <a:pt x="0" y="11"/>
                  </a:cubicBezTo>
                  <a:cubicBezTo>
                    <a:pt x="0" y="5"/>
                    <a:pt x="5" y="0"/>
                    <a:pt x="11" y="0"/>
                  </a:cubicBezTo>
                  <a:cubicBezTo>
                    <a:pt x="188" y="0"/>
                    <a:pt x="188" y="0"/>
                    <a:pt x="188" y="0"/>
                  </a:cubicBezTo>
                  <a:cubicBezTo>
                    <a:pt x="194" y="0"/>
                    <a:pt x="199" y="5"/>
                    <a:pt x="199" y="11"/>
                  </a:cubicBezTo>
                  <a:lnTo>
                    <a:pt x="199" y="45"/>
                  </a:lnTo>
                  <a:close/>
                </a:path>
              </a:pathLst>
            </a:custGeom>
            <a:solidFill>
              <a:srgbClr val="C0C0C0">
                <a:alpha val="20000"/>
              </a:srgb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latin typeface="微软雅黑" panose="020B0503020204020204" charset="-122"/>
                <a:ea typeface="微软雅黑" panose="020B0503020204020204" charset="-122"/>
                <a:cs typeface="+mn-ea"/>
                <a:sym typeface="微软雅黑" panose="020B0503020204020204" charset="-122"/>
              </a:endParaRPr>
            </a:p>
          </p:txBody>
        </p:sp>
        <p:sp>
          <p:nvSpPr>
            <p:cNvPr id="25606" name="Freeform 6"/>
            <p:cNvSpPr/>
            <p:nvPr/>
          </p:nvSpPr>
          <p:spPr bwMode="auto">
            <a:xfrm>
              <a:off x="654050" y="1816100"/>
              <a:ext cx="446088" cy="128588"/>
            </a:xfrm>
            <a:custGeom>
              <a:avLst/>
              <a:gdLst>
                <a:gd name="T0" fmla="*/ 446088 w 199"/>
                <a:gd name="T1" fmla="*/ 101517 h 57"/>
                <a:gd name="T2" fmla="*/ 421430 w 199"/>
                <a:gd name="T3" fmla="*/ 128588 h 57"/>
                <a:gd name="T4" fmla="*/ 24658 w 199"/>
                <a:gd name="T5" fmla="*/ 128588 h 57"/>
                <a:gd name="T6" fmla="*/ 0 w 199"/>
                <a:gd name="T7" fmla="*/ 101517 h 57"/>
                <a:gd name="T8" fmla="*/ 0 w 199"/>
                <a:gd name="T9" fmla="*/ 24815 h 57"/>
                <a:gd name="T10" fmla="*/ 24658 w 199"/>
                <a:gd name="T11" fmla="*/ 0 h 57"/>
                <a:gd name="T12" fmla="*/ 421430 w 199"/>
                <a:gd name="T13" fmla="*/ 0 h 57"/>
                <a:gd name="T14" fmla="*/ 446088 w 199"/>
                <a:gd name="T15" fmla="*/ 24815 h 57"/>
                <a:gd name="T16" fmla="*/ 446088 w 199"/>
                <a:gd name="T17" fmla="*/ 101517 h 5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99" h="57">
                  <a:moveTo>
                    <a:pt x="199" y="45"/>
                  </a:moveTo>
                  <a:cubicBezTo>
                    <a:pt x="199" y="52"/>
                    <a:pt x="194" y="57"/>
                    <a:pt x="188" y="57"/>
                  </a:cubicBezTo>
                  <a:cubicBezTo>
                    <a:pt x="11" y="57"/>
                    <a:pt x="11" y="57"/>
                    <a:pt x="11" y="57"/>
                  </a:cubicBezTo>
                  <a:cubicBezTo>
                    <a:pt x="5" y="57"/>
                    <a:pt x="0" y="52"/>
                    <a:pt x="0" y="45"/>
                  </a:cubicBezTo>
                  <a:cubicBezTo>
                    <a:pt x="0" y="11"/>
                    <a:pt x="0" y="11"/>
                    <a:pt x="0" y="11"/>
                  </a:cubicBezTo>
                  <a:cubicBezTo>
                    <a:pt x="0" y="5"/>
                    <a:pt x="5" y="0"/>
                    <a:pt x="11" y="0"/>
                  </a:cubicBezTo>
                  <a:cubicBezTo>
                    <a:pt x="188" y="0"/>
                    <a:pt x="188" y="0"/>
                    <a:pt x="188" y="0"/>
                  </a:cubicBezTo>
                  <a:cubicBezTo>
                    <a:pt x="194" y="0"/>
                    <a:pt x="199" y="5"/>
                    <a:pt x="199" y="11"/>
                  </a:cubicBezTo>
                  <a:lnTo>
                    <a:pt x="199" y="45"/>
                  </a:lnTo>
                  <a:close/>
                </a:path>
              </a:pathLst>
            </a:custGeom>
            <a:solidFill>
              <a:srgbClr val="C0C0C0">
                <a:alpha val="20000"/>
              </a:srgb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latin typeface="微软雅黑" panose="020B0503020204020204" charset="-122"/>
                <a:ea typeface="微软雅黑" panose="020B0503020204020204" charset="-122"/>
                <a:cs typeface="+mn-ea"/>
                <a:sym typeface="微软雅黑" panose="020B0503020204020204" charset="-122"/>
              </a:endParaRPr>
            </a:p>
          </p:txBody>
        </p:sp>
        <p:sp>
          <p:nvSpPr>
            <p:cNvPr id="25607" name="Freeform 7"/>
            <p:cNvSpPr/>
            <p:nvPr/>
          </p:nvSpPr>
          <p:spPr bwMode="auto">
            <a:xfrm>
              <a:off x="654050" y="2011363"/>
              <a:ext cx="446088" cy="128587"/>
            </a:xfrm>
            <a:custGeom>
              <a:avLst/>
              <a:gdLst>
                <a:gd name="T0" fmla="*/ 446088 w 199"/>
                <a:gd name="T1" fmla="*/ 103772 h 57"/>
                <a:gd name="T2" fmla="*/ 421430 w 199"/>
                <a:gd name="T3" fmla="*/ 128587 h 57"/>
                <a:gd name="T4" fmla="*/ 24658 w 199"/>
                <a:gd name="T5" fmla="*/ 128587 h 57"/>
                <a:gd name="T6" fmla="*/ 0 w 199"/>
                <a:gd name="T7" fmla="*/ 103772 h 57"/>
                <a:gd name="T8" fmla="*/ 0 w 199"/>
                <a:gd name="T9" fmla="*/ 24815 h 57"/>
                <a:gd name="T10" fmla="*/ 24658 w 199"/>
                <a:gd name="T11" fmla="*/ 0 h 57"/>
                <a:gd name="T12" fmla="*/ 421430 w 199"/>
                <a:gd name="T13" fmla="*/ 0 h 57"/>
                <a:gd name="T14" fmla="*/ 446088 w 199"/>
                <a:gd name="T15" fmla="*/ 24815 h 57"/>
                <a:gd name="T16" fmla="*/ 446088 w 199"/>
                <a:gd name="T17" fmla="*/ 103772 h 5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99" h="57">
                  <a:moveTo>
                    <a:pt x="199" y="46"/>
                  </a:moveTo>
                  <a:cubicBezTo>
                    <a:pt x="199" y="52"/>
                    <a:pt x="194" y="57"/>
                    <a:pt x="188" y="57"/>
                  </a:cubicBezTo>
                  <a:cubicBezTo>
                    <a:pt x="11" y="57"/>
                    <a:pt x="11" y="57"/>
                    <a:pt x="11" y="57"/>
                  </a:cubicBezTo>
                  <a:cubicBezTo>
                    <a:pt x="5" y="57"/>
                    <a:pt x="0" y="52"/>
                    <a:pt x="0" y="46"/>
                  </a:cubicBezTo>
                  <a:cubicBezTo>
                    <a:pt x="0" y="11"/>
                    <a:pt x="0" y="11"/>
                    <a:pt x="0" y="11"/>
                  </a:cubicBezTo>
                  <a:cubicBezTo>
                    <a:pt x="0" y="5"/>
                    <a:pt x="5" y="0"/>
                    <a:pt x="11" y="0"/>
                  </a:cubicBezTo>
                  <a:cubicBezTo>
                    <a:pt x="188" y="0"/>
                    <a:pt x="188" y="0"/>
                    <a:pt x="188" y="0"/>
                  </a:cubicBezTo>
                  <a:cubicBezTo>
                    <a:pt x="194" y="0"/>
                    <a:pt x="199" y="5"/>
                    <a:pt x="199" y="11"/>
                  </a:cubicBezTo>
                  <a:lnTo>
                    <a:pt x="199" y="46"/>
                  </a:lnTo>
                  <a:close/>
                </a:path>
              </a:pathLst>
            </a:custGeom>
            <a:solidFill>
              <a:srgbClr val="C0C0C0">
                <a:alpha val="20000"/>
              </a:srgb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latin typeface="微软雅黑" panose="020B0503020204020204" charset="-122"/>
                <a:ea typeface="微软雅黑" panose="020B0503020204020204" charset="-122"/>
                <a:cs typeface="+mn-ea"/>
                <a:sym typeface="微软雅黑" panose="020B0503020204020204" charset="-122"/>
              </a:endParaRPr>
            </a:p>
          </p:txBody>
        </p:sp>
        <p:sp>
          <p:nvSpPr>
            <p:cNvPr id="25608" name="Freeform 8"/>
            <p:cNvSpPr/>
            <p:nvPr/>
          </p:nvSpPr>
          <p:spPr bwMode="auto">
            <a:xfrm>
              <a:off x="654050" y="2206625"/>
              <a:ext cx="446088" cy="128588"/>
            </a:xfrm>
            <a:custGeom>
              <a:avLst/>
              <a:gdLst>
                <a:gd name="T0" fmla="*/ 446088 w 199"/>
                <a:gd name="T1" fmla="*/ 103773 h 57"/>
                <a:gd name="T2" fmla="*/ 421430 w 199"/>
                <a:gd name="T3" fmla="*/ 128588 h 57"/>
                <a:gd name="T4" fmla="*/ 24658 w 199"/>
                <a:gd name="T5" fmla="*/ 128588 h 57"/>
                <a:gd name="T6" fmla="*/ 0 w 199"/>
                <a:gd name="T7" fmla="*/ 103773 h 57"/>
                <a:gd name="T8" fmla="*/ 0 w 199"/>
                <a:gd name="T9" fmla="*/ 24815 h 57"/>
                <a:gd name="T10" fmla="*/ 24658 w 199"/>
                <a:gd name="T11" fmla="*/ 0 h 57"/>
                <a:gd name="T12" fmla="*/ 421430 w 199"/>
                <a:gd name="T13" fmla="*/ 0 h 57"/>
                <a:gd name="T14" fmla="*/ 446088 w 199"/>
                <a:gd name="T15" fmla="*/ 24815 h 57"/>
                <a:gd name="T16" fmla="*/ 446088 w 199"/>
                <a:gd name="T17" fmla="*/ 103773 h 5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99" h="57">
                  <a:moveTo>
                    <a:pt x="199" y="46"/>
                  </a:moveTo>
                  <a:cubicBezTo>
                    <a:pt x="199" y="52"/>
                    <a:pt x="194" y="57"/>
                    <a:pt x="188" y="57"/>
                  </a:cubicBezTo>
                  <a:cubicBezTo>
                    <a:pt x="11" y="57"/>
                    <a:pt x="11" y="57"/>
                    <a:pt x="11" y="57"/>
                  </a:cubicBezTo>
                  <a:cubicBezTo>
                    <a:pt x="5" y="57"/>
                    <a:pt x="0" y="52"/>
                    <a:pt x="0" y="46"/>
                  </a:cubicBezTo>
                  <a:cubicBezTo>
                    <a:pt x="0" y="11"/>
                    <a:pt x="0" y="11"/>
                    <a:pt x="0" y="11"/>
                  </a:cubicBezTo>
                  <a:cubicBezTo>
                    <a:pt x="0" y="5"/>
                    <a:pt x="5" y="0"/>
                    <a:pt x="11" y="0"/>
                  </a:cubicBezTo>
                  <a:cubicBezTo>
                    <a:pt x="188" y="0"/>
                    <a:pt x="188" y="0"/>
                    <a:pt x="188" y="0"/>
                  </a:cubicBezTo>
                  <a:cubicBezTo>
                    <a:pt x="194" y="0"/>
                    <a:pt x="199" y="5"/>
                    <a:pt x="199" y="11"/>
                  </a:cubicBezTo>
                  <a:lnTo>
                    <a:pt x="199" y="46"/>
                  </a:lnTo>
                  <a:close/>
                </a:path>
              </a:pathLst>
            </a:custGeom>
            <a:solidFill>
              <a:srgbClr val="0070C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latin typeface="微软雅黑" panose="020B0503020204020204" charset="-122"/>
                <a:ea typeface="微软雅黑" panose="020B0503020204020204" charset="-122"/>
                <a:cs typeface="+mn-ea"/>
                <a:sym typeface="微软雅黑" panose="020B0503020204020204" charset="-122"/>
              </a:endParaRPr>
            </a:p>
          </p:txBody>
        </p:sp>
        <p:sp>
          <p:nvSpPr>
            <p:cNvPr id="25609" name="Freeform 9"/>
            <p:cNvSpPr/>
            <p:nvPr/>
          </p:nvSpPr>
          <p:spPr bwMode="auto">
            <a:xfrm>
              <a:off x="654050" y="2401888"/>
              <a:ext cx="446088" cy="127000"/>
            </a:xfrm>
            <a:custGeom>
              <a:avLst/>
              <a:gdLst>
                <a:gd name="T0" fmla="*/ 446088 w 199"/>
                <a:gd name="T1" fmla="*/ 102491 h 57"/>
                <a:gd name="T2" fmla="*/ 421430 w 199"/>
                <a:gd name="T3" fmla="*/ 127000 h 57"/>
                <a:gd name="T4" fmla="*/ 24658 w 199"/>
                <a:gd name="T5" fmla="*/ 127000 h 57"/>
                <a:gd name="T6" fmla="*/ 0 w 199"/>
                <a:gd name="T7" fmla="*/ 102491 h 57"/>
                <a:gd name="T8" fmla="*/ 0 w 199"/>
                <a:gd name="T9" fmla="*/ 24509 h 57"/>
                <a:gd name="T10" fmla="*/ 24658 w 199"/>
                <a:gd name="T11" fmla="*/ 0 h 57"/>
                <a:gd name="T12" fmla="*/ 421430 w 199"/>
                <a:gd name="T13" fmla="*/ 0 h 57"/>
                <a:gd name="T14" fmla="*/ 446088 w 199"/>
                <a:gd name="T15" fmla="*/ 24509 h 57"/>
                <a:gd name="T16" fmla="*/ 446088 w 199"/>
                <a:gd name="T17" fmla="*/ 102491 h 5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99" h="57">
                  <a:moveTo>
                    <a:pt x="199" y="46"/>
                  </a:moveTo>
                  <a:cubicBezTo>
                    <a:pt x="199" y="52"/>
                    <a:pt x="194" y="57"/>
                    <a:pt x="188" y="57"/>
                  </a:cubicBezTo>
                  <a:cubicBezTo>
                    <a:pt x="11" y="57"/>
                    <a:pt x="11" y="57"/>
                    <a:pt x="11" y="57"/>
                  </a:cubicBezTo>
                  <a:cubicBezTo>
                    <a:pt x="5" y="57"/>
                    <a:pt x="0" y="52"/>
                    <a:pt x="0" y="46"/>
                  </a:cubicBezTo>
                  <a:cubicBezTo>
                    <a:pt x="0" y="11"/>
                    <a:pt x="0" y="11"/>
                    <a:pt x="0" y="11"/>
                  </a:cubicBezTo>
                  <a:cubicBezTo>
                    <a:pt x="0" y="5"/>
                    <a:pt x="5" y="0"/>
                    <a:pt x="11" y="0"/>
                  </a:cubicBezTo>
                  <a:cubicBezTo>
                    <a:pt x="188" y="0"/>
                    <a:pt x="188" y="0"/>
                    <a:pt x="188" y="0"/>
                  </a:cubicBezTo>
                  <a:cubicBezTo>
                    <a:pt x="194" y="0"/>
                    <a:pt x="199" y="5"/>
                    <a:pt x="199" y="11"/>
                  </a:cubicBezTo>
                  <a:lnTo>
                    <a:pt x="199" y="46"/>
                  </a:lnTo>
                  <a:close/>
                </a:path>
              </a:pathLst>
            </a:custGeom>
            <a:solidFill>
              <a:srgbClr val="0070C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latin typeface="微软雅黑" panose="020B0503020204020204" charset="-122"/>
                <a:ea typeface="微软雅黑" panose="020B0503020204020204" charset="-122"/>
                <a:cs typeface="+mn-ea"/>
                <a:sym typeface="微软雅黑" panose="020B0503020204020204" charset="-122"/>
              </a:endParaRPr>
            </a:p>
          </p:txBody>
        </p:sp>
        <p:sp>
          <p:nvSpPr>
            <p:cNvPr id="25610" name="Freeform 10"/>
            <p:cNvSpPr/>
            <p:nvPr/>
          </p:nvSpPr>
          <p:spPr bwMode="auto">
            <a:xfrm>
              <a:off x="654050" y="2597150"/>
              <a:ext cx="446088" cy="127000"/>
            </a:xfrm>
            <a:custGeom>
              <a:avLst/>
              <a:gdLst>
                <a:gd name="T0" fmla="*/ 446088 w 199"/>
                <a:gd name="T1" fmla="*/ 102491 h 57"/>
                <a:gd name="T2" fmla="*/ 421430 w 199"/>
                <a:gd name="T3" fmla="*/ 127000 h 57"/>
                <a:gd name="T4" fmla="*/ 24658 w 199"/>
                <a:gd name="T5" fmla="*/ 127000 h 57"/>
                <a:gd name="T6" fmla="*/ 0 w 199"/>
                <a:gd name="T7" fmla="*/ 102491 h 57"/>
                <a:gd name="T8" fmla="*/ 0 w 199"/>
                <a:gd name="T9" fmla="*/ 24509 h 57"/>
                <a:gd name="T10" fmla="*/ 24658 w 199"/>
                <a:gd name="T11" fmla="*/ 0 h 57"/>
                <a:gd name="T12" fmla="*/ 421430 w 199"/>
                <a:gd name="T13" fmla="*/ 0 h 57"/>
                <a:gd name="T14" fmla="*/ 446088 w 199"/>
                <a:gd name="T15" fmla="*/ 24509 h 57"/>
                <a:gd name="T16" fmla="*/ 446088 w 199"/>
                <a:gd name="T17" fmla="*/ 102491 h 5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99" h="57">
                  <a:moveTo>
                    <a:pt x="199" y="46"/>
                  </a:moveTo>
                  <a:cubicBezTo>
                    <a:pt x="199" y="52"/>
                    <a:pt x="194" y="57"/>
                    <a:pt x="188" y="57"/>
                  </a:cubicBezTo>
                  <a:cubicBezTo>
                    <a:pt x="11" y="57"/>
                    <a:pt x="11" y="57"/>
                    <a:pt x="11" y="57"/>
                  </a:cubicBezTo>
                  <a:cubicBezTo>
                    <a:pt x="5" y="57"/>
                    <a:pt x="0" y="52"/>
                    <a:pt x="0" y="46"/>
                  </a:cubicBezTo>
                  <a:cubicBezTo>
                    <a:pt x="0" y="11"/>
                    <a:pt x="0" y="11"/>
                    <a:pt x="0" y="11"/>
                  </a:cubicBezTo>
                  <a:cubicBezTo>
                    <a:pt x="0" y="5"/>
                    <a:pt x="5" y="0"/>
                    <a:pt x="11" y="0"/>
                  </a:cubicBezTo>
                  <a:cubicBezTo>
                    <a:pt x="188" y="0"/>
                    <a:pt x="188" y="0"/>
                    <a:pt x="188" y="0"/>
                  </a:cubicBezTo>
                  <a:cubicBezTo>
                    <a:pt x="194" y="0"/>
                    <a:pt x="199" y="5"/>
                    <a:pt x="199" y="11"/>
                  </a:cubicBezTo>
                  <a:lnTo>
                    <a:pt x="199" y="46"/>
                  </a:lnTo>
                  <a:close/>
                </a:path>
              </a:pathLst>
            </a:custGeom>
            <a:solidFill>
              <a:srgbClr val="0070C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latin typeface="微软雅黑" panose="020B0503020204020204" charset="-122"/>
                <a:ea typeface="微软雅黑" panose="020B0503020204020204" charset="-122"/>
                <a:cs typeface="+mn-ea"/>
                <a:sym typeface="微软雅黑" panose="020B0503020204020204" charset="-122"/>
              </a:endParaRPr>
            </a:p>
          </p:txBody>
        </p:sp>
        <p:sp>
          <p:nvSpPr>
            <p:cNvPr id="25611" name="Freeform 11"/>
            <p:cNvSpPr/>
            <p:nvPr/>
          </p:nvSpPr>
          <p:spPr bwMode="auto">
            <a:xfrm>
              <a:off x="654050" y="2792413"/>
              <a:ext cx="446088" cy="127000"/>
            </a:xfrm>
            <a:custGeom>
              <a:avLst/>
              <a:gdLst>
                <a:gd name="T0" fmla="*/ 446088 w 199"/>
                <a:gd name="T1" fmla="*/ 102491 h 57"/>
                <a:gd name="T2" fmla="*/ 421430 w 199"/>
                <a:gd name="T3" fmla="*/ 127000 h 57"/>
                <a:gd name="T4" fmla="*/ 24658 w 199"/>
                <a:gd name="T5" fmla="*/ 127000 h 57"/>
                <a:gd name="T6" fmla="*/ 0 w 199"/>
                <a:gd name="T7" fmla="*/ 102491 h 57"/>
                <a:gd name="T8" fmla="*/ 0 w 199"/>
                <a:gd name="T9" fmla="*/ 24509 h 57"/>
                <a:gd name="T10" fmla="*/ 24658 w 199"/>
                <a:gd name="T11" fmla="*/ 0 h 57"/>
                <a:gd name="T12" fmla="*/ 421430 w 199"/>
                <a:gd name="T13" fmla="*/ 0 h 57"/>
                <a:gd name="T14" fmla="*/ 446088 w 199"/>
                <a:gd name="T15" fmla="*/ 24509 h 57"/>
                <a:gd name="T16" fmla="*/ 446088 w 199"/>
                <a:gd name="T17" fmla="*/ 102491 h 5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99" h="57">
                  <a:moveTo>
                    <a:pt x="199" y="46"/>
                  </a:moveTo>
                  <a:cubicBezTo>
                    <a:pt x="199" y="52"/>
                    <a:pt x="194" y="57"/>
                    <a:pt x="188" y="57"/>
                  </a:cubicBezTo>
                  <a:cubicBezTo>
                    <a:pt x="11" y="57"/>
                    <a:pt x="11" y="57"/>
                    <a:pt x="11" y="57"/>
                  </a:cubicBezTo>
                  <a:cubicBezTo>
                    <a:pt x="5" y="57"/>
                    <a:pt x="0" y="52"/>
                    <a:pt x="0" y="46"/>
                  </a:cubicBezTo>
                  <a:cubicBezTo>
                    <a:pt x="0" y="11"/>
                    <a:pt x="0" y="11"/>
                    <a:pt x="0" y="11"/>
                  </a:cubicBezTo>
                  <a:cubicBezTo>
                    <a:pt x="0" y="5"/>
                    <a:pt x="5" y="0"/>
                    <a:pt x="11" y="0"/>
                  </a:cubicBezTo>
                  <a:cubicBezTo>
                    <a:pt x="188" y="0"/>
                    <a:pt x="188" y="0"/>
                    <a:pt x="188" y="0"/>
                  </a:cubicBezTo>
                  <a:cubicBezTo>
                    <a:pt x="194" y="0"/>
                    <a:pt x="199" y="5"/>
                    <a:pt x="199" y="11"/>
                  </a:cubicBezTo>
                  <a:lnTo>
                    <a:pt x="199" y="46"/>
                  </a:lnTo>
                  <a:close/>
                </a:path>
              </a:pathLst>
            </a:custGeom>
            <a:solidFill>
              <a:srgbClr val="0070C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latin typeface="微软雅黑" panose="020B0503020204020204" charset="-122"/>
                <a:ea typeface="微软雅黑" panose="020B0503020204020204" charset="-122"/>
                <a:cs typeface="+mn-ea"/>
                <a:sym typeface="微软雅黑" panose="020B0503020204020204" charset="-122"/>
              </a:endParaRPr>
            </a:p>
          </p:txBody>
        </p:sp>
        <p:sp>
          <p:nvSpPr>
            <p:cNvPr id="25612" name="Freeform 12"/>
            <p:cNvSpPr/>
            <p:nvPr/>
          </p:nvSpPr>
          <p:spPr bwMode="auto">
            <a:xfrm>
              <a:off x="654050" y="2987675"/>
              <a:ext cx="446088" cy="127000"/>
            </a:xfrm>
            <a:custGeom>
              <a:avLst/>
              <a:gdLst>
                <a:gd name="T0" fmla="*/ 446088 w 199"/>
                <a:gd name="T1" fmla="*/ 102491 h 57"/>
                <a:gd name="T2" fmla="*/ 421430 w 199"/>
                <a:gd name="T3" fmla="*/ 127000 h 57"/>
                <a:gd name="T4" fmla="*/ 24658 w 199"/>
                <a:gd name="T5" fmla="*/ 127000 h 57"/>
                <a:gd name="T6" fmla="*/ 0 w 199"/>
                <a:gd name="T7" fmla="*/ 102491 h 57"/>
                <a:gd name="T8" fmla="*/ 0 w 199"/>
                <a:gd name="T9" fmla="*/ 24509 h 57"/>
                <a:gd name="T10" fmla="*/ 24658 w 199"/>
                <a:gd name="T11" fmla="*/ 0 h 57"/>
                <a:gd name="T12" fmla="*/ 421430 w 199"/>
                <a:gd name="T13" fmla="*/ 0 h 57"/>
                <a:gd name="T14" fmla="*/ 446088 w 199"/>
                <a:gd name="T15" fmla="*/ 24509 h 57"/>
                <a:gd name="T16" fmla="*/ 446088 w 199"/>
                <a:gd name="T17" fmla="*/ 102491 h 5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99" h="57">
                  <a:moveTo>
                    <a:pt x="199" y="46"/>
                  </a:moveTo>
                  <a:cubicBezTo>
                    <a:pt x="199" y="52"/>
                    <a:pt x="194" y="57"/>
                    <a:pt x="188" y="57"/>
                  </a:cubicBezTo>
                  <a:cubicBezTo>
                    <a:pt x="11" y="57"/>
                    <a:pt x="11" y="57"/>
                    <a:pt x="11" y="57"/>
                  </a:cubicBezTo>
                  <a:cubicBezTo>
                    <a:pt x="5" y="57"/>
                    <a:pt x="0" y="52"/>
                    <a:pt x="0" y="46"/>
                  </a:cubicBezTo>
                  <a:cubicBezTo>
                    <a:pt x="0" y="11"/>
                    <a:pt x="0" y="11"/>
                    <a:pt x="0" y="11"/>
                  </a:cubicBezTo>
                  <a:cubicBezTo>
                    <a:pt x="0" y="5"/>
                    <a:pt x="5" y="0"/>
                    <a:pt x="11" y="0"/>
                  </a:cubicBezTo>
                  <a:cubicBezTo>
                    <a:pt x="188" y="0"/>
                    <a:pt x="188" y="0"/>
                    <a:pt x="188" y="0"/>
                  </a:cubicBezTo>
                  <a:cubicBezTo>
                    <a:pt x="194" y="0"/>
                    <a:pt x="199" y="5"/>
                    <a:pt x="199" y="11"/>
                  </a:cubicBezTo>
                  <a:lnTo>
                    <a:pt x="199" y="46"/>
                  </a:lnTo>
                  <a:close/>
                </a:path>
              </a:pathLst>
            </a:custGeom>
            <a:solidFill>
              <a:srgbClr val="0070C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latin typeface="微软雅黑" panose="020B0503020204020204" charset="-122"/>
                <a:ea typeface="微软雅黑" panose="020B0503020204020204" charset="-122"/>
                <a:cs typeface="+mn-ea"/>
                <a:sym typeface="微软雅黑" panose="020B0503020204020204" charset="-122"/>
              </a:endParaRPr>
            </a:p>
          </p:txBody>
        </p:sp>
        <p:sp>
          <p:nvSpPr>
            <p:cNvPr id="25613" name="Freeform 13"/>
            <p:cNvSpPr/>
            <p:nvPr/>
          </p:nvSpPr>
          <p:spPr bwMode="auto">
            <a:xfrm>
              <a:off x="654050" y="3181350"/>
              <a:ext cx="446088" cy="128588"/>
            </a:xfrm>
            <a:custGeom>
              <a:avLst/>
              <a:gdLst>
                <a:gd name="T0" fmla="*/ 446088 w 199"/>
                <a:gd name="T1" fmla="*/ 103773 h 57"/>
                <a:gd name="T2" fmla="*/ 421430 w 199"/>
                <a:gd name="T3" fmla="*/ 128588 h 57"/>
                <a:gd name="T4" fmla="*/ 24658 w 199"/>
                <a:gd name="T5" fmla="*/ 128588 h 57"/>
                <a:gd name="T6" fmla="*/ 0 w 199"/>
                <a:gd name="T7" fmla="*/ 103773 h 57"/>
                <a:gd name="T8" fmla="*/ 0 w 199"/>
                <a:gd name="T9" fmla="*/ 24815 h 57"/>
                <a:gd name="T10" fmla="*/ 24658 w 199"/>
                <a:gd name="T11" fmla="*/ 0 h 57"/>
                <a:gd name="T12" fmla="*/ 421430 w 199"/>
                <a:gd name="T13" fmla="*/ 0 h 57"/>
                <a:gd name="T14" fmla="*/ 446088 w 199"/>
                <a:gd name="T15" fmla="*/ 24815 h 57"/>
                <a:gd name="T16" fmla="*/ 446088 w 199"/>
                <a:gd name="T17" fmla="*/ 103773 h 5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99" h="57">
                  <a:moveTo>
                    <a:pt x="199" y="46"/>
                  </a:moveTo>
                  <a:cubicBezTo>
                    <a:pt x="199" y="52"/>
                    <a:pt x="194" y="57"/>
                    <a:pt x="188" y="57"/>
                  </a:cubicBezTo>
                  <a:cubicBezTo>
                    <a:pt x="11" y="57"/>
                    <a:pt x="11" y="57"/>
                    <a:pt x="11" y="57"/>
                  </a:cubicBezTo>
                  <a:cubicBezTo>
                    <a:pt x="5" y="57"/>
                    <a:pt x="0" y="52"/>
                    <a:pt x="0" y="46"/>
                  </a:cubicBezTo>
                  <a:cubicBezTo>
                    <a:pt x="0" y="11"/>
                    <a:pt x="0" y="11"/>
                    <a:pt x="0" y="11"/>
                  </a:cubicBezTo>
                  <a:cubicBezTo>
                    <a:pt x="0" y="5"/>
                    <a:pt x="5" y="0"/>
                    <a:pt x="11" y="0"/>
                  </a:cubicBezTo>
                  <a:cubicBezTo>
                    <a:pt x="188" y="0"/>
                    <a:pt x="188" y="0"/>
                    <a:pt x="188" y="0"/>
                  </a:cubicBezTo>
                  <a:cubicBezTo>
                    <a:pt x="194" y="0"/>
                    <a:pt x="199" y="5"/>
                    <a:pt x="199" y="11"/>
                  </a:cubicBezTo>
                  <a:lnTo>
                    <a:pt x="199" y="46"/>
                  </a:lnTo>
                  <a:close/>
                </a:path>
              </a:pathLst>
            </a:custGeom>
            <a:solidFill>
              <a:srgbClr val="0070C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latin typeface="微软雅黑" panose="020B0503020204020204" charset="-122"/>
                <a:ea typeface="微软雅黑" panose="020B0503020204020204" charset="-122"/>
                <a:cs typeface="+mn-ea"/>
                <a:sym typeface="微软雅黑" panose="020B0503020204020204" charset="-122"/>
              </a:endParaRPr>
            </a:p>
          </p:txBody>
        </p:sp>
        <p:sp>
          <p:nvSpPr>
            <p:cNvPr id="25614" name="Freeform 14"/>
            <p:cNvSpPr/>
            <p:nvPr/>
          </p:nvSpPr>
          <p:spPr bwMode="auto">
            <a:xfrm>
              <a:off x="654050" y="3376613"/>
              <a:ext cx="446088" cy="128587"/>
            </a:xfrm>
            <a:custGeom>
              <a:avLst/>
              <a:gdLst>
                <a:gd name="T0" fmla="*/ 446088 w 199"/>
                <a:gd name="T1" fmla="*/ 103772 h 57"/>
                <a:gd name="T2" fmla="*/ 421430 w 199"/>
                <a:gd name="T3" fmla="*/ 128587 h 57"/>
                <a:gd name="T4" fmla="*/ 24658 w 199"/>
                <a:gd name="T5" fmla="*/ 128587 h 57"/>
                <a:gd name="T6" fmla="*/ 0 w 199"/>
                <a:gd name="T7" fmla="*/ 103772 h 57"/>
                <a:gd name="T8" fmla="*/ 0 w 199"/>
                <a:gd name="T9" fmla="*/ 24815 h 57"/>
                <a:gd name="T10" fmla="*/ 24658 w 199"/>
                <a:gd name="T11" fmla="*/ 0 h 57"/>
                <a:gd name="T12" fmla="*/ 421430 w 199"/>
                <a:gd name="T13" fmla="*/ 0 h 57"/>
                <a:gd name="T14" fmla="*/ 446088 w 199"/>
                <a:gd name="T15" fmla="*/ 24815 h 57"/>
                <a:gd name="T16" fmla="*/ 446088 w 199"/>
                <a:gd name="T17" fmla="*/ 103772 h 5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99" h="57">
                  <a:moveTo>
                    <a:pt x="199" y="46"/>
                  </a:moveTo>
                  <a:cubicBezTo>
                    <a:pt x="199" y="52"/>
                    <a:pt x="194" y="57"/>
                    <a:pt x="188" y="57"/>
                  </a:cubicBezTo>
                  <a:cubicBezTo>
                    <a:pt x="11" y="57"/>
                    <a:pt x="11" y="57"/>
                    <a:pt x="11" y="57"/>
                  </a:cubicBezTo>
                  <a:cubicBezTo>
                    <a:pt x="5" y="57"/>
                    <a:pt x="0" y="52"/>
                    <a:pt x="0" y="46"/>
                  </a:cubicBezTo>
                  <a:cubicBezTo>
                    <a:pt x="0" y="11"/>
                    <a:pt x="0" y="11"/>
                    <a:pt x="0" y="11"/>
                  </a:cubicBezTo>
                  <a:cubicBezTo>
                    <a:pt x="0" y="5"/>
                    <a:pt x="5" y="0"/>
                    <a:pt x="11" y="0"/>
                  </a:cubicBezTo>
                  <a:cubicBezTo>
                    <a:pt x="188" y="0"/>
                    <a:pt x="188" y="0"/>
                    <a:pt x="188" y="0"/>
                  </a:cubicBezTo>
                  <a:cubicBezTo>
                    <a:pt x="194" y="0"/>
                    <a:pt x="199" y="5"/>
                    <a:pt x="199" y="11"/>
                  </a:cubicBezTo>
                  <a:lnTo>
                    <a:pt x="199" y="46"/>
                  </a:lnTo>
                  <a:close/>
                </a:path>
              </a:pathLst>
            </a:custGeom>
            <a:solidFill>
              <a:srgbClr val="0070C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latin typeface="微软雅黑" panose="020B0503020204020204" charset="-122"/>
                <a:ea typeface="微软雅黑" panose="020B0503020204020204" charset="-122"/>
                <a:cs typeface="+mn-ea"/>
                <a:sym typeface="微软雅黑" panose="020B0503020204020204" charset="-122"/>
              </a:endParaRPr>
            </a:p>
          </p:txBody>
        </p:sp>
        <p:sp>
          <p:nvSpPr>
            <p:cNvPr id="25615" name="Freeform 15"/>
            <p:cNvSpPr/>
            <p:nvPr/>
          </p:nvSpPr>
          <p:spPr bwMode="auto">
            <a:xfrm>
              <a:off x="1227138" y="1620838"/>
              <a:ext cx="446087" cy="128587"/>
            </a:xfrm>
            <a:custGeom>
              <a:avLst/>
              <a:gdLst>
                <a:gd name="T0" fmla="*/ 446087 w 199"/>
                <a:gd name="T1" fmla="*/ 101516 h 57"/>
                <a:gd name="T2" fmla="*/ 421429 w 199"/>
                <a:gd name="T3" fmla="*/ 128587 h 57"/>
                <a:gd name="T4" fmla="*/ 24658 w 199"/>
                <a:gd name="T5" fmla="*/ 128587 h 57"/>
                <a:gd name="T6" fmla="*/ 0 w 199"/>
                <a:gd name="T7" fmla="*/ 101516 h 57"/>
                <a:gd name="T8" fmla="*/ 0 w 199"/>
                <a:gd name="T9" fmla="*/ 24815 h 57"/>
                <a:gd name="T10" fmla="*/ 24658 w 199"/>
                <a:gd name="T11" fmla="*/ 0 h 57"/>
                <a:gd name="T12" fmla="*/ 421429 w 199"/>
                <a:gd name="T13" fmla="*/ 0 h 57"/>
                <a:gd name="T14" fmla="*/ 446087 w 199"/>
                <a:gd name="T15" fmla="*/ 24815 h 57"/>
                <a:gd name="T16" fmla="*/ 446087 w 199"/>
                <a:gd name="T17" fmla="*/ 101516 h 5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99" h="57">
                  <a:moveTo>
                    <a:pt x="199" y="45"/>
                  </a:moveTo>
                  <a:cubicBezTo>
                    <a:pt x="199" y="52"/>
                    <a:pt x="194" y="57"/>
                    <a:pt x="188" y="57"/>
                  </a:cubicBezTo>
                  <a:cubicBezTo>
                    <a:pt x="11" y="57"/>
                    <a:pt x="11" y="57"/>
                    <a:pt x="11" y="57"/>
                  </a:cubicBezTo>
                  <a:cubicBezTo>
                    <a:pt x="5" y="57"/>
                    <a:pt x="0" y="52"/>
                    <a:pt x="0" y="45"/>
                  </a:cubicBezTo>
                  <a:cubicBezTo>
                    <a:pt x="0" y="11"/>
                    <a:pt x="0" y="11"/>
                    <a:pt x="0" y="11"/>
                  </a:cubicBezTo>
                  <a:cubicBezTo>
                    <a:pt x="0" y="5"/>
                    <a:pt x="5" y="0"/>
                    <a:pt x="11" y="0"/>
                  </a:cubicBezTo>
                  <a:cubicBezTo>
                    <a:pt x="188" y="0"/>
                    <a:pt x="188" y="0"/>
                    <a:pt x="188" y="0"/>
                  </a:cubicBezTo>
                  <a:cubicBezTo>
                    <a:pt x="194" y="0"/>
                    <a:pt x="199" y="5"/>
                    <a:pt x="199" y="11"/>
                  </a:cubicBezTo>
                  <a:lnTo>
                    <a:pt x="199" y="45"/>
                  </a:lnTo>
                  <a:close/>
                </a:path>
              </a:pathLst>
            </a:custGeom>
            <a:solidFill>
              <a:srgbClr val="C0C0C0">
                <a:alpha val="20000"/>
              </a:srgb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latin typeface="微软雅黑" panose="020B0503020204020204" charset="-122"/>
                <a:ea typeface="微软雅黑" panose="020B0503020204020204" charset="-122"/>
                <a:cs typeface="+mn-ea"/>
                <a:sym typeface="微软雅黑" panose="020B0503020204020204" charset="-122"/>
              </a:endParaRPr>
            </a:p>
          </p:txBody>
        </p:sp>
        <p:sp>
          <p:nvSpPr>
            <p:cNvPr id="25616" name="Freeform 16"/>
            <p:cNvSpPr/>
            <p:nvPr/>
          </p:nvSpPr>
          <p:spPr bwMode="auto">
            <a:xfrm>
              <a:off x="1227138" y="1816100"/>
              <a:ext cx="446087" cy="128588"/>
            </a:xfrm>
            <a:custGeom>
              <a:avLst/>
              <a:gdLst>
                <a:gd name="T0" fmla="*/ 446087 w 199"/>
                <a:gd name="T1" fmla="*/ 101517 h 57"/>
                <a:gd name="T2" fmla="*/ 421429 w 199"/>
                <a:gd name="T3" fmla="*/ 128588 h 57"/>
                <a:gd name="T4" fmla="*/ 24658 w 199"/>
                <a:gd name="T5" fmla="*/ 128588 h 57"/>
                <a:gd name="T6" fmla="*/ 0 w 199"/>
                <a:gd name="T7" fmla="*/ 101517 h 57"/>
                <a:gd name="T8" fmla="*/ 0 w 199"/>
                <a:gd name="T9" fmla="*/ 24815 h 57"/>
                <a:gd name="T10" fmla="*/ 24658 w 199"/>
                <a:gd name="T11" fmla="*/ 0 h 57"/>
                <a:gd name="T12" fmla="*/ 421429 w 199"/>
                <a:gd name="T13" fmla="*/ 0 h 57"/>
                <a:gd name="T14" fmla="*/ 446087 w 199"/>
                <a:gd name="T15" fmla="*/ 24815 h 57"/>
                <a:gd name="T16" fmla="*/ 446087 w 199"/>
                <a:gd name="T17" fmla="*/ 101517 h 5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99" h="57">
                  <a:moveTo>
                    <a:pt x="199" y="45"/>
                  </a:moveTo>
                  <a:cubicBezTo>
                    <a:pt x="199" y="52"/>
                    <a:pt x="194" y="57"/>
                    <a:pt x="188" y="57"/>
                  </a:cubicBezTo>
                  <a:cubicBezTo>
                    <a:pt x="11" y="57"/>
                    <a:pt x="11" y="57"/>
                    <a:pt x="11" y="57"/>
                  </a:cubicBezTo>
                  <a:cubicBezTo>
                    <a:pt x="5" y="57"/>
                    <a:pt x="0" y="52"/>
                    <a:pt x="0" y="45"/>
                  </a:cubicBezTo>
                  <a:cubicBezTo>
                    <a:pt x="0" y="11"/>
                    <a:pt x="0" y="11"/>
                    <a:pt x="0" y="11"/>
                  </a:cubicBezTo>
                  <a:cubicBezTo>
                    <a:pt x="0" y="5"/>
                    <a:pt x="5" y="0"/>
                    <a:pt x="11" y="0"/>
                  </a:cubicBezTo>
                  <a:cubicBezTo>
                    <a:pt x="188" y="0"/>
                    <a:pt x="188" y="0"/>
                    <a:pt x="188" y="0"/>
                  </a:cubicBezTo>
                  <a:cubicBezTo>
                    <a:pt x="194" y="0"/>
                    <a:pt x="199" y="5"/>
                    <a:pt x="199" y="11"/>
                  </a:cubicBezTo>
                  <a:lnTo>
                    <a:pt x="199" y="45"/>
                  </a:lnTo>
                  <a:close/>
                </a:path>
              </a:pathLst>
            </a:custGeom>
            <a:solidFill>
              <a:srgbClr val="00B0F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latin typeface="微软雅黑" panose="020B0503020204020204" charset="-122"/>
                <a:ea typeface="微软雅黑" panose="020B0503020204020204" charset="-122"/>
                <a:cs typeface="+mn-ea"/>
                <a:sym typeface="微软雅黑" panose="020B0503020204020204" charset="-122"/>
              </a:endParaRPr>
            </a:p>
          </p:txBody>
        </p:sp>
        <p:sp>
          <p:nvSpPr>
            <p:cNvPr id="25617" name="Freeform 17"/>
            <p:cNvSpPr/>
            <p:nvPr/>
          </p:nvSpPr>
          <p:spPr bwMode="auto">
            <a:xfrm>
              <a:off x="1227138" y="2011363"/>
              <a:ext cx="446087" cy="128587"/>
            </a:xfrm>
            <a:custGeom>
              <a:avLst/>
              <a:gdLst>
                <a:gd name="T0" fmla="*/ 446087 w 199"/>
                <a:gd name="T1" fmla="*/ 103772 h 57"/>
                <a:gd name="T2" fmla="*/ 421429 w 199"/>
                <a:gd name="T3" fmla="*/ 128587 h 57"/>
                <a:gd name="T4" fmla="*/ 24658 w 199"/>
                <a:gd name="T5" fmla="*/ 128587 h 57"/>
                <a:gd name="T6" fmla="*/ 0 w 199"/>
                <a:gd name="T7" fmla="*/ 103772 h 57"/>
                <a:gd name="T8" fmla="*/ 0 w 199"/>
                <a:gd name="T9" fmla="*/ 24815 h 57"/>
                <a:gd name="T10" fmla="*/ 24658 w 199"/>
                <a:gd name="T11" fmla="*/ 0 h 57"/>
                <a:gd name="T12" fmla="*/ 421429 w 199"/>
                <a:gd name="T13" fmla="*/ 0 h 57"/>
                <a:gd name="T14" fmla="*/ 446087 w 199"/>
                <a:gd name="T15" fmla="*/ 24815 h 57"/>
                <a:gd name="T16" fmla="*/ 446087 w 199"/>
                <a:gd name="T17" fmla="*/ 103772 h 5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99" h="57">
                  <a:moveTo>
                    <a:pt x="199" y="46"/>
                  </a:moveTo>
                  <a:cubicBezTo>
                    <a:pt x="199" y="52"/>
                    <a:pt x="194" y="57"/>
                    <a:pt x="188" y="57"/>
                  </a:cubicBezTo>
                  <a:cubicBezTo>
                    <a:pt x="11" y="57"/>
                    <a:pt x="11" y="57"/>
                    <a:pt x="11" y="57"/>
                  </a:cubicBezTo>
                  <a:cubicBezTo>
                    <a:pt x="5" y="57"/>
                    <a:pt x="0" y="52"/>
                    <a:pt x="0" y="46"/>
                  </a:cubicBezTo>
                  <a:cubicBezTo>
                    <a:pt x="0" y="11"/>
                    <a:pt x="0" y="11"/>
                    <a:pt x="0" y="11"/>
                  </a:cubicBezTo>
                  <a:cubicBezTo>
                    <a:pt x="0" y="5"/>
                    <a:pt x="5" y="0"/>
                    <a:pt x="11" y="0"/>
                  </a:cubicBezTo>
                  <a:cubicBezTo>
                    <a:pt x="188" y="0"/>
                    <a:pt x="188" y="0"/>
                    <a:pt x="188" y="0"/>
                  </a:cubicBezTo>
                  <a:cubicBezTo>
                    <a:pt x="194" y="0"/>
                    <a:pt x="199" y="5"/>
                    <a:pt x="199" y="11"/>
                  </a:cubicBezTo>
                  <a:lnTo>
                    <a:pt x="199" y="46"/>
                  </a:lnTo>
                  <a:close/>
                </a:path>
              </a:pathLst>
            </a:custGeom>
            <a:solidFill>
              <a:srgbClr val="00B0F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latin typeface="微软雅黑" panose="020B0503020204020204" charset="-122"/>
                <a:ea typeface="微软雅黑" panose="020B0503020204020204" charset="-122"/>
                <a:cs typeface="+mn-ea"/>
                <a:sym typeface="微软雅黑" panose="020B0503020204020204" charset="-122"/>
              </a:endParaRPr>
            </a:p>
          </p:txBody>
        </p:sp>
        <p:sp>
          <p:nvSpPr>
            <p:cNvPr id="25618" name="Freeform 18"/>
            <p:cNvSpPr/>
            <p:nvPr/>
          </p:nvSpPr>
          <p:spPr bwMode="auto">
            <a:xfrm>
              <a:off x="1227138" y="2206625"/>
              <a:ext cx="446087" cy="128588"/>
            </a:xfrm>
            <a:custGeom>
              <a:avLst/>
              <a:gdLst>
                <a:gd name="T0" fmla="*/ 446087 w 199"/>
                <a:gd name="T1" fmla="*/ 103773 h 57"/>
                <a:gd name="T2" fmla="*/ 421429 w 199"/>
                <a:gd name="T3" fmla="*/ 128588 h 57"/>
                <a:gd name="T4" fmla="*/ 24658 w 199"/>
                <a:gd name="T5" fmla="*/ 128588 h 57"/>
                <a:gd name="T6" fmla="*/ 0 w 199"/>
                <a:gd name="T7" fmla="*/ 103773 h 57"/>
                <a:gd name="T8" fmla="*/ 0 w 199"/>
                <a:gd name="T9" fmla="*/ 24815 h 57"/>
                <a:gd name="T10" fmla="*/ 24658 w 199"/>
                <a:gd name="T11" fmla="*/ 0 h 57"/>
                <a:gd name="T12" fmla="*/ 421429 w 199"/>
                <a:gd name="T13" fmla="*/ 0 h 57"/>
                <a:gd name="T14" fmla="*/ 446087 w 199"/>
                <a:gd name="T15" fmla="*/ 24815 h 57"/>
                <a:gd name="T16" fmla="*/ 446087 w 199"/>
                <a:gd name="T17" fmla="*/ 103773 h 5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99" h="57">
                  <a:moveTo>
                    <a:pt x="199" y="46"/>
                  </a:moveTo>
                  <a:cubicBezTo>
                    <a:pt x="199" y="52"/>
                    <a:pt x="194" y="57"/>
                    <a:pt x="188" y="57"/>
                  </a:cubicBezTo>
                  <a:cubicBezTo>
                    <a:pt x="11" y="57"/>
                    <a:pt x="11" y="57"/>
                    <a:pt x="11" y="57"/>
                  </a:cubicBezTo>
                  <a:cubicBezTo>
                    <a:pt x="5" y="57"/>
                    <a:pt x="0" y="52"/>
                    <a:pt x="0" y="46"/>
                  </a:cubicBezTo>
                  <a:cubicBezTo>
                    <a:pt x="0" y="11"/>
                    <a:pt x="0" y="11"/>
                    <a:pt x="0" y="11"/>
                  </a:cubicBezTo>
                  <a:cubicBezTo>
                    <a:pt x="0" y="5"/>
                    <a:pt x="5" y="0"/>
                    <a:pt x="11" y="0"/>
                  </a:cubicBezTo>
                  <a:cubicBezTo>
                    <a:pt x="188" y="0"/>
                    <a:pt x="188" y="0"/>
                    <a:pt x="188" y="0"/>
                  </a:cubicBezTo>
                  <a:cubicBezTo>
                    <a:pt x="194" y="0"/>
                    <a:pt x="199" y="5"/>
                    <a:pt x="199" y="11"/>
                  </a:cubicBezTo>
                  <a:lnTo>
                    <a:pt x="199" y="46"/>
                  </a:lnTo>
                  <a:close/>
                </a:path>
              </a:pathLst>
            </a:custGeom>
            <a:solidFill>
              <a:srgbClr val="00B0F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latin typeface="微软雅黑" panose="020B0503020204020204" charset="-122"/>
                <a:ea typeface="微软雅黑" panose="020B0503020204020204" charset="-122"/>
                <a:cs typeface="+mn-ea"/>
                <a:sym typeface="微软雅黑" panose="020B0503020204020204" charset="-122"/>
              </a:endParaRPr>
            </a:p>
          </p:txBody>
        </p:sp>
        <p:sp>
          <p:nvSpPr>
            <p:cNvPr id="25619" name="Freeform 19"/>
            <p:cNvSpPr/>
            <p:nvPr/>
          </p:nvSpPr>
          <p:spPr bwMode="auto">
            <a:xfrm>
              <a:off x="1227138" y="2401888"/>
              <a:ext cx="446087" cy="127000"/>
            </a:xfrm>
            <a:custGeom>
              <a:avLst/>
              <a:gdLst>
                <a:gd name="T0" fmla="*/ 446087 w 199"/>
                <a:gd name="T1" fmla="*/ 102491 h 57"/>
                <a:gd name="T2" fmla="*/ 421429 w 199"/>
                <a:gd name="T3" fmla="*/ 127000 h 57"/>
                <a:gd name="T4" fmla="*/ 24658 w 199"/>
                <a:gd name="T5" fmla="*/ 127000 h 57"/>
                <a:gd name="T6" fmla="*/ 0 w 199"/>
                <a:gd name="T7" fmla="*/ 102491 h 57"/>
                <a:gd name="T8" fmla="*/ 0 w 199"/>
                <a:gd name="T9" fmla="*/ 24509 h 57"/>
                <a:gd name="T10" fmla="*/ 24658 w 199"/>
                <a:gd name="T11" fmla="*/ 0 h 57"/>
                <a:gd name="T12" fmla="*/ 421429 w 199"/>
                <a:gd name="T13" fmla="*/ 0 h 57"/>
                <a:gd name="T14" fmla="*/ 446087 w 199"/>
                <a:gd name="T15" fmla="*/ 24509 h 57"/>
                <a:gd name="T16" fmla="*/ 446087 w 199"/>
                <a:gd name="T17" fmla="*/ 102491 h 5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99" h="57">
                  <a:moveTo>
                    <a:pt x="199" y="46"/>
                  </a:moveTo>
                  <a:cubicBezTo>
                    <a:pt x="199" y="52"/>
                    <a:pt x="194" y="57"/>
                    <a:pt x="188" y="57"/>
                  </a:cubicBezTo>
                  <a:cubicBezTo>
                    <a:pt x="11" y="57"/>
                    <a:pt x="11" y="57"/>
                    <a:pt x="11" y="57"/>
                  </a:cubicBezTo>
                  <a:cubicBezTo>
                    <a:pt x="5" y="57"/>
                    <a:pt x="0" y="52"/>
                    <a:pt x="0" y="46"/>
                  </a:cubicBezTo>
                  <a:cubicBezTo>
                    <a:pt x="0" y="11"/>
                    <a:pt x="0" y="11"/>
                    <a:pt x="0" y="11"/>
                  </a:cubicBezTo>
                  <a:cubicBezTo>
                    <a:pt x="0" y="5"/>
                    <a:pt x="5" y="0"/>
                    <a:pt x="11" y="0"/>
                  </a:cubicBezTo>
                  <a:cubicBezTo>
                    <a:pt x="188" y="0"/>
                    <a:pt x="188" y="0"/>
                    <a:pt x="188" y="0"/>
                  </a:cubicBezTo>
                  <a:cubicBezTo>
                    <a:pt x="194" y="0"/>
                    <a:pt x="199" y="5"/>
                    <a:pt x="199" y="11"/>
                  </a:cubicBezTo>
                  <a:lnTo>
                    <a:pt x="199" y="46"/>
                  </a:lnTo>
                  <a:close/>
                </a:path>
              </a:pathLst>
            </a:custGeom>
            <a:solidFill>
              <a:srgbClr val="00B0F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latin typeface="微软雅黑" panose="020B0503020204020204" charset="-122"/>
                <a:ea typeface="微软雅黑" panose="020B0503020204020204" charset="-122"/>
                <a:cs typeface="+mn-ea"/>
                <a:sym typeface="微软雅黑" panose="020B0503020204020204" charset="-122"/>
              </a:endParaRPr>
            </a:p>
          </p:txBody>
        </p:sp>
        <p:sp>
          <p:nvSpPr>
            <p:cNvPr id="25620" name="Freeform 20"/>
            <p:cNvSpPr/>
            <p:nvPr/>
          </p:nvSpPr>
          <p:spPr bwMode="auto">
            <a:xfrm>
              <a:off x="1227138" y="2597150"/>
              <a:ext cx="446087" cy="127000"/>
            </a:xfrm>
            <a:custGeom>
              <a:avLst/>
              <a:gdLst>
                <a:gd name="T0" fmla="*/ 446087 w 199"/>
                <a:gd name="T1" fmla="*/ 102491 h 57"/>
                <a:gd name="T2" fmla="*/ 421429 w 199"/>
                <a:gd name="T3" fmla="*/ 127000 h 57"/>
                <a:gd name="T4" fmla="*/ 24658 w 199"/>
                <a:gd name="T5" fmla="*/ 127000 h 57"/>
                <a:gd name="T6" fmla="*/ 0 w 199"/>
                <a:gd name="T7" fmla="*/ 102491 h 57"/>
                <a:gd name="T8" fmla="*/ 0 w 199"/>
                <a:gd name="T9" fmla="*/ 24509 h 57"/>
                <a:gd name="T10" fmla="*/ 24658 w 199"/>
                <a:gd name="T11" fmla="*/ 0 h 57"/>
                <a:gd name="T12" fmla="*/ 421429 w 199"/>
                <a:gd name="T13" fmla="*/ 0 h 57"/>
                <a:gd name="T14" fmla="*/ 446087 w 199"/>
                <a:gd name="T15" fmla="*/ 24509 h 57"/>
                <a:gd name="T16" fmla="*/ 446087 w 199"/>
                <a:gd name="T17" fmla="*/ 102491 h 5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99" h="57">
                  <a:moveTo>
                    <a:pt x="199" y="46"/>
                  </a:moveTo>
                  <a:cubicBezTo>
                    <a:pt x="199" y="52"/>
                    <a:pt x="194" y="57"/>
                    <a:pt x="188" y="57"/>
                  </a:cubicBezTo>
                  <a:cubicBezTo>
                    <a:pt x="11" y="57"/>
                    <a:pt x="11" y="57"/>
                    <a:pt x="11" y="57"/>
                  </a:cubicBezTo>
                  <a:cubicBezTo>
                    <a:pt x="5" y="57"/>
                    <a:pt x="0" y="52"/>
                    <a:pt x="0" y="46"/>
                  </a:cubicBezTo>
                  <a:cubicBezTo>
                    <a:pt x="0" y="11"/>
                    <a:pt x="0" y="11"/>
                    <a:pt x="0" y="11"/>
                  </a:cubicBezTo>
                  <a:cubicBezTo>
                    <a:pt x="0" y="5"/>
                    <a:pt x="5" y="0"/>
                    <a:pt x="11" y="0"/>
                  </a:cubicBezTo>
                  <a:cubicBezTo>
                    <a:pt x="188" y="0"/>
                    <a:pt x="188" y="0"/>
                    <a:pt x="188" y="0"/>
                  </a:cubicBezTo>
                  <a:cubicBezTo>
                    <a:pt x="194" y="0"/>
                    <a:pt x="199" y="5"/>
                    <a:pt x="199" y="11"/>
                  </a:cubicBezTo>
                  <a:lnTo>
                    <a:pt x="199" y="46"/>
                  </a:lnTo>
                  <a:close/>
                </a:path>
              </a:pathLst>
            </a:custGeom>
            <a:solidFill>
              <a:srgbClr val="00B0F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latin typeface="微软雅黑" panose="020B0503020204020204" charset="-122"/>
                <a:ea typeface="微软雅黑" panose="020B0503020204020204" charset="-122"/>
                <a:cs typeface="+mn-ea"/>
                <a:sym typeface="微软雅黑" panose="020B0503020204020204" charset="-122"/>
              </a:endParaRPr>
            </a:p>
          </p:txBody>
        </p:sp>
        <p:sp>
          <p:nvSpPr>
            <p:cNvPr id="25621" name="Freeform 21"/>
            <p:cNvSpPr/>
            <p:nvPr/>
          </p:nvSpPr>
          <p:spPr bwMode="auto">
            <a:xfrm>
              <a:off x="1227138" y="2792413"/>
              <a:ext cx="446087" cy="127000"/>
            </a:xfrm>
            <a:custGeom>
              <a:avLst/>
              <a:gdLst>
                <a:gd name="T0" fmla="*/ 446087 w 199"/>
                <a:gd name="T1" fmla="*/ 102491 h 57"/>
                <a:gd name="T2" fmla="*/ 421429 w 199"/>
                <a:gd name="T3" fmla="*/ 127000 h 57"/>
                <a:gd name="T4" fmla="*/ 24658 w 199"/>
                <a:gd name="T5" fmla="*/ 127000 h 57"/>
                <a:gd name="T6" fmla="*/ 0 w 199"/>
                <a:gd name="T7" fmla="*/ 102491 h 57"/>
                <a:gd name="T8" fmla="*/ 0 w 199"/>
                <a:gd name="T9" fmla="*/ 24509 h 57"/>
                <a:gd name="T10" fmla="*/ 24658 w 199"/>
                <a:gd name="T11" fmla="*/ 0 h 57"/>
                <a:gd name="T12" fmla="*/ 421429 w 199"/>
                <a:gd name="T13" fmla="*/ 0 h 57"/>
                <a:gd name="T14" fmla="*/ 446087 w 199"/>
                <a:gd name="T15" fmla="*/ 24509 h 57"/>
                <a:gd name="T16" fmla="*/ 446087 w 199"/>
                <a:gd name="T17" fmla="*/ 102491 h 5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99" h="57">
                  <a:moveTo>
                    <a:pt x="199" y="46"/>
                  </a:moveTo>
                  <a:cubicBezTo>
                    <a:pt x="199" y="52"/>
                    <a:pt x="194" y="57"/>
                    <a:pt x="188" y="57"/>
                  </a:cubicBezTo>
                  <a:cubicBezTo>
                    <a:pt x="11" y="57"/>
                    <a:pt x="11" y="57"/>
                    <a:pt x="11" y="57"/>
                  </a:cubicBezTo>
                  <a:cubicBezTo>
                    <a:pt x="5" y="57"/>
                    <a:pt x="0" y="52"/>
                    <a:pt x="0" y="46"/>
                  </a:cubicBezTo>
                  <a:cubicBezTo>
                    <a:pt x="0" y="11"/>
                    <a:pt x="0" y="11"/>
                    <a:pt x="0" y="11"/>
                  </a:cubicBezTo>
                  <a:cubicBezTo>
                    <a:pt x="0" y="5"/>
                    <a:pt x="5" y="0"/>
                    <a:pt x="11" y="0"/>
                  </a:cubicBezTo>
                  <a:cubicBezTo>
                    <a:pt x="188" y="0"/>
                    <a:pt x="188" y="0"/>
                    <a:pt x="188" y="0"/>
                  </a:cubicBezTo>
                  <a:cubicBezTo>
                    <a:pt x="194" y="0"/>
                    <a:pt x="199" y="5"/>
                    <a:pt x="199" y="11"/>
                  </a:cubicBezTo>
                  <a:lnTo>
                    <a:pt x="199" y="46"/>
                  </a:lnTo>
                  <a:close/>
                </a:path>
              </a:pathLst>
            </a:custGeom>
            <a:solidFill>
              <a:srgbClr val="00B0F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latin typeface="微软雅黑" panose="020B0503020204020204" charset="-122"/>
                <a:ea typeface="微软雅黑" panose="020B0503020204020204" charset="-122"/>
                <a:cs typeface="+mn-ea"/>
                <a:sym typeface="微软雅黑" panose="020B0503020204020204" charset="-122"/>
              </a:endParaRPr>
            </a:p>
          </p:txBody>
        </p:sp>
        <p:sp>
          <p:nvSpPr>
            <p:cNvPr id="25622" name="Freeform 22"/>
            <p:cNvSpPr/>
            <p:nvPr/>
          </p:nvSpPr>
          <p:spPr bwMode="auto">
            <a:xfrm>
              <a:off x="1227138" y="2987675"/>
              <a:ext cx="446087" cy="127000"/>
            </a:xfrm>
            <a:custGeom>
              <a:avLst/>
              <a:gdLst>
                <a:gd name="T0" fmla="*/ 446087 w 199"/>
                <a:gd name="T1" fmla="*/ 102491 h 57"/>
                <a:gd name="T2" fmla="*/ 421429 w 199"/>
                <a:gd name="T3" fmla="*/ 127000 h 57"/>
                <a:gd name="T4" fmla="*/ 24658 w 199"/>
                <a:gd name="T5" fmla="*/ 127000 h 57"/>
                <a:gd name="T6" fmla="*/ 0 w 199"/>
                <a:gd name="T7" fmla="*/ 102491 h 57"/>
                <a:gd name="T8" fmla="*/ 0 w 199"/>
                <a:gd name="T9" fmla="*/ 24509 h 57"/>
                <a:gd name="T10" fmla="*/ 24658 w 199"/>
                <a:gd name="T11" fmla="*/ 0 h 57"/>
                <a:gd name="T12" fmla="*/ 421429 w 199"/>
                <a:gd name="T13" fmla="*/ 0 h 57"/>
                <a:gd name="T14" fmla="*/ 446087 w 199"/>
                <a:gd name="T15" fmla="*/ 24509 h 57"/>
                <a:gd name="T16" fmla="*/ 446087 w 199"/>
                <a:gd name="T17" fmla="*/ 102491 h 5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99" h="57">
                  <a:moveTo>
                    <a:pt x="199" y="46"/>
                  </a:moveTo>
                  <a:cubicBezTo>
                    <a:pt x="199" y="52"/>
                    <a:pt x="194" y="57"/>
                    <a:pt x="188" y="57"/>
                  </a:cubicBezTo>
                  <a:cubicBezTo>
                    <a:pt x="11" y="57"/>
                    <a:pt x="11" y="57"/>
                    <a:pt x="11" y="57"/>
                  </a:cubicBezTo>
                  <a:cubicBezTo>
                    <a:pt x="5" y="57"/>
                    <a:pt x="0" y="52"/>
                    <a:pt x="0" y="46"/>
                  </a:cubicBezTo>
                  <a:cubicBezTo>
                    <a:pt x="0" y="11"/>
                    <a:pt x="0" y="11"/>
                    <a:pt x="0" y="11"/>
                  </a:cubicBezTo>
                  <a:cubicBezTo>
                    <a:pt x="0" y="5"/>
                    <a:pt x="5" y="0"/>
                    <a:pt x="11" y="0"/>
                  </a:cubicBezTo>
                  <a:cubicBezTo>
                    <a:pt x="188" y="0"/>
                    <a:pt x="188" y="0"/>
                    <a:pt x="188" y="0"/>
                  </a:cubicBezTo>
                  <a:cubicBezTo>
                    <a:pt x="194" y="0"/>
                    <a:pt x="199" y="5"/>
                    <a:pt x="199" y="11"/>
                  </a:cubicBezTo>
                  <a:lnTo>
                    <a:pt x="199" y="46"/>
                  </a:lnTo>
                  <a:close/>
                </a:path>
              </a:pathLst>
            </a:custGeom>
            <a:solidFill>
              <a:srgbClr val="00B0F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latin typeface="微软雅黑" panose="020B0503020204020204" charset="-122"/>
                <a:ea typeface="微软雅黑" panose="020B0503020204020204" charset="-122"/>
                <a:cs typeface="+mn-ea"/>
                <a:sym typeface="微软雅黑" panose="020B0503020204020204" charset="-122"/>
              </a:endParaRPr>
            </a:p>
          </p:txBody>
        </p:sp>
        <p:sp>
          <p:nvSpPr>
            <p:cNvPr id="25623" name="Freeform 23"/>
            <p:cNvSpPr/>
            <p:nvPr/>
          </p:nvSpPr>
          <p:spPr bwMode="auto">
            <a:xfrm>
              <a:off x="1227138" y="3181350"/>
              <a:ext cx="446087" cy="128588"/>
            </a:xfrm>
            <a:custGeom>
              <a:avLst/>
              <a:gdLst>
                <a:gd name="T0" fmla="*/ 446087 w 199"/>
                <a:gd name="T1" fmla="*/ 103773 h 57"/>
                <a:gd name="T2" fmla="*/ 421429 w 199"/>
                <a:gd name="T3" fmla="*/ 128588 h 57"/>
                <a:gd name="T4" fmla="*/ 24658 w 199"/>
                <a:gd name="T5" fmla="*/ 128588 h 57"/>
                <a:gd name="T6" fmla="*/ 0 w 199"/>
                <a:gd name="T7" fmla="*/ 103773 h 57"/>
                <a:gd name="T8" fmla="*/ 0 w 199"/>
                <a:gd name="T9" fmla="*/ 24815 h 57"/>
                <a:gd name="T10" fmla="*/ 24658 w 199"/>
                <a:gd name="T11" fmla="*/ 0 h 57"/>
                <a:gd name="T12" fmla="*/ 421429 w 199"/>
                <a:gd name="T13" fmla="*/ 0 h 57"/>
                <a:gd name="T14" fmla="*/ 446087 w 199"/>
                <a:gd name="T15" fmla="*/ 24815 h 57"/>
                <a:gd name="T16" fmla="*/ 446087 w 199"/>
                <a:gd name="T17" fmla="*/ 103773 h 5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99" h="57">
                  <a:moveTo>
                    <a:pt x="199" y="46"/>
                  </a:moveTo>
                  <a:cubicBezTo>
                    <a:pt x="199" y="52"/>
                    <a:pt x="194" y="57"/>
                    <a:pt x="188" y="57"/>
                  </a:cubicBezTo>
                  <a:cubicBezTo>
                    <a:pt x="11" y="57"/>
                    <a:pt x="11" y="57"/>
                    <a:pt x="11" y="57"/>
                  </a:cubicBezTo>
                  <a:cubicBezTo>
                    <a:pt x="5" y="57"/>
                    <a:pt x="0" y="52"/>
                    <a:pt x="0" y="46"/>
                  </a:cubicBezTo>
                  <a:cubicBezTo>
                    <a:pt x="0" y="11"/>
                    <a:pt x="0" y="11"/>
                    <a:pt x="0" y="11"/>
                  </a:cubicBezTo>
                  <a:cubicBezTo>
                    <a:pt x="0" y="5"/>
                    <a:pt x="5" y="0"/>
                    <a:pt x="11" y="0"/>
                  </a:cubicBezTo>
                  <a:cubicBezTo>
                    <a:pt x="188" y="0"/>
                    <a:pt x="188" y="0"/>
                    <a:pt x="188" y="0"/>
                  </a:cubicBezTo>
                  <a:cubicBezTo>
                    <a:pt x="194" y="0"/>
                    <a:pt x="199" y="5"/>
                    <a:pt x="199" y="11"/>
                  </a:cubicBezTo>
                  <a:lnTo>
                    <a:pt x="199" y="46"/>
                  </a:lnTo>
                  <a:close/>
                </a:path>
              </a:pathLst>
            </a:custGeom>
            <a:solidFill>
              <a:srgbClr val="00B0F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latin typeface="微软雅黑" panose="020B0503020204020204" charset="-122"/>
                <a:ea typeface="微软雅黑" panose="020B0503020204020204" charset="-122"/>
                <a:cs typeface="+mn-ea"/>
                <a:sym typeface="微软雅黑" panose="020B0503020204020204" charset="-122"/>
              </a:endParaRPr>
            </a:p>
          </p:txBody>
        </p:sp>
        <p:sp>
          <p:nvSpPr>
            <p:cNvPr id="25624" name="Freeform 24"/>
            <p:cNvSpPr/>
            <p:nvPr/>
          </p:nvSpPr>
          <p:spPr bwMode="auto">
            <a:xfrm>
              <a:off x="1227138" y="3376613"/>
              <a:ext cx="446087" cy="128587"/>
            </a:xfrm>
            <a:custGeom>
              <a:avLst/>
              <a:gdLst>
                <a:gd name="T0" fmla="*/ 446087 w 199"/>
                <a:gd name="T1" fmla="*/ 103772 h 57"/>
                <a:gd name="T2" fmla="*/ 421429 w 199"/>
                <a:gd name="T3" fmla="*/ 128587 h 57"/>
                <a:gd name="T4" fmla="*/ 24658 w 199"/>
                <a:gd name="T5" fmla="*/ 128587 h 57"/>
                <a:gd name="T6" fmla="*/ 0 w 199"/>
                <a:gd name="T7" fmla="*/ 103772 h 57"/>
                <a:gd name="T8" fmla="*/ 0 w 199"/>
                <a:gd name="T9" fmla="*/ 24815 h 57"/>
                <a:gd name="T10" fmla="*/ 24658 w 199"/>
                <a:gd name="T11" fmla="*/ 0 h 57"/>
                <a:gd name="T12" fmla="*/ 421429 w 199"/>
                <a:gd name="T13" fmla="*/ 0 h 57"/>
                <a:gd name="T14" fmla="*/ 446087 w 199"/>
                <a:gd name="T15" fmla="*/ 24815 h 57"/>
                <a:gd name="T16" fmla="*/ 446087 w 199"/>
                <a:gd name="T17" fmla="*/ 103772 h 5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99" h="57">
                  <a:moveTo>
                    <a:pt x="199" y="46"/>
                  </a:moveTo>
                  <a:cubicBezTo>
                    <a:pt x="199" y="52"/>
                    <a:pt x="194" y="57"/>
                    <a:pt x="188" y="57"/>
                  </a:cubicBezTo>
                  <a:cubicBezTo>
                    <a:pt x="11" y="57"/>
                    <a:pt x="11" y="57"/>
                    <a:pt x="11" y="57"/>
                  </a:cubicBezTo>
                  <a:cubicBezTo>
                    <a:pt x="5" y="57"/>
                    <a:pt x="0" y="52"/>
                    <a:pt x="0" y="46"/>
                  </a:cubicBezTo>
                  <a:cubicBezTo>
                    <a:pt x="0" y="11"/>
                    <a:pt x="0" y="11"/>
                    <a:pt x="0" y="11"/>
                  </a:cubicBezTo>
                  <a:cubicBezTo>
                    <a:pt x="0" y="5"/>
                    <a:pt x="5" y="0"/>
                    <a:pt x="11" y="0"/>
                  </a:cubicBezTo>
                  <a:cubicBezTo>
                    <a:pt x="188" y="0"/>
                    <a:pt x="188" y="0"/>
                    <a:pt x="188" y="0"/>
                  </a:cubicBezTo>
                  <a:cubicBezTo>
                    <a:pt x="194" y="0"/>
                    <a:pt x="199" y="5"/>
                    <a:pt x="199" y="11"/>
                  </a:cubicBezTo>
                  <a:lnTo>
                    <a:pt x="199" y="46"/>
                  </a:lnTo>
                  <a:close/>
                </a:path>
              </a:pathLst>
            </a:custGeom>
            <a:solidFill>
              <a:srgbClr val="00B0F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latin typeface="微软雅黑" panose="020B0503020204020204" charset="-122"/>
                <a:ea typeface="微软雅黑" panose="020B0503020204020204" charset="-122"/>
                <a:cs typeface="+mn-ea"/>
                <a:sym typeface="微软雅黑" panose="020B0503020204020204" charset="-122"/>
              </a:endParaRPr>
            </a:p>
          </p:txBody>
        </p:sp>
        <p:sp>
          <p:nvSpPr>
            <p:cNvPr id="25625" name="Freeform 25"/>
            <p:cNvSpPr/>
            <p:nvPr/>
          </p:nvSpPr>
          <p:spPr bwMode="auto">
            <a:xfrm>
              <a:off x="1801813" y="1620838"/>
              <a:ext cx="446087" cy="128587"/>
            </a:xfrm>
            <a:custGeom>
              <a:avLst/>
              <a:gdLst>
                <a:gd name="T0" fmla="*/ 446087 w 199"/>
                <a:gd name="T1" fmla="*/ 101516 h 57"/>
                <a:gd name="T2" fmla="*/ 421429 w 199"/>
                <a:gd name="T3" fmla="*/ 128587 h 57"/>
                <a:gd name="T4" fmla="*/ 24658 w 199"/>
                <a:gd name="T5" fmla="*/ 128587 h 57"/>
                <a:gd name="T6" fmla="*/ 0 w 199"/>
                <a:gd name="T7" fmla="*/ 101516 h 57"/>
                <a:gd name="T8" fmla="*/ 0 w 199"/>
                <a:gd name="T9" fmla="*/ 24815 h 57"/>
                <a:gd name="T10" fmla="*/ 24658 w 199"/>
                <a:gd name="T11" fmla="*/ 0 h 57"/>
                <a:gd name="T12" fmla="*/ 421429 w 199"/>
                <a:gd name="T13" fmla="*/ 0 h 57"/>
                <a:gd name="T14" fmla="*/ 446087 w 199"/>
                <a:gd name="T15" fmla="*/ 24815 h 57"/>
                <a:gd name="T16" fmla="*/ 446087 w 199"/>
                <a:gd name="T17" fmla="*/ 101516 h 5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99" h="57">
                  <a:moveTo>
                    <a:pt x="199" y="45"/>
                  </a:moveTo>
                  <a:cubicBezTo>
                    <a:pt x="199" y="52"/>
                    <a:pt x="194" y="57"/>
                    <a:pt x="188" y="57"/>
                  </a:cubicBezTo>
                  <a:cubicBezTo>
                    <a:pt x="11" y="57"/>
                    <a:pt x="11" y="57"/>
                    <a:pt x="11" y="57"/>
                  </a:cubicBezTo>
                  <a:cubicBezTo>
                    <a:pt x="5" y="57"/>
                    <a:pt x="0" y="52"/>
                    <a:pt x="0" y="45"/>
                  </a:cubicBezTo>
                  <a:cubicBezTo>
                    <a:pt x="0" y="11"/>
                    <a:pt x="0" y="11"/>
                    <a:pt x="0" y="11"/>
                  </a:cubicBezTo>
                  <a:cubicBezTo>
                    <a:pt x="0" y="5"/>
                    <a:pt x="5" y="0"/>
                    <a:pt x="11" y="0"/>
                  </a:cubicBezTo>
                  <a:cubicBezTo>
                    <a:pt x="188" y="0"/>
                    <a:pt x="188" y="0"/>
                    <a:pt x="188" y="0"/>
                  </a:cubicBezTo>
                  <a:cubicBezTo>
                    <a:pt x="194" y="0"/>
                    <a:pt x="199" y="5"/>
                    <a:pt x="199" y="11"/>
                  </a:cubicBezTo>
                  <a:lnTo>
                    <a:pt x="199" y="45"/>
                  </a:lnTo>
                  <a:close/>
                </a:path>
              </a:pathLst>
            </a:custGeom>
            <a:solidFill>
              <a:srgbClr val="C0C0C0">
                <a:alpha val="20000"/>
              </a:srgb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latin typeface="微软雅黑" panose="020B0503020204020204" charset="-122"/>
                <a:ea typeface="微软雅黑" panose="020B0503020204020204" charset="-122"/>
                <a:cs typeface="+mn-ea"/>
                <a:sym typeface="微软雅黑" panose="020B0503020204020204" charset="-122"/>
              </a:endParaRPr>
            </a:p>
          </p:txBody>
        </p:sp>
        <p:sp>
          <p:nvSpPr>
            <p:cNvPr id="25626" name="Freeform 26"/>
            <p:cNvSpPr/>
            <p:nvPr/>
          </p:nvSpPr>
          <p:spPr bwMode="auto">
            <a:xfrm>
              <a:off x="1801813" y="1816100"/>
              <a:ext cx="446087" cy="128588"/>
            </a:xfrm>
            <a:custGeom>
              <a:avLst/>
              <a:gdLst>
                <a:gd name="T0" fmla="*/ 446087 w 199"/>
                <a:gd name="T1" fmla="*/ 101517 h 57"/>
                <a:gd name="T2" fmla="*/ 421429 w 199"/>
                <a:gd name="T3" fmla="*/ 128588 h 57"/>
                <a:gd name="T4" fmla="*/ 24658 w 199"/>
                <a:gd name="T5" fmla="*/ 128588 h 57"/>
                <a:gd name="T6" fmla="*/ 0 w 199"/>
                <a:gd name="T7" fmla="*/ 101517 h 57"/>
                <a:gd name="T8" fmla="*/ 0 w 199"/>
                <a:gd name="T9" fmla="*/ 24815 h 57"/>
                <a:gd name="T10" fmla="*/ 24658 w 199"/>
                <a:gd name="T11" fmla="*/ 0 h 57"/>
                <a:gd name="T12" fmla="*/ 421429 w 199"/>
                <a:gd name="T13" fmla="*/ 0 h 57"/>
                <a:gd name="T14" fmla="*/ 446087 w 199"/>
                <a:gd name="T15" fmla="*/ 24815 h 57"/>
                <a:gd name="T16" fmla="*/ 446087 w 199"/>
                <a:gd name="T17" fmla="*/ 101517 h 5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99" h="57">
                  <a:moveTo>
                    <a:pt x="199" y="45"/>
                  </a:moveTo>
                  <a:cubicBezTo>
                    <a:pt x="199" y="52"/>
                    <a:pt x="194" y="57"/>
                    <a:pt x="188" y="57"/>
                  </a:cubicBezTo>
                  <a:cubicBezTo>
                    <a:pt x="11" y="57"/>
                    <a:pt x="11" y="57"/>
                    <a:pt x="11" y="57"/>
                  </a:cubicBezTo>
                  <a:cubicBezTo>
                    <a:pt x="5" y="57"/>
                    <a:pt x="0" y="52"/>
                    <a:pt x="0" y="45"/>
                  </a:cubicBezTo>
                  <a:cubicBezTo>
                    <a:pt x="0" y="11"/>
                    <a:pt x="0" y="11"/>
                    <a:pt x="0" y="11"/>
                  </a:cubicBezTo>
                  <a:cubicBezTo>
                    <a:pt x="0" y="5"/>
                    <a:pt x="5" y="0"/>
                    <a:pt x="11" y="0"/>
                  </a:cubicBezTo>
                  <a:cubicBezTo>
                    <a:pt x="188" y="0"/>
                    <a:pt x="188" y="0"/>
                    <a:pt x="188" y="0"/>
                  </a:cubicBezTo>
                  <a:cubicBezTo>
                    <a:pt x="194" y="0"/>
                    <a:pt x="199" y="5"/>
                    <a:pt x="199" y="11"/>
                  </a:cubicBezTo>
                  <a:lnTo>
                    <a:pt x="199" y="45"/>
                  </a:lnTo>
                  <a:close/>
                </a:path>
              </a:pathLst>
            </a:custGeom>
            <a:solidFill>
              <a:srgbClr val="C0C0C0">
                <a:alpha val="20000"/>
              </a:srgb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latin typeface="微软雅黑" panose="020B0503020204020204" charset="-122"/>
                <a:ea typeface="微软雅黑" panose="020B0503020204020204" charset="-122"/>
                <a:cs typeface="+mn-ea"/>
                <a:sym typeface="微软雅黑" panose="020B0503020204020204" charset="-122"/>
              </a:endParaRPr>
            </a:p>
          </p:txBody>
        </p:sp>
        <p:sp>
          <p:nvSpPr>
            <p:cNvPr id="25627" name="Freeform 27"/>
            <p:cNvSpPr/>
            <p:nvPr/>
          </p:nvSpPr>
          <p:spPr bwMode="auto">
            <a:xfrm>
              <a:off x="1801813" y="2011363"/>
              <a:ext cx="446087" cy="128587"/>
            </a:xfrm>
            <a:custGeom>
              <a:avLst/>
              <a:gdLst>
                <a:gd name="T0" fmla="*/ 446087 w 199"/>
                <a:gd name="T1" fmla="*/ 103772 h 57"/>
                <a:gd name="T2" fmla="*/ 421429 w 199"/>
                <a:gd name="T3" fmla="*/ 128587 h 57"/>
                <a:gd name="T4" fmla="*/ 24658 w 199"/>
                <a:gd name="T5" fmla="*/ 128587 h 57"/>
                <a:gd name="T6" fmla="*/ 0 w 199"/>
                <a:gd name="T7" fmla="*/ 103772 h 57"/>
                <a:gd name="T8" fmla="*/ 0 w 199"/>
                <a:gd name="T9" fmla="*/ 24815 h 57"/>
                <a:gd name="T10" fmla="*/ 24658 w 199"/>
                <a:gd name="T11" fmla="*/ 0 h 57"/>
                <a:gd name="T12" fmla="*/ 421429 w 199"/>
                <a:gd name="T13" fmla="*/ 0 h 57"/>
                <a:gd name="T14" fmla="*/ 446087 w 199"/>
                <a:gd name="T15" fmla="*/ 24815 h 57"/>
                <a:gd name="T16" fmla="*/ 446087 w 199"/>
                <a:gd name="T17" fmla="*/ 103772 h 5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99" h="57">
                  <a:moveTo>
                    <a:pt x="199" y="46"/>
                  </a:moveTo>
                  <a:cubicBezTo>
                    <a:pt x="199" y="52"/>
                    <a:pt x="194" y="57"/>
                    <a:pt x="188" y="57"/>
                  </a:cubicBezTo>
                  <a:cubicBezTo>
                    <a:pt x="11" y="57"/>
                    <a:pt x="11" y="57"/>
                    <a:pt x="11" y="57"/>
                  </a:cubicBezTo>
                  <a:cubicBezTo>
                    <a:pt x="5" y="57"/>
                    <a:pt x="0" y="52"/>
                    <a:pt x="0" y="46"/>
                  </a:cubicBezTo>
                  <a:cubicBezTo>
                    <a:pt x="0" y="11"/>
                    <a:pt x="0" y="11"/>
                    <a:pt x="0" y="11"/>
                  </a:cubicBezTo>
                  <a:cubicBezTo>
                    <a:pt x="0" y="5"/>
                    <a:pt x="5" y="0"/>
                    <a:pt x="11" y="0"/>
                  </a:cubicBezTo>
                  <a:cubicBezTo>
                    <a:pt x="188" y="0"/>
                    <a:pt x="188" y="0"/>
                    <a:pt x="188" y="0"/>
                  </a:cubicBezTo>
                  <a:cubicBezTo>
                    <a:pt x="194" y="0"/>
                    <a:pt x="199" y="5"/>
                    <a:pt x="199" y="11"/>
                  </a:cubicBezTo>
                  <a:lnTo>
                    <a:pt x="199" y="46"/>
                  </a:lnTo>
                  <a:close/>
                </a:path>
              </a:pathLst>
            </a:custGeom>
            <a:solidFill>
              <a:srgbClr val="C0C0C0">
                <a:alpha val="20000"/>
              </a:srgb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latin typeface="微软雅黑" panose="020B0503020204020204" charset="-122"/>
                <a:ea typeface="微软雅黑" panose="020B0503020204020204" charset="-122"/>
                <a:cs typeface="+mn-ea"/>
                <a:sym typeface="微软雅黑" panose="020B0503020204020204" charset="-122"/>
              </a:endParaRPr>
            </a:p>
          </p:txBody>
        </p:sp>
        <p:sp>
          <p:nvSpPr>
            <p:cNvPr id="25628" name="Freeform 28"/>
            <p:cNvSpPr/>
            <p:nvPr/>
          </p:nvSpPr>
          <p:spPr bwMode="auto">
            <a:xfrm>
              <a:off x="1801813" y="2206625"/>
              <a:ext cx="446087" cy="128588"/>
            </a:xfrm>
            <a:custGeom>
              <a:avLst/>
              <a:gdLst>
                <a:gd name="T0" fmla="*/ 446087 w 199"/>
                <a:gd name="T1" fmla="*/ 103773 h 57"/>
                <a:gd name="T2" fmla="*/ 421429 w 199"/>
                <a:gd name="T3" fmla="*/ 128588 h 57"/>
                <a:gd name="T4" fmla="*/ 24658 w 199"/>
                <a:gd name="T5" fmla="*/ 128588 h 57"/>
                <a:gd name="T6" fmla="*/ 0 w 199"/>
                <a:gd name="T7" fmla="*/ 103773 h 57"/>
                <a:gd name="T8" fmla="*/ 0 w 199"/>
                <a:gd name="T9" fmla="*/ 24815 h 57"/>
                <a:gd name="T10" fmla="*/ 24658 w 199"/>
                <a:gd name="T11" fmla="*/ 0 h 57"/>
                <a:gd name="T12" fmla="*/ 421429 w 199"/>
                <a:gd name="T13" fmla="*/ 0 h 57"/>
                <a:gd name="T14" fmla="*/ 446087 w 199"/>
                <a:gd name="T15" fmla="*/ 24815 h 57"/>
                <a:gd name="T16" fmla="*/ 446087 w 199"/>
                <a:gd name="T17" fmla="*/ 103773 h 5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99" h="57">
                  <a:moveTo>
                    <a:pt x="199" y="46"/>
                  </a:moveTo>
                  <a:cubicBezTo>
                    <a:pt x="199" y="52"/>
                    <a:pt x="194" y="57"/>
                    <a:pt x="188" y="57"/>
                  </a:cubicBezTo>
                  <a:cubicBezTo>
                    <a:pt x="11" y="57"/>
                    <a:pt x="11" y="57"/>
                    <a:pt x="11" y="57"/>
                  </a:cubicBezTo>
                  <a:cubicBezTo>
                    <a:pt x="5" y="57"/>
                    <a:pt x="0" y="52"/>
                    <a:pt x="0" y="46"/>
                  </a:cubicBezTo>
                  <a:cubicBezTo>
                    <a:pt x="0" y="11"/>
                    <a:pt x="0" y="11"/>
                    <a:pt x="0" y="11"/>
                  </a:cubicBezTo>
                  <a:cubicBezTo>
                    <a:pt x="0" y="5"/>
                    <a:pt x="5" y="0"/>
                    <a:pt x="11" y="0"/>
                  </a:cubicBezTo>
                  <a:cubicBezTo>
                    <a:pt x="188" y="0"/>
                    <a:pt x="188" y="0"/>
                    <a:pt x="188" y="0"/>
                  </a:cubicBezTo>
                  <a:cubicBezTo>
                    <a:pt x="194" y="0"/>
                    <a:pt x="199" y="5"/>
                    <a:pt x="199" y="11"/>
                  </a:cubicBezTo>
                  <a:lnTo>
                    <a:pt x="199" y="46"/>
                  </a:lnTo>
                  <a:close/>
                </a:path>
              </a:pathLst>
            </a:custGeom>
            <a:solidFill>
              <a:srgbClr val="C0C0C0">
                <a:alpha val="20000"/>
              </a:srgb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latin typeface="微软雅黑" panose="020B0503020204020204" charset="-122"/>
                <a:ea typeface="微软雅黑" panose="020B0503020204020204" charset="-122"/>
                <a:cs typeface="+mn-ea"/>
                <a:sym typeface="微软雅黑" panose="020B0503020204020204" charset="-122"/>
              </a:endParaRPr>
            </a:p>
          </p:txBody>
        </p:sp>
        <p:sp>
          <p:nvSpPr>
            <p:cNvPr id="25629" name="Freeform 29"/>
            <p:cNvSpPr/>
            <p:nvPr/>
          </p:nvSpPr>
          <p:spPr bwMode="auto">
            <a:xfrm>
              <a:off x="1801813" y="2401888"/>
              <a:ext cx="446087" cy="127000"/>
            </a:xfrm>
            <a:custGeom>
              <a:avLst/>
              <a:gdLst>
                <a:gd name="T0" fmla="*/ 446087 w 199"/>
                <a:gd name="T1" fmla="*/ 102491 h 57"/>
                <a:gd name="T2" fmla="*/ 421429 w 199"/>
                <a:gd name="T3" fmla="*/ 127000 h 57"/>
                <a:gd name="T4" fmla="*/ 24658 w 199"/>
                <a:gd name="T5" fmla="*/ 127000 h 57"/>
                <a:gd name="T6" fmla="*/ 0 w 199"/>
                <a:gd name="T7" fmla="*/ 102491 h 57"/>
                <a:gd name="T8" fmla="*/ 0 w 199"/>
                <a:gd name="T9" fmla="*/ 24509 h 57"/>
                <a:gd name="T10" fmla="*/ 24658 w 199"/>
                <a:gd name="T11" fmla="*/ 0 h 57"/>
                <a:gd name="T12" fmla="*/ 421429 w 199"/>
                <a:gd name="T13" fmla="*/ 0 h 57"/>
                <a:gd name="T14" fmla="*/ 446087 w 199"/>
                <a:gd name="T15" fmla="*/ 24509 h 57"/>
                <a:gd name="T16" fmla="*/ 446087 w 199"/>
                <a:gd name="T17" fmla="*/ 102491 h 5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99" h="57">
                  <a:moveTo>
                    <a:pt x="199" y="46"/>
                  </a:moveTo>
                  <a:cubicBezTo>
                    <a:pt x="199" y="52"/>
                    <a:pt x="194" y="57"/>
                    <a:pt x="188" y="57"/>
                  </a:cubicBezTo>
                  <a:cubicBezTo>
                    <a:pt x="11" y="57"/>
                    <a:pt x="11" y="57"/>
                    <a:pt x="11" y="57"/>
                  </a:cubicBezTo>
                  <a:cubicBezTo>
                    <a:pt x="5" y="57"/>
                    <a:pt x="0" y="52"/>
                    <a:pt x="0" y="46"/>
                  </a:cubicBezTo>
                  <a:cubicBezTo>
                    <a:pt x="0" y="11"/>
                    <a:pt x="0" y="11"/>
                    <a:pt x="0" y="11"/>
                  </a:cubicBezTo>
                  <a:cubicBezTo>
                    <a:pt x="0" y="5"/>
                    <a:pt x="5" y="0"/>
                    <a:pt x="11" y="0"/>
                  </a:cubicBezTo>
                  <a:cubicBezTo>
                    <a:pt x="188" y="0"/>
                    <a:pt x="188" y="0"/>
                    <a:pt x="188" y="0"/>
                  </a:cubicBezTo>
                  <a:cubicBezTo>
                    <a:pt x="194" y="0"/>
                    <a:pt x="199" y="5"/>
                    <a:pt x="199" y="11"/>
                  </a:cubicBezTo>
                  <a:lnTo>
                    <a:pt x="199" y="46"/>
                  </a:lnTo>
                  <a:close/>
                </a:path>
              </a:pathLst>
            </a:custGeom>
            <a:solidFill>
              <a:srgbClr val="C0C0C0">
                <a:alpha val="20000"/>
              </a:srgb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latin typeface="微软雅黑" panose="020B0503020204020204" charset="-122"/>
                <a:ea typeface="微软雅黑" panose="020B0503020204020204" charset="-122"/>
                <a:cs typeface="+mn-ea"/>
                <a:sym typeface="微软雅黑" panose="020B0503020204020204" charset="-122"/>
              </a:endParaRPr>
            </a:p>
          </p:txBody>
        </p:sp>
        <p:sp>
          <p:nvSpPr>
            <p:cNvPr id="25630" name="Freeform 30"/>
            <p:cNvSpPr/>
            <p:nvPr/>
          </p:nvSpPr>
          <p:spPr bwMode="auto">
            <a:xfrm>
              <a:off x="1807864" y="2597150"/>
              <a:ext cx="446087" cy="127000"/>
            </a:xfrm>
            <a:custGeom>
              <a:avLst/>
              <a:gdLst>
                <a:gd name="T0" fmla="*/ 446087 w 199"/>
                <a:gd name="T1" fmla="*/ 102491 h 57"/>
                <a:gd name="T2" fmla="*/ 421429 w 199"/>
                <a:gd name="T3" fmla="*/ 127000 h 57"/>
                <a:gd name="T4" fmla="*/ 24658 w 199"/>
                <a:gd name="T5" fmla="*/ 127000 h 57"/>
                <a:gd name="T6" fmla="*/ 0 w 199"/>
                <a:gd name="T7" fmla="*/ 102491 h 57"/>
                <a:gd name="T8" fmla="*/ 0 w 199"/>
                <a:gd name="T9" fmla="*/ 24509 h 57"/>
                <a:gd name="T10" fmla="*/ 24658 w 199"/>
                <a:gd name="T11" fmla="*/ 0 h 57"/>
                <a:gd name="T12" fmla="*/ 421429 w 199"/>
                <a:gd name="T13" fmla="*/ 0 h 57"/>
                <a:gd name="T14" fmla="*/ 446087 w 199"/>
                <a:gd name="T15" fmla="*/ 24509 h 57"/>
                <a:gd name="T16" fmla="*/ 446087 w 199"/>
                <a:gd name="T17" fmla="*/ 102491 h 5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99" h="57">
                  <a:moveTo>
                    <a:pt x="199" y="46"/>
                  </a:moveTo>
                  <a:cubicBezTo>
                    <a:pt x="199" y="52"/>
                    <a:pt x="194" y="57"/>
                    <a:pt x="188" y="57"/>
                  </a:cubicBezTo>
                  <a:cubicBezTo>
                    <a:pt x="11" y="57"/>
                    <a:pt x="11" y="57"/>
                    <a:pt x="11" y="57"/>
                  </a:cubicBezTo>
                  <a:cubicBezTo>
                    <a:pt x="5" y="57"/>
                    <a:pt x="0" y="52"/>
                    <a:pt x="0" y="46"/>
                  </a:cubicBezTo>
                  <a:cubicBezTo>
                    <a:pt x="0" y="11"/>
                    <a:pt x="0" y="11"/>
                    <a:pt x="0" y="11"/>
                  </a:cubicBezTo>
                  <a:cubicBezTo>
                    <a:pt x="0" y="5"/>
                    <a:pt x="5" y="0"/>
                    <a:pt x="11" y="0"/>
                  </a:cubicBezTo>
                  <a:cubicBezTo>
                    <a:pt x="188" y="0"/>
                    <a:pt x="188" y="0"/>
                    <a:pt x="188" y="0"/>
                  </a:cubicBezTo>
                  <a:cubicBezTo>
                    <a:pt x="194" y="0"/>
                    <a:pt x="199" y="5"/>
                    <a:pt x="199" y="11"/>
                  </a:cubicBezTo>
                  <a:lnTo>
                    <a:pt x="199" y="46"/>
                  </a:lnTo>
                  <a:close/>
                </a:path>
              </a:pathLst>
            </a:custGeom>
            <a:solidFill>
              <a:srgbClr val="0070C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latin typeface="微软雅黑" panose="020B0503020204020204" charset="-122"/>
                <a:ea typeface="微软雅黑" panose="020B0503020204020204" charset="-122"/>
                <a:cs typeface="+mn-ea"/>
                <a:sym typeface="微软雅黑" panose="020B0503020204020204" charset="-122"/>
              </a:endParaRPr>
            </a:p>
          </p:txBody>
        </p:sp>
        <p:sp>
          <p:nvSpPr>
            <p:cNvPr id="25631" name="Freeform 31"/>
            <p:cNvSpPr/>
            <p:nvPr/>
          </p:nvSpPr>
          <p:spPr bwMode="auto">
            <a:xfrm>
              <a:off x="1807864" y="2792413"/>
              <a:ext cx="446087" cy="127000"/>
            </a:xfrm>
            <a:custGeom>
              <a:avLst/>
              <a:gdLst>
                <a:gd name="T0" fmla="*/ 446087 w 199"/>
                <a:gd name="T1" fmla="*/ 102491 h 57"/>
                <a:gd name="T2" fmla="*/ 421429 w 199"/>
                <a:gd name="T3" fmla="*/ 127000 h 57"/>
                <a:gd name="T4" fmla="*/ 24658 w 199"/>
                <a:gd name="T5" fmla="*/ 127000 h 57"/>
                <a:gd name="T6" fmla="*/ 0 w 199"/>
                <a:gd name="T7" fmla="*/ 102491 h 57"/>
                <a:gd name="T8" fmla="*/ 0 w 199"/>
                <a:gd name="T9" fmla="*/ 24509 h 57"/>
                <a:gd name="T10" fmla="*/ 24658 w 199"/>
                <a:gd name="T11" fmla="*/ 0 h 57"/>
                <a:gd name="T12" fmla="*/ 421429 w 199"/>
                <a:gd name="T13" fmla="*/ 0 h 57"/>
                <a:gd name="T14" fmla="*/ 446087 w 199"/>
                <a:gd name="T15" fmla="*/ 24509 h 57"/>
                <a:gd name="T16" fmla="*/ 446087 w 199"/>
                <a:gd name="T17" fmla="*/ 102491 h 5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99" h="57">
                  <a:moveTo>
                    <a:pt x="199" y="46"/>
                  </a:moveTo>
                  <a:cubicBezTo>
                    <a:pt x="199" y="52"/>
                    <a:pt x="194" y="57"/>
                    <a:pt x="188" y="57"/>
                  </a:cubicBezTo>
                  <a:cubicBezTo>
                    <a:pt x="11" y="57"/>
                    <a:pt x="11" y="57"/>
                    <a:pt x="11" y="57"/>
                  </a:cubicBezTo>
                  <a:cubicBezTo>
                    <a:pt x="5" y="57"/>
                    <a:pt x="0" y="52"/>
                    <a:pt x="0" y="46"/>
                  </a:cubicBezTo>
                  <a:cubicBezTo>
                    <a:pt x="0" y="11"/>
                    <a:pt x="0" y="11"/>
                    <a:pt x="0" y="11"/>
                  </a:cubicBezTo>
                  <a:cubicBezTo>
                    <a:pt x="0" y="5"/>
                    <a:pt x="5" y="0"/>
                    <a:pt x="11" y="0"/>
                  </a:cubicBezTo>
                  <a:cubicBezTo>
                    <a:pt x="188" y="0"/>
                    <a:pt x="188" y="0"/>
                    <a:pt x="188" y="0"/>
                  </a:cubicBezTo>
                  <a:cubicBezTo>
                    <a:pt x="194" y="0"/>
                    <a:pt x="199" y="5"/>
                    <a:pt x="199" y="11"/>
                  </a:cubicBezTo>
                  <a:lnTo>
                    <a:pt x="199" y="46"/>
                  </a:lnTo>
                  <a:close/>
                </a:path>
              </a:pathLst>
            </a:custGeom>
            <a:solidFill>
              <a:srgbClr val="0070C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latin typeface="微软雅黑" panose="020B0503020204020204" charset="-122"/>
                <a:ea typeface="微软雅黑" panose="020B0503020204020204" charset="-122"/>
                <a:cs typeface="+mn-ea"/>
                <a:sym typeface="微软雅黑" panose="020B0503020204020204" charset="-122"/>
              </a:endParaRPr>
            </a:p>
          </p:txBody>
        </p:sp>
        <p:sp>
          <p:nvSpPr>
            <p:cNvPr id="25632" name="Freeform 32"/>
            <p:cNvSpPr/>
            <p:nvPr/>
          </p:nvSpPr>
          <p:spPr bwMode="auto">
            <a:xfrm>
              <a:off x="1807864" y="2987675"/>
              <a:ext cx="446087" cy="127000"/>
            </a:xfrm>
            <a:custGeom>
              <a:avLst/>
              <a:gdLst>
                <a:gd name="T0" fmla="*/ 446087 w 199"/>
                <a:gd name="T1" fmla="*/ 102491 h 57"/>
                <a:gd name="T2" fmla="*/ 421429 w 199"/>
                <a:gd name="T3" fmla="*/ 127000 h 57"/>
                <a:gd name="T4" fmla="*/ 24658 w 199"/>
                <a:gd name="T5" fmla="*/ 127000 h 57"/>
                <a:gd name="T6" fmla="*/ 0 w 199"/>
                <a:gd name="T7" fmla="*/ 102491 h 57"/>
                <a:gd name="T8" fmla="*/ 0 w 199"/>
                <a:gd name="T9" fmla="*/ 24509 h 57"/>
                <a:gd name="T10" fmla="*/ 24658 w 199"/>
                <a:gd name="T11" fmla="*/ 0 h 57"/>
                <a:gd name="T12" fmla="*/ 421429 w 199"/>
                <a:gd name="T13" fmla="*/ 0 h 57"/>
                <a:gd name="T14" fmla="*/ 446087 w 199"/>
                <a:gd name="T15" fmla="*/ 24509 h 57"/>
                <a:gd name="T16" fmla="*/ 446087 w 199"/>
                <a:gd name="T17" fmla="*/ 102491 h 5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99" h="57">
                  <a:moveTo>
                    <a:pt x="199" y="46"/>
                  </a:moveTo>
                  <a:cubicBezTo>
                    <a:pt x="199" y="52"/>
                    <a:pt x="194" y="57"/>
                    <a:pt x="188" y="57"/>
                  </a:cubicBezTo>
                  <a:cubicBezTo>
                    <a:pt x="11" y="57"/>
                    <a:pt x="11" y="57"/>
                    <a:pt x="11" y="57"/>
                  </a:cubicBezTo>
                  <a:cubicBezTo>
                    <a:pt x="5" y="57"/>
                    <a:pt x="0" y="52"/>
                    <a:pt x="0" y="46"/>
                  </a:cubicBezTo>
                  <a:cubicBezTo>
                    <a:pt x="0" y="11"/>
                    <a:pt x="0" y="11"/>
                    <a:pt x="0" y="11"/>
                  </a:cubicBezTo>
                  <a:cubicBezTo>
                    <a:pt x="0" y="5"/>
                    <a:pt x="5" y="0"/>
                    <a:pt x="11" y="0"/>
                  </a:cubicBezTo>
                  <a:cubicBezTo>
                    <a:pt x="188" y="0"/>
                    <a:pt x="188" y="0"/>
                    <a:pt x="188" y="0"/>
                  </a:cubicBezTo>
                  <a:cubicBezTo>
                    <a:pt x="194" y="0"/>
                    <a:pt x="199" y="5"/>
                    <a:pt x="199" y="11"/>
                  </a:cubicBezTo>
                  <a:lnTo>
                    <a:pt x="199" y="46"/>
                  </a:lnTo>
                  <a:close/>
                </a:path>
              </a:pathLst>
            </a:custGeom>
            <a:solidFill>
              <a:srgbClr val="0070C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latin typeface="微软雅黑" panose="020B0503020204020204" charset="-122"/>
                <a:ea typeface="微软雅黑" panose="020B0503020204020204" charset="-122"/>
                <a:cs typeface="+mn-ea"/>
                <a:sym typeface="微软雅黑" panose="020B0503020204020204" charset="-122"/>
              </a:endParaRPr>
            </a:p>
          </p:txBody>
        </p:sp>
        <p:sp>
          <p:nvSpPr>
            <p:cNvPr id="25633" name="Freeform 33"/>
            <p:cNvSpPr/>
            <p:nvPr/>
          </p:nvSpPr>
          <p:spPr bwMode="auto">
            <a:xfrm>
              <a:off x="1807864" y="3181350"/>
              <a:ext cx="446087" cy="128588"/>
            </a:xfrm>
            <a:custGeom>
              <a:avLst/>
              <a:gdLst>
                <a:gd name="T0" fmla="*/ 446087 w 199"/>
                <a:gd name="T1" fmla="*/ 103773 h 57"/>
                <a:gd name="T2" fmla="*/ 421429 w 199"/>
                <a:gd name="T3" fmla="*/ 128588 h 57"/>
                <a:gd name="T4" fmla="*/ 24658 w 199"/>
                <a:gd name="T5" fmla="*/ 128588 h 57"/>
                <a:gd name="T6" fmla="*/ 0 w 199"/>
                <a:gd name="T7" fmla="*/ 103773 h 57"/>
                <a:gd name="T8" fmla="*/ 0 w 199"/>
                <a:gd name="T9" fmla="*/ 24815 h 57"/>
                <a:gd name="T10" fmla="*/ 24658 w 199"/>
                <a:gd name="T11" fmla="*/ 0 h 57"/>
                <a:gd name="T12" fmla="*/ 421429 w 199"/>
                <a:gd name="T13" fmla="*/ 0 h 57"/>
                <a:gd name="T14" fmla="*/ 446087 w 199"/>
                <a:gd name="T15" fmla="*/ 24815 h 57"/>
                <a:gd name="T16" fmla="*/ 446087 w 199"/>
                <a:gd name="T17" fmla="*/ 103773 h 5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99" h="57">
                  <a:moveTo>
                    <a:pt x="199" y="46"/>
                  </a:moveTo>
                  <a:cubicBezTo>
                    <a:pt x="199" y="52"/>
                    <a:pt x="194" y="57"/>
                    <a:pt x="188" y="57"/>
                  </a:cubicBezTo>
                  <a:cubicBezTo>
                    <a:pt x="11" y="57"/>
                    <a:pt x="11" y="57"/>
                    <a:pt x="11" y="57"/>
                  </a:cubicBezTo>
                  <a:cubicBezTo>
                    <a:pt x="5" y="57"/>
                    <a:pt x="0" y="52"/>
                    <a:pt x="0" y="46"/>
                  </a:cubicBezTo>
                  <a:cubicBezTo>
                    <a:pt x="0" y="11"/>
                    <a:pt x="0" y="11"/>
                    <a:pt x="0" y="11"/>
                  </a:cubicBezTo>
                  <a:cubicBezTo>
                    <a:pt x="0" y="5"/>
                    <a:pt x="5" y="0"/>
                    <a:pt x="11" y="0"/>
                  </a:cubicBezTo>
                  <a:cubicBezTo>
                    <a:pt x="188" y="0"/>
                    <a:pt x="188" y="0"/>
                    <a:pt x="188" y="0"/>
                  </a:cubicBezTo>
                  <a:cubicBezTo>
                    <a:pt x="194" y="0"/>
                    <a:pt x="199" y="5"/>
                    <a:pt x="199" y="11"/>
                  </a:cubicBezTo>
                  <a:lnTo>
                    <a:pt x="199" y="46"/>
                  </a:lnTo>
                  <a:close/>
                </a:path>
              </a:pathLst>
            </a:custGeom>
            <a:solidFill>
              <a:srgbClr val="0070C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latin typeface="微软雅黑" panose="020B0503020204020204" charset="-122"/>
                <a:ea typeface="微软雅黑" panose="020B0503020204020204" charset="-122"/>
                <a:cs typeface="+mn-ea"/>
                <a:sym typeface="微软雅黑" panose="020B0503020204020204" charset="-122"/>
              </a:endParaRPr>
            </a:p>
          </p:txBody>
        </p:sp>
        <p:sp>
          <p:nvSpPr>
            <p:cNvPr id="25634" name="Freeform 34"/>
            <p:cNvSpPr/>
            <p:nvPr/>
          </p:nvSpPr>
          <p:spPr bwMode="auto">
            <a:xfrm>
              <a:off x="1807864" y="3376613"/>
              <a:ext cx="446087" cy="128587"/>
            </a:xfrm>
            <a:custGeom>
              <a:avLst/>
              <a:gdLst>
                <a:gd name="T0" fmla="*/ 446087 w 199"/>
                <a:gd name="T1" fmla="*/ 103772 h 57"/>
                <a:gd name="T2" fmla="*/ 421429 w 199"/>
                <a:gd name="T3" fmla="*/ 128587 h 57"/>
                <a:gd name="T4" fmla="*/ 24658 w 199"/>
                <a:gd name="T5" fmla="*/ 128587 h 57"/>
                <a:gd name="T6" fmla="*/ 0 w 199"/>
                <a:gd name="T7" fmla="*/ 103772 h 57"/>
                <a:gd name="T8" fmla="*/ 0 w 199"/>
                <a:gd name="T9" fmla="*/ 24815 h 57"/>
                <a:gd name="T10" fmla="*/ 24658 w 199"/>
                <a:gd name="T11" fmla="*/ 0 h 57"/>
                <a:gd name="T12" fmla="*/ 421429 w 199"/>
                <a:gd name="T13" fmla="*/ 0 h 57"/>
                <a:gd name="T14" fmla="*/ 446087 w 199"/>
                <a:gd name="T15" fmla="*/ 24815 h 57"/>
                <a:gd name="T16" fmla="*/ 446087 w 199"/>
                <a:gd name="T17" fmla="*/ 103772 h 5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99" h="57">
                  <a:moveTo>
                    <a:pt x="199" y="46"/>
                  </a:moveTo>
                  <a:cubicBezTo>
                    <a:pt x="199" y="52"/>
                    <a:pt x="194" y="57"/>
                    <a:pt x="188" y="57"/>
                  </a:cubicBezTo>
                  <a:cubicBezTo>
                    <a:pt x="11" y="57"/>
                    <a:pt x="11" y="57"/>
                    <a:pt x="11" y="57"/>
                  </a:cubicBezTo>
                  <a:cubicBezTo>
                    <a:pt x="5" y="57"/>
                    <a:pt x="0" y="52"/>
                    <a:pt x="0" y="46"/>
                  </a:cubicBezTo>
                  <a:cubicBezTo>
                    <a:pt x="0" y="11"/>
                    <a:pt x="0" y="11"/>
                    <a:pt x="0" y="11"/>
                  </a:cubicBezTo>
                  <a:cubicBezTo>
                    <a:pt x="0" y="5"/>
                    <a:pt x="5" y="0"/>
                    <a:pt x="11" y="0"/>
                  </a:cubicBezTo>
                  <a:cubicBezTo>
                    <a:pt x="188" y="0"/>
                    <a:pt x="188" y="0"/>
                    <a:pt x="188" y="0"/>
                  </a:cubicBezTo>
                  <a:cubicBezTo>
                    <a:pt x="194" y="0"/>
                    <a:pt x="199" y="5"/>
                    <a:pt x="199" y="11"/>
                  </a:cubicBezTo>
                  <a:lnTo>
                    <a:pt x="199" y="46"/>
                  </a:lnTo>
                  <a:close/>
                </a:path>
              </a:pathLst>
            </a:custGeom>
            <a:solidFill>
              <a:srgbClr val="0070C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latin typeface="微软雅黑" panose="020B0503020204020204" charset="-122"/>
                <a:ea typeface="微软雅黑" panose="020B0503020204020204" charset="-122"/>
                <a:cs typeface="+mn-ea"/>
                <a:sym typeface="微软雅黑" panose="020B0503020204020204" charset="-122"/>
              </a:endParaRPr>
            </a:p>
          </p:txBody>
        </p:sp>
        <p:sp>
          <p:nvSpPr>
            <p:cNvPr id="25635" name="Freeform 35"/>
            <p:cNvSpPr/>
            <p:nvPr/>
          </p:nvSpPr>
          <p:spPr bwMode="auto">
            <a:xfrm>
              <a:off x="2374900" y="1620838"/>
              <a:ext cx="446088" cy="128587"/>
            </a:xfrm>
            <a:custGeom>
              <a:avLst/>
              <a:gdLst>
                <a:gd name="T0" fmla="*/ 446088 w 199"/>
                <a:gd name="T1" fmla="*/ 101516 h 57"/>
                <a:gd name="T2" fmla="*/ 421430 w 199"/>
                <a:gd name="T3" fmla="*/ 128587 h 57"/>
                <a:gd name="T4" fmla="*/ 24658 w 199"/>
                <a:gd name="T5" fmla="*/ 128587 h 57"/>
                <a:gd name="T6" fmla="*/ 0 w 199"/>
                <a:gd name="T7" fmla="*/ 101516 h 57"/>
                <a:gd name="T8" fmla="*/ 0 w 199"/>
                <a:gd name="T9" fmla="*/ 24815 h 57"/>
                <a:gd name="T10" fmla="*/ 24658 w 199"/>
                <a:gd name="T11" fmla="*/ 0 h 57"/>
                <a:gd name="T12" fmla="*/ 421430 w 199"/>
                <a:gd name="T13" fmla="*/ 0 h 57"/>
                <a:gd name="T14" fmla="*/ 446088 w 199"/>
                <a:gd name="T15" fmla="*/ 24815 h 57"/>
                <a:gd name="T16" fmla="*/ 446088 w 199"/>
                <a:gd name="T17" fmla="*/ 101516 h 5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99" h="57">
                  <a:moveTo>
                    <a:pt x="199" y="45"/>
                  </a:moveTo>
                  <a:cubicBezTo>
                    <a:pt x="199" y="52"/>
                    <a:pt x="194" y="57"/>
                    <a:pt x="188" y="57"/>
                  </a:cubicBezTo>
                  <a:cubicBezTo>
                    <a:pt x="11" y="57"/>
                    <a:pt x="11" y="57"/>
                    <a:pt x="11" y="57"/>
                  </a:cubicBezTo>
                  <a:cubicBezTo>
                    <a:pt x="5" y="57"/>
                    <a:pt x="0" y="52"/>
                    <a:pt x="0" y="45"/>
                  </a:cubicBezTo>
                  <a:cubicBezTo>
                    <a:pt x="0" y="11"/>
                    <a:pt x="0" y="11"/>
                    <a:pt x="0" y="11"/>
                  </a:cubicBezTo>
                  <a:cubicBezTo>
                    <a:pt x="0" y="5"/>
                    <a:pt x="5" y="0"/>
                    <a:pt x="11" y="0"/>
                  </a:cubicBezTo>
                  <a:cubicBezTo>
                    <a:pt x="188" y="0"/>
                    <a:pt x="188" y="0"/>
                    <a:pt x="188" y="0"/>
                  </a:cubicBezTo>
                  <a:cubicBezTo>
                    <a:pt x="194" y="0"/>
                    <a:pt x="199" y="5"/>
                    <a:pt x="199" y="11"/>
                  </a:cubicBezTo>
                  <a:lnTo>
                    <a:pt x="199" y="45"/>
                  </a:lnTo>
                  <a:close/>
                </a:path>
              </a:pathLst>
            </a:custGeom>
            <a:solidFill>
              <a:srgbClr val="C0C0C0">
                <a:alpha val="20000"/>
              </a:srgb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latin typeface="微软雅黑" panose="020B0503020204020204" charset="-122"/>
                <a:ea typeface="微软雅黑" panose="020B0503020204020204" charset="-122"/>
                <a:cs typeface="+mn-ea"/>
                <a:sym typeface="微软雅黑" panose="020B0503020204020204" charset="-122"/>
              </a:endParaRPr>
            </a:p>
          </p:txBody>
        </p:sp>
        <p:sp>
          <p:nvSpPr>
            <p:cNvPr id="25636" name="Freeform 36"/>
            <p:cNvSpPr/>
            <p:nvPr/>
          </p:nvSpPr>
          <p:spPr bwMode="auto">
            <a:xfrm>
              <a:off x="2374900" y="1816100"/>
              <a:ext cx="446088" cy="128588"/>
            </a:xfrm>
            <a:custGeom>
              <a:avLst/>
              <a:gdLst>
                <a:gd name="T0" fmla="*/ 446088 w 199"/>
                <a:gd name="T1" fmla="*/ 101517 h 57"/>
                <a:gd name="T2" fmla="*/ 421430 w 199"/>
                <a:gd name="T3" fmla="*/ 128588 h 57"/>
                <a:gd name="T4" fmla="*/ 24658 w 199"/>
                <a:gd name="T5" fmla="*/ 128588 h 57"/>
                <a:gd name="T6" fmla="*/ 0 w 199"/>
                <a:gd name="T7" fmla="*/ 101517 h 57"/>
                <a:gd name="T8" fmla="*/ 0 w 199"/>
                <a:gd name="T9" fmla="*/ 24815 h 57"/>
                <a:gd name="T10" fmla="*/ 24658 w 199"/>
                <a:gd name="T11" fmla="*/ 0 h 57"/>
                <a:gd name="T12" fmla="*/ 421430 w 199"/>
                <a:gd name="T13" fmla="*/ 0 h 57"/>
                <a:gd name="T14" fmla="*/ 446088 w 199"/>
                <a:gd name="T15" fmla="*/ 24815 h 57"/>
                <a:gd name="T16" fmla="*/ 446088 w 199"/>
                <a:gd name="T17" fmla="*/ 101517 h 5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99" h="57">
                  <a:moveTo>
                    <a:pt x="199" y="45"/>
                  </a:moveTo>
                  <a:cubicBezTo>
                    <a:pt x="199" y="52"/>
                    <a:pt x="194" y="57"/>
                    <a:pt x="188" y="57"/>
                  </a:cubicBezTo>
                  <a:cubicBezTo>
                    <a:pt x="11" y="57"/>
                    <a:pt x="11" y="57"/>
                    <a:pt x="11" y="57"/>
                  </a:cubicBezTo>
                  <a:cubicBezTo>
                    <a:pt x="5" y="57"/>
                    <a:pt x="0" y="52"/>
                    <a:pt x="0" y="45"/>
                  </a:cubicBezTo>
                  <a:cubicBezTo>
                    <a:pt x="0" y="11"/>
                    <a:pt x="0" y="11"/>
                    <a:pt x="0" y="11"/>
                  </a:cubicBezTo>
                  <a:cubicBezTo>
                    <a:pt x="0" y="5"/>
                    <a:pt x="5" y="0"/>
                    <a:pt x="11" y="0"/>
                  </a:cubicBezTo>
                  <a:cubicBezTo>
                    <a:pt x="188" y="0"/>
                    <a:pt x="188" y="0"/>
                    <a:pt x="188" y="0"/>
                  </a:cubicBezTo>
                  <a:cubicBezTo>
                    <a:pt x="194" y="0"/>
                    <a:pt x="199" y="5"/>
                    <a:pt x="199" y="11"/>
                  </a:cubicBezTo>
                  <a:lnTo>
                    <a:pt x="199" y="45"/>
                  </a:lnTo>
                  <a:close/>
                </a:path>
              </a:pathLst>
            </a:custGeom>
            <a:solidFill>
              <a:srgbClr val="C0C0C0">
                <a:alpha val="20000"/>
              </a:srgb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latin typeface="微软雅黑" panose="020B0503020204020204" charset="-122"/>
                <a:ea typeface="微软雅黑" panose="020B0503020204020204" charset="-122"/>
                <a:cs typeface="+mn-ea"/>
                <a:sym typeface="微软雅黑" panose="020B0503020204020204" charset="-122"/>
              </a:endParaRPr>
            </a:p>
          </p:txBody>
        </p:sp>
        <p:sp>
          <p:nvSpPr>
            <p:cNvPr id="25637" name="Freeform 37"/>
            <p:cNvSpPr/>
            <p:nvPr/>
          </p:nvSpPr>
          <p:spPr bwMode="auto">
            <a:xfrm>
              <a:off x="2374900" y="2011363"/>
              <a:ext cx="446088" cy="128587"/>
            </a:xfrm>
            <a:custGeom>
              <a:avLst/>
              <a:gdLst>
                <a:gd name="T0" fmla="*/ 446088 w 199"/>
                <a:gd name="T1" fmla="*/ 103772 h 57"/>
                <a:gd name="T2" fmla="*/ 421430 w 199"/>
                <a:gd name="T3" fmla="*/ 128587 h 57"/>
                <a:gd name="T4" fmla="*/ 24658 w 199"/>
                <a:gd name="T5" fmla="*/ 128587 h 57"/>
                <a:gd name="T6" fmla="*/ 0 w 199"/>
                <a:gd name="T7" fmla="*/ 103772 h 57"/>
                <a:gd name="T8" fmla="*/ 0 w 199"/>
                <a:gd name="T9" fmla="*/ 24815 h 57"/>
                <a:gd name="T10" fmla="*/ 24658 w 199"/>
                <a:gd name="T11" fmla="*/ 0 h 57"/>
                <a:gd name="T12" fmla="*/ 421430 w 199"/>
                <a:gd name="T13" fmla="*/ 0 h 57"/>
                <a:gd name="T14" fmla="*/ 446088 w 199"/>
                <a:gd name="T15" fmla="*/ 24815 h 57"/>
                <a:gd name="T16" fmla="*/ 446088 w 199"/>
                <a:gd name="T17" fmla="*/ 103772 h 5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99" h="57">
                  <a:moveTo>
                    <a:pt x="199" y="46"/>
                  </a:moveTo>
                  <a:cubicBezTo>
                    <a:pt x="199" y="52"/>
                    <a:pt x="194" y="57"/>
                    <a:pt x="188" y="57"/>
                  </a:cubicBezTo>
                  <a:cubicBezTo>
                    <a:pt x="11" y="57"/>
                    <a:pt x="11" y="57"/>
                    <a:pt x="11" y="57"/>
                  </a:cubicBezTo>
                  <a:cubicBezTo>
                    <a:pt x="5" y="57"/>
                    <a:pt x="0" y="52"/>
                    <a:pt x="0" y="46"/>
                  </a:cubicBezTo>
                  <a:cubicBezTo>
                    <a:pt x="0" y="11"/>
                    <a:pt x="0" y="11"/>
                    <a:pt x="0" y="11"/>
                  </a:cubicBezTo>
                  <a:cubicBezTo>
                    <a:pt x="0" y="5"/>
                    <a:pt x="5" y="0"/>
                    <a:pt x="11" y="0"/>
                  </a:cubicBezTo>
                  <a:cubicBezTo>
                    <a:pt x="188" y="0"/>
                    <a:pt x="188" y="0"/>
                    <a:pt x="188" y="0"/>
                  </a:cubicBezTo>
                  <a:cubicBezTo>
                    <a:pt x="194" y="0"/>
                    <a:pt x="199" y="5"/>
                    <a:pt x="199" y="11"/>
                  </a:cubicBezTo>
                  <a:lnTo>
                    <a:pt x="199" y="46"/>
                  </a:lnTo>
                  <a:close/>
                </a:path>
              </a:pathLst>
            </a:custGeom>
            <a:solidFill>
              <a:srgbClr val="C0C0C0">
                <a:alpha val="20000"/>
              </a:srgb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latin typeface="微软雅黑" panose="020B0503020204020204" charset="-122"/>
                <a:ea typeface="微软雅黑" panose="020B0503020204020204" charset="-122"/>
                <a:cs typeface="+mn-ea"/>
                <a:sym typeface="微软雅黑" panose="020B0503020204020204" charset="-122"/>
              </a:endParaRPr>
            </a:p>
          </p:txBody>
        </p:sp>
        <p:sp>
          <p:nvSpPr>
            <p:cNvPr id="25638" name="Freeform 38"/>
            <p:cNvSpPr/>
            <p:nvPr/>
          </p:nvSpPr>
          <p:spPr bwMode="auto">
            <a:xfrm>
              <a:off x="2374900" y="2206625"/>
              <a:ext cx="446088" cy="128588"/>
            </a:xfrm>
            <a:custGeom>
              <a:avLst/>
              <a:gdLst>
                <a:gd name="T0" fmla="*/ 446088 w 199"/>
                <a:gd name="T1" fmla="*/ 103773 h 57"/>
                <a:gd name="T2" fmla="*/ 421430 w 199"/>
                <a:gd name="T3" fmla="*/ 128588 h 57"/>
                <a:gd name="T4" fmla="*/ 24658 w 199"/>
                <a:gd name="T5" fmla="*/ 128588 h 57"/>
                <a:gd name="T6" fmla="*/ 0 w 199"/>
                <a:gd name="T7" fmla="*/ 103773 h 57"/>
                <a:gd name="T8" fmla="*/ 0 w 199"/>
                <a:gd name="T9" fmla="*/ 24815 h 57"/>
                <a:gd name="T10" fmla="*/ 24658 w 199"/>
                <a:gd name="T11" fmla="*/ 0 h 57"/>
                <a:gd name="T12" fmla="*/ 421430 w 199"/>
                <a:gd name="T13" fmla="*/ 0 h 57"/>
                <a:gd name="T14" fmla="*/ 446088 w 199"/>
                <a:gd name="T15" fmla="*/ 24815 h 57"/>
                <a:gd name="T16" fmla="*/ 446088 w 199"/>
                <a:gd name="T17" fmla="*/ 103773 h 5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99" h="57">
                  <a:moveTo>
                    <a:pt x="199" y="46"/>
                  </a:moveTo>
                  <a:cubicBezTo>
                    <a:pt x="199" y="52"/>
                    <a:pt x="194" y="57"/>
                    <a:pt x="188" y="57"/>
                  </a:cubicBezTo>
                  <a:cubicBezTo>
                    <a:pt x="11" y="57"/>
                    <a:pt x="11" y="57"/>
                    <a:pt x="11" y="57"/>
                  </a:cubicBezTo>
                  <a:cubicBezTo>
                    <a:pt x="5" y="57"/>
                    <a:pt x="0" y="52"/>
                    <a:pt x="0" y="46"/>
                  </a:cubicBezTo>
                  <a:cubicBezTo>
                    <a:pt x="0" y="11"/>
                    <a:pt x="0" y="11"/>
                    <a:pt x="0" y="11"/>
                  </a:cubicBezTo>
                  <a:cubicBezTo>
                    <a:pt x="0" y="5"/>
                    <a:pt x="5" y="0"/>
                    <a:pt x="11" y="0"/>
                  </a:cubicBezTo>
                  <a:cubicBezTo>
                    <a:pt x="188" y="0"/>
                    <a:pt x="188" y="0"/>
                    <a:pt x="188" y="0"/>
                  </a:cubicBezTo>
                  <a:cubicBezTo>
                    <a:pt x="194" y="0"/>
                    <a:pt x="199" y="5"/>
                    <a:pt x="199" y="11"/>
                  </a:cubicBezTo>
                  <a:lnTo>
                    <a:pt x="199" y="46"/>
                  </a:lnTo>
                  <a:close/>
                </a:path>
              </a:pathLst>
            </a:custGeom>
            <a:solidFill>
              <a:srgbClr val="00B0F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latin typeface="微软雅黑" panose="020B0503020204020204" charset="-122"/>
                <a:ea typeface="微软雅黑" panose="020B0503020204020204" charset="-122"/>
                <a:cs typeface="+mn-ea"/>
                <a:sym typeface="微软雅黑" panose="020B0503020204020204" charset="-122"/>
              </a:endParaRPr>
            </a:p>
          </p:txBody>
        </p:sp>
        <p:sp>
          <p:nvSpPr>
            <p:cNvPr id="25639" name="Freeform 39"/>
            <p:cNvSpPr/>
            <p:nvPr/>
          </p:nvSpPr>
          <p:spPr bwMode="auto">
            <a:xfrm>
              <a:off x="2374900" y="2401888"/>
              <a:ext cx="446088" cy="127000"/>
            </a:xfrm>
            <a:custGeom>
              <a:avLst/>
              <a:gdLst>
                <a:gd name="T0" fmla="*/ 446088 w 199"/>
                <a:gd name="T1" fmla="*/ 102491 h 57"/>
                <a:gd name="T2" fmla="*/ 421430 w 199"/>
                <a:gd name="T3" fmla="*/ 127000 h 57"/>
                <a:gd name="T4" fmla="*/ 24658 w 199"/>
                <a:gd name="T5" fmla="*/ 127000 h 57"/>
                <a:gd name="T6" fmla="*/ 0 w 199"/>
                <a:gd name="T7" fmla="*/ 102491 h 57"/>
                <a:gd name="T8" fmla="*/ 0 w 199"/>
                <a:gd name="T9" fmla="*/ 24509 h 57"/>
                <a:gd name="T10" fmla="*/ 24658 w 199"/>
                <a:gd name="T11" fmla="*/ 0 h 57"/>
                <a:gd name="T12" fmla="*/ 421430 w 199"/>
                <a:gd name="T13" fmla="*/ 0 h 57"/>
                <a:gd name="T14" fmla="*/ 446088 w 199"/>
                <a:gd name="T15" fmla="*/ 24509 h 57"/>
                <a:gd name="T16" fmla="*/ 446088 w 199"/>
                <a:gd name="T17" fmla="*/ 102491 h 5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99" h="57">
                  <a:moveTo>
                    <a:pt x="199" y="46"/>
                  </a:moveTo>
                  <a:cubicBezTo>
                    <a:pt x="199" y="52"/>
                    <a:pt x="194" y="57"/>
                    <a:pt x="188" y="57"/>
                  </a:cubicBezTo>
                  <a:cubicBezTo>
                    <a:pt x="11" y="57"/>
                    <a:pt x="11" y="57"/>
                    <a:pt x="11" y="57"/>
                  </a:cubicBezTo>
                  <a:cubicBezTo>
                    <a:pt x="5" y="57"/>
                    <a:pt x="0" y="52"/>
                    <a:pt x="0" y="46"/>
                  </a:cubicBezTo>
                  <a:cubicBezTo>
                    <a:pt x="0" y="11"/>
                    <a:pt x="0" y="11"/>
                    <a:pt x="0" y="11"/>
                  </a:cubicBezTo>
                  <a:cubicBezTo>
                    <a:pt x="0" y="5"/>
                    <a:pt x="5" y="0"/>
                    <a:pt x="11" y="0"/>
                  </a:cubicBezTo>
                  <a:cubicBezTo>
                    <a:pt x="188" y="0"/>
                    <a:pt x="188" y="0"/>
                    <a:pt x="188" y="0"/>
                  </a:cubicBezTo>
                  <a:cubicBezTo>
                    <a:pt x="194" y="0"/>
                    <a:pt x="199" y="5"/>
                    <a:pt x="199" y="11"/>
                  </a:cubicBezTo>
                  <a:lnTo>
                    <a:pt x="199" y="46"/>
                  </a:lnTo>
                  <a:close/>
                </a:path>
              </a:pathLst>
            </a:custGeom>
            <a:solidFill>
              <a:srgbClr val="00B0F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latin typeface="微软雅黑" panose="020B0503020204020204" charset="-122"/>
                <a:ea typeface="微软雅黑" panose="020B0503020204020204" charset="-122"/>
                <a:cs typeface="+mn-ea"/>
                <a:sym typeface="微软雅黑" panose="020B0503020204020204" charset="-122"/>
              </a:endParaRPr>
            </a:p>
          </p:txBody>
        </p:sp>
        <p:sp>
          <p:nvSpPr>
            <p:cNvPr id="25640" name="Freeform 40"/>
            <p:cNvSpPr/>
            <p:nvPr/>
          </p:nvSpPr>
          <p:spPr bwMode="auto">
            <a:xfrm>
              <a:off x="2374900" y="2597150"/>
              <a:ext cx="446088" cy="127000"/>
            </a:xfrm>
            <a:custGeom>
              <a:avLst/>
              <a:gdLst>
                <a:gd name="T0" fmla="*/ 446088 w 199"/>
                <a:gd name="T1" fmla="*/ 102491 h 57"/>
                <a:gd name="T2" fmla="*/ 421430 w 199"/>
                <a:gd name="T3" fmla="*/ 127000 h 57"/>
                <a:gd name="T4" fmla="*/ 24658 w 199"/>
                <a:gd name="T5" fmla="*/ 127000 h 57"/>
                <a:gd name="T6" fmla="*/ 0 w 199"/>
                <a:gd name="T7" fmla="*/ 102491 h 57"/>
                <a:gd name="T8" fmla="*/ 0 w 199"/>
                <a:gd name="T9" fmla="*/ 24509 h 57"/>
                <a:gd name="T10" fmla="*/ 24658 w 199"/>
                <a:gd name="T11" fmla="*/ 0 h 57"/>
                <a:gd name="T12" fmla="*/ 421430 w 199"/>
                <a:gd name="T13" fmla="*/ 0 h 57"/>
                <a:gd name="T14" fmla="*/ 446088 w 199"/>
                <a:gd name="T15" fmla="*/ 24509 h 57"/>
                <a:gd name="T16" fmla="*/ 446088 w 199"/>
                <a:gd name="T17" fmla="*/ 102491 h 5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99" h="57">
                  <a:moveTo>
                    <a:pt x="199" y="46"/>
                  </a:moveTo>
                  <a:cubicBezTo>
                    <a:pt x="199" y="52"/>
                    <a:pt x="194" y="57"/>
                    <a:pt x="188" y="57"/>
                  </a:cubicBezTo>
                  <a:cubicBezTo>
                    <a:pt x="11" y="57"/>
                    <a:pt x="11" y="57"/>
                    <a:pt x="11" y="57"/>
                  </a:cubicBezTo>
                  <a:cubicBezTo>
                    <a:pt x="5" y="57"/>
                    <a:pt x="0" y="52"/>
                    <a:pt x="0" y="46"/>
                  </a:cubicBezTo>
                  <a:cubicBezTo>
                    <a:pt x="0" y="11"/>
                    <a:pt x="0" y="11"/>
                    <a:pt x="0" y="11"/>
                  </a:cubicBezTo>
                  <a:cubicBezTo>
                    <a:pt x="0" y="5"/>
                    <a:pt x="5" y="0"/>
                    <a:pt x="11" y="0"/>
                  </a:cubicBezTo>
                  <a:cubicBezTo>
                    <a:pt x="188" y="0"/>
                    <a:pt x="188" y="0"/>
                    <a:pt x="188" y="0"/>
                  </a:cubicBezTo>
                  <a:cubicBezTo>
                    <a:pt x="194" y="0"/>
                    <a:pt x="199" y="5"/>
                    <a:pt x="199" y="11"/>
                  </a:cubicBezTo>
                  <a:lnTo>
                    <a:pt x="199" y="46"/>
                  </a:lnTo>
                  <a:close/>
                </a:path>
              </a:pathLst>
            </a:custGeom>
            <a:solidFill>
              <a:srgbClr val="00B0F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latin typeface="微软雅黑" panose="020B0503020204020204" charset="-122"/>
                <a:ea typeface="微软雅黑" panose="020B0503020204020204" charset="-122"/>
                <a:cs typeface="+mn-ea"/>
                <a:sym typeface="微软雅黑" panose="020B0503020204020204" charset="-122"/>
              </a:endParaRPr>
            </a:p>
          </p:txBody>
        </p:sp>
        <p:sp>
          <p:nvSpPr>
            <p:cNvPr id="25641" name="Freeform 41"/>
            <p:cNvSpPr/>
            <p:nvPr/>
          </p:nvSpPr>
          <p:spPr bwMode="auto">
            <a:xfrm>
              <a:off x="2374900" y="2792413"/>
              <a:ext cx="446088" cy="127000"/>
            </a:xfrm>
            <a:custGeom>
              <a:avLst/>
              <a:gdLst>
                <a:gd name="T0" fmla="*/ 446088 w 199"/>
                <a:gd name="T1" fmla="*/ 102491 h 57"/>
                <a:gd name="T2" fmla="*/ 421430 w 199"/>
                <a:gd name="T3" fmla="*/ 127000 h 57"/>
                <a:gd name="T4" fmla="*/ 24658 w 199"/>
                <a:gd name="T5" fmla="*/ 127000 h 57"/>
                <a:gd name="T6" fmla="*/ 0 w 199"/>
                <a:gd name="T7" fmla="*/ 102491 h 57"/>
                <a:gd name="T8" fmla="*/ 0 w 199"/>
                <a:gd name="T9" fmla="*/ 24509 h 57"/>
                <a:gd name="T10" fmla="*/ 24658 w 199"/>
                <a:gd name="T11" fmla="*/ 0 h 57"/>
                <a:gd name="T12" fmla="*/ 421430 w 199"/>
                <a:gd name="T13" fmla="*/ 0 h 57"/>
                <a:gd name="T14" fmla="*/ 446088 w 199"/>
                <a:gd name="T15" fmla="*/ 24509 h 57"/>
                <a:gd name="T16" fmla="*/ 446088 w 199"/>
                <a:gd name="T17" fmla="*/ 102491 h 5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99" h="57">
                  <a:moveTo>
                    <a:pt x="199" y="46"/>
                  </a:moveTo>
                  <a:cubicBezTo>
                    <a:pt x="199" y="52"/>
                    <a:pt x="194" y="57"/>
                    <a:pt x="188" y="57"/>
                  </a:cubicBezTo>
                  <a:cubicBezTo>
                    <a:pt x="11" y="57"/>
                    <a:pt x="11" y="57"/>
                    <a:pt x="11" y="57"/>
                  </a:cubicBezTo>
                  <a:cubicBezTo>
                    <a:pt x="5" y="57"/>
                    <a:pt x="0" y="52"/>
                    <a:pt x="0" y="46"/>
                  </a:cubicBezTo>
                  <a:cubicBezTo>
                    <a:pt x="0" y="11"/>
                    <a:pt x="0" y="11"/>
                    <a:pt x="0" y="11"/>
                  </a:cubicBezTo>
                  <a:cubicBezTo>
                    <a:pt x="0" y="5"/>
                    <a:pt x="5" y="0"/>
                    <a:pt x="11" y="0"/>
                  </a:cubicBezTo>
                  <a:cubicBezTo>
                    <a:pt x="188" y="0"/>
                    <a:pt x="188" y="0"/>
                    <a:pt x="188" y="0"/>
                  </a:cubicBezTo>
                  <a:cubicBezTo>
                    <a:pt x="194" y="0"/>
                    <a:pt x="199" y="5"/>
                    <a:pt x="199" y="11"/>
                  </a:cubicBezTo>
                  <a:lnTo>
                    <a:pt x="199" y="46"/>
                  </a:lnTo>
                  <a:close/>
                </a:path>
              </a:pathLst>
            </a:custGeom>
            <a:solidFill>
              <a:srgbClr val="00B0F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latin typeface="微软雅黑" panose="020B0503020204020204" charset="-122"/>
                <a:ea typeface="微软雅黑" panose="020B0503020204020204" charset="-122"/>
                <a:cs typeface="+mn-ea"/>
                <a:sym typeface="微软雅黑" panose="020B0503020204020204" charset="-122"/>
              </a:endParaRPr>
            </a:p>
          </p:txBody>
        </p:sp>
        <p:sp>
          <p:nvSpPr>
            <p:cNvPr id="25642" name="Freeform 42"/>
            <p:cNvSpPr/>
            <p:nvPr/>
          </p:nvSpPr>
          <p:spPr bwMode="auto">
            <a:xfrm>
              <a:off x="2374900" y="2987675"/>
              <a:ext cx="446088" cy="127000"/>
            </a:xfrm>
            <a:custGeom>
              <a:avLst/>
              <a:gdLst>
                <a:gd name="T0" fmla="*/ 446088 w 199"/>
                <a:gd name="T1" fmla="*/ 102491 h 57"/>
                <a:gd name="T2" fmla="*/ 421430 w 199"/>
                <a:gd name="T3" fmla="*/ 127000 h 57"/>
                <a:gd name="T4" fmla="*/ 24658 w 199"/>
                <a:gd name="T5" fmla="*/ 127000 h 57"/>
                <a:gd name="T6" fmla="*/ 0 w 199"/>
                <a:gd name="T7" fmla="*/ 102491 h 57"/>
                <a:gd name="T8" fmla="*/ 0 w 199"/>
                <a:gd name="T9" fmla="*/ 24509 h 57"/>
                <a:gd name="T10" fmla="*/ 24658 w 199"/>
                <a:gd name="T11" fmla="*/ 0 h 57"/>
                <a:gd name="T12" fmla="*/ 421430 w 199"/>
                <a:gd name="T13" fmla="*/ 0 h 57"/>
                <a:gd name="T14" fmla="*/ 446088 w 199"/>
                <a:gd name="T15" fmla="*/ 24509 h 57"/>
                <a:gd name="T16" fmla="*/ 446088 w 199"/>
                <a:gd name="T17" fmla="*/ 102491 h 5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99" h="57">
                  <a:moveTo>
                    <a:pt x="199" y="46"/>
                  </a:moveTo>
                  <a:cubicBezTo>
                    <a:pt x="199" y="52"/>
                    <a:pt x="194" y="57"/>
                    <a:pt x="188" y="57"/>
                  </a:cubicBezTo>
                  <a:cubicBezTo>
                    <a:pt x="11" y="57"/>
                    <a:pt x="11" y="57"/>
                    <a:pt x="11" y="57"/>
                  </a:cubicBezTo>
                  <a:cubicBezTo>
                    <a:pt x="5" y="57"/>
                    <a:pt x="0" y="52"/>
                    <a:pt x="0" y="46"/>
                  </a:cubicBezTo>
                  <a:cubicBezTo>
                    <a:pt x="0" y="11"/>
                    <a:pt x="0" y="11"/>
                    <a:pt x="0" y="11"/>
                  </a:cubicBezTo>
                  <a:cubicBezTo>
                    <a:pt x="0" y="5"/>
                    <a:pt x="5" y="0"/>
                    <a:pt x="11" y="0"/>
                  </a:cubicBezTo>
                  <a:cubicBezTo>
                    <a:pt x="188" y="0"/>
                    <a:pt x="188" y="0"/>
                    <a:pt x="188" y="0"/>
                  </a:cubicBezTo>
                  <a:cubicBezTo>
                    <a:pt x="194" y="0"/>
                    <a:pt x="199" y="5"/>
                    <a:pt x="199" y="11"/>
                  </a:cubicBezTo>
                  <a:lnTo>
                    <a:pt x="199" y="46"/>
                  </a:lnTo>
                  <a:close/>
                </a:path>
              </a:pathLst>
            </a:custGeom>
            <a:solidFill>
              <a:srgbClr val="00B0F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latin typeface="微软雅黑" panose="020B0503020204020204" charset="-122"/>
                <a:ea typeface="微软雅黑" panose="020B0503020204020204" charset="-122"/>
                <a:cs typeface="+mn-ea"/>
                <a:sym typeface="微软雅黑" panose="020B0503020204020204" charset="-122"/>
              </a:endParaRPr>
            </a:p>
          </p:txBody>
        </p:sp>
        <p:sp>
          <p:nvSpPr>
            <p:cNvPr id="25643" name="Freeform 43"/>
            <p:cNvSpPr/>
            <p:nvPr/>
          </p:nvSpPr>
          <p:spPr bwMode="auto">
            <a:xfrm>
              <a:off x="2374900" y="3181350"/>
              <a:ext cx="446088" cy="128588"/>
            </a:xfrm>
            <a:custGeom>
              <a:avLst/>
              <a:gdLst>
                <a:gd name="T0" fmla="*/ 446088 w 199"/>
                <a:gd name="T1" fmla="*/ 103773 h 57"/>
                <a:gd name="T2" fmla="*/ 421430 w 199"/>
                <a:gd name="T3" fmla="*/ 128588 h 57"/>
                <a:gd name="T4" fmla="*/ 24658 w 199"/>
                <a:gd name="T5" fmla="*/ 128588 h 57"/>
                <a:gd name="T6" fmla="*/ 0 w 199"/>
                <a:gd name="T7" fmla="*/ 103773 h 57"/>
                <a:gd name="T8" fmla="*/ 0 w 199"/>
                <a:gd name="T9" fmla="*/ 24815 h 57"/>
                <a:gd name="T10" fmla="*/ 24658 w 199"/>
                <a:gd name="T11" fmla="*/ 0 h 57"/>
                <a:gd name="T12" fmla="*/ 421430 w 199"/>
                <a:gd name="T13" fmla="*/ 0 h 57"/>
                <a:gd name="T14" fmla="*/ 446088 w 199"/>
                <a:gd name="T15" fmla="*/ 24815 h 57"/>
                <a:gd name="T16" fmla="*/ 446088 w 199"/>
                <a:gd name="T17" fmla="*/ 103773 h 5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99" h="57">
                  <a:moveTo>
                    <a:pt x="199" y="46"/>
                  </a:moveTo>
                  <a:cubicBezTo>
                    <a:pt x="199" y="52"/>
                    <a:pt x="194" y="57"/>
                    <a:pt x="188" y="57"/>
                  </a:cubicBezTo>
                  <a:cubicBezTo>
                    <a:pt x="11" y="57"/>
                    <a:pt x="11" y="57"/>
                    <a:pt x="11" y="57"/>
                  </a:cubicBezTo>
                  <a:cubicBezTo>
                    <a:pt x="5" y="57"/>
                    <a:pt x="0" y="52"/>
                    <a:pt x="0" y="46"/>
                  </a:cubicBezTo>
                  <a:cubicBezTo>
                    <a:pt x="0" y="11"/>
                    <a:pt x="0" y="11"/>
                    <a:pt x="0" y="11"/>
                  </a:cubicBezTo>
                  <a:cubicBezTo>
                    <a:pt x="0" y="5"/>
                    <a:pt x="5" y="0"/>
                    <a:pt x="11" y="0"/>
                  </a:cubicBezTo>
                  <a:cubicBezTo>
                    <a:pt x="188" y="0"/>
                    <a:pt x="188" y="0"/>
                    <a:pt x="188" y="0"/>
                  </a:cubicBezTo>
                  <a:cubicBezTo>
                    <a:pt x="194" y="0"/>
                    <a:pt x="199" y="5"/>
                    <a:pt x="199" y="11"/>
                  </a:cubicBezTo>
                  <a:lnTo>
                    <a:pt x="199" y="46"/>
                  </a:lnTo>
                  <a:close/>
                </a:path>
              </a:pathLst>
            </a:custGeom>
            <a:solidFill>
              <a:srgbClr val="00B0F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latin typeface="微软雅黑" panose="020B0503020204020204" charset="-122"/>
                <a:ea typeface="微软雅黑" panose="020B0503020204020204" charset="-122"/>
                <a:cs typeface="+mn-ea"/>
                <a:sym typeface="微软雅黑" panose="020B0503020204020204" charset="-122"/>
              </a:endParaRPr>
            </a:p>
          </p:txBody>
        </p:sp>
        <p:sp>
          <p:nvSpPr>
            <p:cNvPr id="25644" name="Freeform 44"/>
            <p:cNvSpPr/>
            <p:nvPr/>
          </p:nvSpPr>
          <p:spPr bwMode="auto">
            <a:xfrm>
              <a:off x="2374900" y="3376613"/>
              <a:ext cx="446088" cy="128587"/>
            </a:xfrm>
            <a:custGeom>
              <a:avLst/>
              <a:gdLst>
                <a:gd name="T0" fmla="*/ 446088 w 199"/>
                <a:gd name="T1" fmla="*/ 103772 h 57"/>
                <a:gd name="T2" fmla="*/ 421430 w 199"/>
                <a:gd name="T3" fmla="*/ 128587 h 57"/>
                <a:gd name="T4" fmla="*/ 24658 w 199"/>
                <a:gd name="T5" fmla="*/ 128587 h 57"/>
                <a:gd name="T6" fmla="*/ 0 w 199"/>
                <a:gd name="T7" fmla="*/ 103772 h 57"/>
                <a:gd name="T8" fmla="*/ 0 w 199"/>
                <a:gd name="T9" fmla="*/ 24815 h 57"/>
                <a:gd name="T10" fmla="*/ 24658 w 199"/>
                <a:gd name="T11" fmla="*/ 0 h 57"/>
                <a:gd name="T12" fmla="*/ 421430 w 199"/>
                <a:gd name="T13" fmla="*/ 0 h 57"/>
                <a:gd name="T14" fmla="*/ 446088 w 199"/>
                <a:gd name="T15" fmla="*/ 24815 h 57"/>
                <a:gd name="T16" fmla="*/ 446088 w 199"/>
                <a:gd name="T17" fmla="*/ 103772 h 5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99" h="57">
                  <a:moveTo>
                    <a:pt x="199" y="46"/>
                  </a:moveTo>
                  <a:cubicBezTo>
                    <a:pt x="199" y="52"/>
                    <a:pt x="194" y="57"/>
                    <a:pt x="188" y="57"/>
                  </a:cubicBezTo>
                  <a:cubicBezTo>
                    <a:pt x="11" y="57"/>
                    <a:pt x="11" y="57"/>
                    <a:pt x="11" y="57"/>
                  </a:cubicBezTo>
                  <a:cubicBezTo>
                    <a:pt x="5" y="57"/>
                    <a:pt x="0" y="52"/>
                    <a:pt x="0" y="46"/>
                  </a:cubicBezTo>
                  <a:cubicBezTo>
                    <a:pt x="0" y="11"/>
                    <a:pt x="0" y="11"/>
                    <a:pt x="0" y="11"/>
                  </a:cubicBezTo>
                  <a:cubicBezTo>
                    <a:pt x="0" y="5"/>
                    <a:pt x="5" y="0"/>
                    <a:pt x="11" y="0"/>
                  </a:cubicBezTo>
                  <a:cubicBezTo>
                    <a:pt x="188" y="0"/>
                    <a:pt x="188" y="0"/>
                    <a:pt x="188" y="0"/>
                  </a:cubicBezTo>
                  <a:cubicBezTo>
                    <a:pt x="194" y="0"/>
                    <a:pt x="199" y="5"/>
                    <a:pt x="199" y="11"/>
                  </a:cubicBezTo>
                  <a:lnTo>
                    <a:pt x="199" y="46"/>
                  </a:lnTo>
                  <a:close/>
                </a:path>
              </a:pathLst>
            </a:custGeom>
            <a:solidFill>
              <a:srgbClr val="00B0F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latin typeface="微软雅黑" panose="020B0503020204020204" charset="-122"/>
                <a:ea typeface="微软雅黑" panose="020B0503020204020204" charset="-122"/>
                <a:cs typeface="+mn-ea"/>
                <a:sym typeface="微软雅黑" panose="020B0503020204020204" charset="-122"/>
              </a:endParaRPr>
            </a:p>
          </p:txBody>
        </p:sp>
        <p:sp>
          <p:nvSpPr>
            <p:cNvPr id="25645" name="Freeform 45"/>
            <p:cNvSpPr/>
            <p:nvPr/>
          </p:nvSpPr>
          <p:spPr bwMode="auto">
            <a:xfrm>
              <a:off x="2949575" y="1620838"/>
              <a:ext cx="446088" cy="128587"/>
            </a:xfrm>
            <a:custGeom>
              <a:avLst/>
              <a:gdLst>
                <a:gd name="T0" fmla="*/ 446088 w 199"/>
                <a:gd name="T1" fmla="*/ 101516 h 57"/>
                <a:gd name="T2" fmla="*/ 421430 w 199"/>
                <a:gd name="T3" fmla="*/ 128587 h 57"/>
                <a:gd name="T4" fmla="*/ 24658 w 199"/>
                <a:gd name="T5" fmla="*/ 128587 h 57"/>
                <a:gd name="T6" fmla="*/ 0 w 199"/>
                <a:gd name="T7" fmla="*/ 101516 h 57"/>
                <a:gd name="T8" fmla="*/ 0 w 199"/>
                <a:gd name="T9" fmla="*/ 24815 h 57"/>
                <a:gd name="T10" fmla="*/ 24658 w 199"/>
                <a:gd name="T11" fmla="*/ 0 h 57"/>
                <a:gd name="T12" fmla="*/ 421430 w 199"/>
                <a:gd name="T13" fmla="*/ 0 h 57"/>
                <a:gd name="T14" fmla="*/ 446088 w 199"/>
                <a:gd name="T15" fmla="*/ 24815 h 57"/>
                <a:gd name="T16" fmla="*/ 446088 w 199"/>
                <a:gd name="T17" fmla="*/ 101516 h 5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99" h="57">
                  <a:moveTo>
                    <a:pt x="199" y="45"/>
                  </a:moveTo>
                  <a:cubicBezTo>
                    <a:pt x="199" y="52"/>
                    <a:pt x="194" y="57"/>
                    <a:pt x="188" y="57"/>
                  </a:cubicBezTo>
                  <a:cubicBezTo>
                    <a:pt x="11" y="57"/>
                    <a:pt x="11" y="57"/>
                    <a:pt x="11" y="57"/>
                  </a:cubicBezTo>
                  <a:cubicBezTo>
                    <a:pt x="5" y="57"/>
                    <a:pt x="0" y="52"/>
                    <a:pt x="0" y="45"/>
                  </a:cubicBezTo>
                  <a:cubicBezTo>
                    <a:pt x="0" y="11"/>
                    <a:pt x="0" y="11"/>
                    <a:pt x="0" y="11"/>
                  </a:cubicBezTo>
                  <a:cubicBezTo>
                    <a:pt x="0" y="5"/>
                    <a:pt x="5" y="0"/>
                    <a:pt x="11" y="0"/>
                  </a:cubicBezTo>
                  <a:cubicBezTo>
                    <a:pt x="188" y="0"/>
                    <a:pt x="188" y="0"/>
                    <a:pt x="188" y="0"/>
                  </a:cubicBezTo>
                  <a:cubicBezTo>
                    <a:pt x="194" y="0"/>
                    <a:pt x="199" y="5"/>
                    <a:pt x="199" y="11"/>
                  </a:cubicBezTo>
                  <a:lnTo>
                    <a:pt x="199" y="45"/>
                  </a:lnTo>
                  <a:close/>
                </a:path>
              </a:pathLst>
            </a:custGeom>
            <a:solidFill>
              <a:srgbClr val="C0C0C0">
                <a:alpha val="20000"/>
              </a:srgb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latin typeface="微软雅黑" panose="020B0503020204020204" charset="-122"/>
                <a:ea typeface="微软雅黑" panose="020B0503020204020204" charset="-122"/>
                <a:cs typeface="+mn-ea"/>
                <a:sym typeface="微软雅黑" panose="020B0503020204020204" charset="-122"/>
              </a:endParaRPr>
            </a:p>
          </p:txBody>
        </p:sp>
        <p:sp>
          <p:nvSpPr>
            <p:cNvPr id="25646" name="Freeform 46"/>
            <p:cNvSpPr/>
            <p:nvPr/>
          </p:nvSpPr>
          <p:spPr bwMode="auto">
            <a:xfrm>
              <a:off x="2949575" y="1816100"/>
              <a:ext cx="446088" cy="128588"/>
            </a:xfrm>
            <a:custGeom>
              <a:avLst/>
              <a:gdLst>
                <a:gd name="T0" fmla="*/ 446088 w 199"/>
                <a:gd name="T1" fmla="*/ 101517 h 57"/>
                <a:gd name="T2" fmla="*/ 421430 w 199"/>
                <a:gd name="T3" fmla="*/ 128588 h 57"/>
                <a:gd name="T4" fmla="*/ 24658 w 199"/>
                <a:gd name="T5" fmla="*/ 128588 h 57"/>
                <a:gd name="T6" fmla="*/ 0 w 199"/>
                <a:gd name="T7" fmla="*/ 101517 h 57"/>
                <a:gd name="T8" fmla="*/ 0 w 199"/>
                <a:gd name="T9" fmla="*/ 24815 h 57"/>
                <a:gd name="T10" fmla="*/ 24658 w 199"/>
                <a:gd name="T11" fmla="*/ 0 h 57"/>
                <a:gd name="T12" fmla="*/ 421430 w 199"/>
                <a:gd name="T13" fmla="*/ 0 h 57"/>
                <a:gd name="T14" fmla="*/ 446088 w 199"/>
                <a:gd name="T15" fmla="*/ 24815 h 57"/>
                <a:gd name="T16" fmla="*/ 446088 w 199"/>
                <a:gd name="T17" fmla="*/ 101517 h 5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99" h="57">
                  <a:moveTo>
                    <a:pt x="199" y="45"/>
                  </a:moveTo>
                  <a:cubicBezTo>
                    <a:pt x="199" y="52"/>
                    <a:pt x="194" y="57"/>
                    <a:pt x="188" y="57"/>
                  </a:cubicBezTo>
                  <a:cubicBezTo>
                    <a:pt x="11" y="57"/>
                    <a:pt x="11" y="57"/>
                    <a:pt x="11" y="57"/>
                  </a:cubicBezTo>
                  <a:cubicBezTo>
                    <a:pt x="5" y="57"/>
                    <a:pt x="0" y="52"/>
                    <a:pt x="0" y="45"/>
                  </a:cubicBezTo>
                  <a:cubicBezTo>
                    <a:pt x="0" y="11"/>
                    <a:pt x="0" y="11"/>
                    <a:pt x="0" y="11"/>
                  </a:cubicBezTo>
                  <a:cubicBezTo>
                    <a:pt x="0" y="5"/>
                    <a:pt x="5" y="0"/>
                    <a:pt x="11" y="0"/>
                  </a:cubicBezTo>
                  <a:cubicBezTo>
                    <a:pt x="188" y="0"/>
                    <a:pt x="188" y="0"/>
                    <a:pt x="188" y="0"/>
                  </a:cubicBezTo>
                  <a:cubicBezTo>
                    <a:pt x="194" y="0"/>
                    <a:pt x="199" y="5"/>
                    <a:pt x="199" y="11"/>
                  </a:cubicBezTo>
                  <a:lnTo>
                    <a:pt x="199" y="45"/>
                  </a:lnTo>
                  <a:close/>
                </a:path>
              </a:pathLst>
            </a:custGeom>
            <a:solidFill>
              <a:srgbClr val="0070C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latin typeface="微软雅黑" panose="020B0503020204020204" charset="-122"/>
                <a:ea typeface="微软雅黑" panose="020B0503020204020204" charset="-122"/>
                <a:cs typeface="+mn-ea"/>
                <a:sym typeface="微软雅黑" panose="020B0503020204020204" charset="-122"/>
              </a:endParaRPr>
            </a:p>
          </p:txBody>
        </p:sp>
        <p:sp>
          <p:nvSpPr>
            <p:cNvPr id="25647" name="Freeform 47"/>
            <p:cNvSpPr/>
            <p:nvPr/>
          </p:nvSpPr>
          <p:spPr bwMode="auto">
            <a:xfrm>
              <a:off x="2949575" y="2011363"/>
              <a:ext cx="446088" cy="128587"/>
            </a:xfrm>
            <a:custGeom>
              <a:avLst/>
              <a:gdLst>
                <a:gd name="T0" fmla="*/ 446088 w 199"/>
                <a:gd name="T1" fmla="*/ 103772 h 57"/>
                <a:gd name="T2" fmla="*/ 421430 w 199"/>
                <a:gd name="T3" fmla="*/ 128587 h 57"/>
                <a:gd name="T4" fmla="*/ 24658 w 199"/>
                <a:gd name="T5" fmla="*/ 128587 h 57"/>
                <a:gd name="T6" fmla="*/ 0 w 199"/>
                <a:gd name="T7" fmla="*/ 103772 h 57"/>
                <a:gd name="T8" fmla="*/ 0 w 199"/>
                <a:gd name="T9" fmla="*/ 24815 h 57"/>
                <a:gd name="T10" fmla="*/ 24658 w 199"/>
                <a:gd name="T11" fmla="*/ 0 h 57"/>
                <a:gd name="T12" fmla="*/ 421430 w 199"/>
                <a:gd name="T13" fmla="*/ 0 h 57"/>
                <a:gd name="T14" fmla="*/ 446088 w 199"/>
                <a:gd name="T15" fmla="*/ 24815 h 57"/>
                <a:gd name="T16" fmla="*/ 446088 w 199"/>
                <a:gd name="T17" fmla="*/ 103772 h 5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99" h="57">
                  <a:moveTo>
                    <a:pt x="199" y="46"/>
                  </a:moveTo>
                  <a:cubicBezTo>
                    <a:pt x="199" y="52"/>
                    <a:pt x="194" y="57"/>
                    <a:pt x="188" y="57"/>
                  </a:cubicBezTo>
                  <a:cubicBezTo>
                    <a:pt x="11" y="57"/>
                    <a:pt x="11" y="57"/>
                    <a:pt x="11" y="57"/>
                  </a:cubicBezTo>
                  <a:cubicBezTo>
                    <a:pt x="5" y="57"/>
                    <a:pt x="0" y="52"/>
                    <a:pt x="0" y="46"/>
                  </a:cubicBezTo>
                  <a:cubicBezTo>
                    <a:pt x="0" y="11"/>
                    <a:pt x="0" y="11"/>
                    <a:pt x="0" y="11"/>
                  </a:cubicBezTo>
                  <a:cubicBezTo>
                    <a:pt x="0" y="5"/>
                    <a:pt x="5" y="0"/>
                    <a:pt x="11" y="0"/>
                  </a:cubicBezTo>
                  <a:cubicBezTo>
                    <a:pt x="188" y="0"/>
                    <a:pt x="188" y="0"/>
                    <a:pt x="188" y="0"/>
                  </a:cubicBezTo>
                  <a:cubicBezTo>
                    <a:pt x="194" y="0"/>
                    <a:pt x="199" y="5"/>
                    <a:pt x="199" y="11"/>
                  </a:cubicBezTo>
                  <a:lnTo>
                    <a:pt x="199" y="46"/>
                  </a:lnTo>
                  <a:close/>
                </a:path>
              </a:pathLst>
            </a:custGeom>
            <a:solidFill>
              <a:srgbClr val="0070C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latin typeface="微软雅黑" panose="020B0503020204020204" charset="-122"/>
                <a:ea typeface="微软雅黑" panose="020B0503020204020204" charset="-122"/>
                <a:cs typeface="+mn-ea"/>
                <a:sym typeface="微软雅黑" panose="020B0503020204020204" charset="-122"/>
              </a:endParaRPr>
            </a:p>
          </p:txBody>
        </p:sp>
        <p:sp>
          <p:nvSpPr>
            <p:cNvPr id="25648" name="Freeform 48"/>
            <p:cNvSpPr/>
            <p:nvPr/>
          </p:nvSpPr>
          <p:spPr bwMode="auto">
            <a:xfrm>
              <a:off x="2949575" y="2206625"/>
              <a:ext cx="446088" cy="128588"/>
            </a:xfrm>
            <a:custGeom>
              <a:avLst/>
              <a:gdLst>
                <a:gd name="T0" fmla="*/ 446088 w 199"/>
                <a:gd name="T1" fmla="*/ 103773 h 57"/>
                <a:gd name="T2" fmla="*/ 421430 w 199"/>
                <a:gd name="T3" fmla="*/ 128588 h 57"/>
                <a:gd name="T4" fmla="*/ 24658 w 199"/>
                <a:gd name="T5" fmla="*/ 128588 h 57"/>
                <a:gd name="T6" fmla="*/ 0 w 199"/>
                <a:gd name="T7" fmla="*/ 103773 h 57"/>
                <a:gd name="T8" fmla="*/ 0 w 199"/>
                <a:gd name="T9" fmla="*/ 24815 h 57"/>
                <a:gd name="T10" fmla="*/ 24658 w 199"/>
                <a:gd name="T11" fmla="*/ 0 h 57"/>
                <a:gd name="T12" fmla="*/ 421430 w 199"/>
                <a:gd name="T13" fmla="*/ 0 h 57"/>
                <a:gd name="T14" fmla="*/ 446088 w 199"/>
                <a:gd name="T15" fmla="*/ 24815 h 57"/>
                <a:gd name="T16" fmla="*/ 446088 w 199"/>
                <a:gd name="T17" fmla="*/ 103773 h 5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99" h="57">
                  <a:moveTo>
                    <a:pt x="199" y="46"/>
                  </a:moveTo>
                  <a:cubicBezTo>
                    <a:pt x="199" y="52"/>
                    <a:pt x="194" y="57"/>
                    <a:pt x="188" y="57"/>
                  </a:cubicBezTo>
                  <a:cubicBezTo>
                    <a:pt x="11" y="57"/>
                    <a:pt x="11" y="57"/>
                    <a:pt x="11" y="57"/>
                  </a:cubicBezTo>
                  <a:cubicBezTo>
                    <a:pt x="5" y="57"/>
                    <a:pt x="0" y="52"/>
                    <a:pt x="0" y="46"/>
                  </a:cubicBezTo>
                  <a:cubicBezTo>
                    <a:pt x="0" y="11"/>
                    <a:pt x="0" y="11"/>
                    <a:pt x="0" y="11"/>
                  </a:cubicBezTo>
                  <a:cubicBezTo>
                    <a:pt x="0" y="5"/>
                    <a:pt x="5" y="0"/>
                    <a:pt x="11" y="0"/>
                  </a:cubicBezTo>
                  <a:cubicBezTo>
                    <a:pt x="188" y="0"/>
                    <a:pt x="188" y="0"/>
                    <a:pt x="188" y="0"/>
                  </a:cubicBezTo>
                  <a:cubicBezTo>
                    <a:pt x="194" y="0"/>
                    <a:pt x="199" y="5"/>
                    <a:pt x="199" y="11"/>
                  </a:cubicBezTo>
                  <a:lnTo>
                    <a:pt x="199" y="46"/>
                  </a:lnTo>
                  <a:close/>
                </a:path>
              </a:pathLst>
            </a:custGeom>
            <a:solidFill>
              <a:srgbClr val="0070C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latin typeface="微软雅黑" panose="020B0503020204020204" charset="-122"/>
                <a:ea typeface="微软雅黑" panose="020B0503020204020204" charset="-122"/>
                <a:cs typeface="+mn-ea"/>
                <a:sym typeface="微软雅黑" panose="020B0503020204020204" charset="-122"/>
              </a:endParaRPr>
            </a:p>
          </p:txBody>
        </p:sp>
        <p:sp>
          <p:nvSpPr>
            <p:cNvPr id="25649" name="Freeform 49"/>
            <p:cNvSpPr/>
            <p:nvPr/>
          </p:nvSpPr>
          <p:spPr bwMode="auto">
            <a:xfrm>
              <a:off x="2949575" y="2401888"/>
              <a:ext cx="446088" cy="127000"/>
            </a:xfrm>
            <a:custGeom>
              <a:avLst/>
              <a:gdLst>
                <a:gd name="T0" fmla="*/ 446088 w 199"/>
                <a:gd name="T1" fmla="*/ 102491 h 57"/>
                <a:gd name="T2" fmla="*/ 421430 w 199"/>
                <a:gd name="T3" fmla="*/ 127000 h 57"/>
                <a:gd name="T4" fmla="*/ 24658 w 199"/>
                <a:gd name="T5" fmla="*/ 127000 h 57"/>
                <a:gd name="T6" fmla="*/ 0 w 199"/>
                <a:gd name="T7" fmla="*/ 102491 h 57"/>
                <a:gd name="T8" fmla="*/ 0 w 199"/>
                <a:gd name="T9" fmla="*/ 24509 h 57"/>
                <a:gd name="T10" fmla="*/ 24658 w 199"/>
                <a:gd name="T11" fmla="*/ 0 h 57"/>
                <a:gd name="T12" fmla="*/ 421430 w 199"/>
                <a:gd name="T13" fmla="*/ 0 h 57"/>
                <a:gd name="T14" fmla="*/ 446088 w 199"/>
                <a:gd name="T15" fmla="*/ 24509 h 57"/>
                <a:gd name="T16" fmla="*/ 446088 w 199"/>
                <a:gd name="T17" fmla="*/ 102491 h 5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99" h="57">
                  <a:moveTo>
                    <a:pt x="199" y="46"/>
                  </a:moveTo>
                  <a:cubicBezTo>
                    <a:pt x="199" y="52"/>
                    <a:pt x="194" y="57"/>
                    <a:pt x="188" y="57"/>
                  </a:cubicBezTo>
                  <a:cubicBezTo>
                    <a:pt x="11" y="57"/>
                    <a:pt x="11" y="57"/>
                    <a:pt x="11" y="57"/>
                  </a:cubicBezTo>
                  <a:cubicBezTo>
                    <a:pt x="5" y="57"/>
                    <a:pt x="0" y="52"/>
                    <a:pt x="0" y="46"/>
                  </a:cubicBezTo>
                  <a:cubicBezTo>
                    <a:pt x="0" y="11"/>
                    <a:pt x="0" y="11"/>
                    <a:pt x="0" y="11"/>
                  </a:cubicBezTo>
                  <a:cubicBezTo>
                    <a:pt x="0" y="5"/>
                    <a:pt x="5" y="0"/>
                    <a:pt x="11" y="0"/>
                  </a:cubicBezTo>
                  <a:cubicBezTo>
                    <a:pt x="188" y="0"/>
                    <a:pt x="188" y="0"/>
                    <a:pt x="188" y="0"/>
                  </a:cubicBezTo>
                  <a:cubicBezTo>
                    <a:pt x="194" y="0"/>
                    <a:pt x="199" y="5"/>
                    <a:pt x="199" y="11"/>
                  </a:cubicBezTo>
                  <a:lnTo>
                    <a:pt x="199" y="46"/>
                  </a:lnTo>
                  <a:close/>
                </a:path>
              </a:pathLst>
            </a:custGeom>
            <a:solidFill>
              <a:srgbClr val="0070C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latin typeface="微软雅黑" panose="020B0503020204020204" charset="-122"/>
                <a:ea typeface="微软雅黑" panose="020B0503020204020204" charset="-122"/>
                <a:cs typeface="+mn-ea"/>
                <a:sym typeface="微软雅黑" panose="020B0503020204020204" charset="-122"/>
              </a:endParaRPr>
            </a:p>
          </p:txBody>
        </p:sp>
        <p:sp>
          <p:nvSpPr>
            <p:cNvPr id="25650" name="Freeform 50"/>
            <p:cNvSpPr/>
            <p:nvPr/>
          </p:nvSpPr>
          <p:spPr bwMode="auto">
            <a:xfrm>
              <a:off x="2949575" y="2597150"/>
              <a:ext cx="446088" cy="127000"/>
            </a:xfrm>
            <a:custGeom>
              <a:avLst/>
              <a:gdLst>
                <a:gd name="T0" fmla="*/ 446088 w 199"/>
                <a:gd name="T1" fmla="*/ 102491 h 57"/>
                <a:gd name="T2" fmla="*/ 421430 w 199"/>
                <a:gd name="T3" fmla="*/ 127000 h 57"/>
                <a:gd name="T4" fmla="*/ 24658 w 199"/>
                <a:gd name="T5" fmla="*/ 127000 h 57"/>
                <a:gd name="T6" fmla="*/ 0 w 199"/>
                <a:gd name="T7" fmla="*/ 102491 h 57"/>
                <a:gd name="T8" fmla="*/ 0 w 199"/>
                <a:gd name="T9" fmla="*/ 24509 h 57"/>
                <a:gd name="T10" fmla="*/ 24658 w 199"/>
                <a:gd name="T11" fmla="*/ 0 h 57"/>
                <a:gd name="T12" fmla="*/ 421430 w 199"/>
                <a:gd name="T13" fmla="*/ 0 h 57"/>
                <a:gd name="T14" fmla="*/ 446088 w 199"/>
                <a:gd name="T15" fmla="*/ 24509 h 57"/>
                <a:gd name="T16" fmla="*/ 446088 w 199"/>
                <a:gd name="T17" fmla="*/ 102491 h 5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99" h="57">
                  <a:moveTo>
                    <a:pt x="199" y="46"/>
                  </a:moveTo>
                  <a:cubicBezTo>
                    <a:pt x="199" y="52"/>
                    <a:pt x="194" y="57"/>
                    <a:pt x="188" y="57"/>
                  </a:cubicBezTo>
                  <a:cubicBezTo>
                    <a:pt x="11" y="57"/>
                    <a:pt x="11" y="57"/>
                    <a:pt x="11" y="57"/>
                  </a:cubicBezTo>
                  <a:cubicBezTo>
                    <a:pt x="5" y="57"/>
                    <a:pt x="0" y="52"/>
                    <a:pt x="0" y="46"/>
                  </a:cubicBezTo>
                  <a:cubicBezTo>
                    <a:pt x="0" y="11"/>
                    <a:pt x="0" y="11"/>
                    <a:pt x="0" y="11"/>
                  </a:cubicBezTo>
                  <a:cubicBezTo>
                    <a:pt x="0" y="5"/>
                    <a:pt x="5" y="0"/>
                    <a:pt x="11" y="0"/>
                  </a:cubicBezTo>
                  <a:cubicBezTo>
                    <a:pt x="188" y="0"/>
                    <a:pt x="188" y="0"/>
                    <a:pt x="188" y="0"/>
                  </a:cubicBezTo>
                  <a:cubicBezTo>
                    <a:pt x="194" y="0"/>
                    <a:pt x="199" y="5"/>
                    <a:pt x="199" y="11"/>
                  </a:cubicBezTo>
                  <a:lnTo>
                    <a:pt x="199" y="46"/>
                  </a:lnTo>
                  <a:close/>
                </a:path>
              </a:pathLst>
            </a:custGeom>
            <a:solidFill>
              <a:srgbClr val="0070C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latin typeface="微软雅黑" panose="020B0503020204020204" charset="-122"/>
                <a:ea typeface="微软雅黑" panose="020B0503020204020204" charset="-122"/>
                <a:cs typeface="+mn-ea"/>
                <a:sym typeface="微软雅黑" panose="020B0503020204020204" charset="-122"/>
              </a:endParaRPr>
            </a:p>
          </p:txBody>
        </p:sp>
        <p:sp>
          <p:nvSpPr>
            <p:cNvPr id="25651" name="Freeform 51"/>
            <p:cNvSpPr/>
            <p:nvPr/>
          </p:nvSpPr>
          <p:spPr bwMode="auto">
            <a:xfrm>
              <a:off x="2949575" y="2792413"/>
              <a:ext cx="446088" cy="127000"/>
            </a:xfrm>
            <a:custGeom>
              <a:avLst/>
              <a:gdLst>
                <a:gd name="T0" fmla="*/ 446088 w 199"/>
                <a:gd name="T1" fmla="*/ 102491 h 57"/>
                <a:gd name="T2" fmla="*/ 421430 w 199"/>
                <a:gd name="T3" fmla="*/ 127000 h 57"/>
                <a:gd name="T4" fmla="*/ 24658 w 199"/>
                <a:gd name="T5" fmla="*/ 127000 h 57"/>
                <a:gd name="T6" fmla="*/ 0 w 199"/>
                <a:gd name="T7" fmla="*/ 102491 h 57"/>
                <a:gd name="T8" fmla="*/ 0 w 199"/>
                <a:gd name="T9" fmla="*/ 24509 h 57"/>
                <a:gd name="T10" fmla="*/ 24658 w 199"/>
                <a:gd name="T11" fmla="*/ 0 h 57"/>
                <a:gd name="T12" fmla="*/ 421430 w 199"/>
                <a:gd name="T13" fmla="*/ 0 h 57"/>
                <a:gd name="T14" fmla="*/ 446088 w 199"/>
                <a:gd name="T15" fmla="*/ 24509 h 57"/>
                <a:gd name="T16" fmla="*/ 446088 w 199"/>
                <a:gd name="T17" fmla="*/ 102491 h 5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99" h="57">
                  <a:moveTo>
                    <a:pt x="199" y="46"/>
                  </a:moveTo>
                  <a:cubicBezTo>
                    <a:pt x="199" y="52"/>
                    <a:pt x="194" y="57"/>
                    <a:pt x="188" y="57"/>
                  </a:cubicBezTo>
                  <a:cubicBezTo>
                    <a:pt x="11" y="57"/>
                    <a:pt x="11" y="57"/>
                    <a:pt x="11" y="57"/>
                  </a:cubicBezTo>
                  <a:cubicBezTo>
                    <a:pt x="5" y="57"/>
                    <a:pt x="0" y="52"/>
                    <a:pt x="0" y="46"/>
                  </a:cubicBezTo>
                  <a:cubicBezTo>
                    <a:pt x="0" y="11"/>
                    <a:pt x="0" y="11"/>
                    <a:pt x="0" y="11"/>
                  </a:cubicBezTo>
                  <a:cubicBezTo>
                    <a:pt x="0" y="5"/>
                    <a:pt x="5" y="0"/>
                    <a:pt x="11" y="0"/>
                  </a:cubicBezTo>
                  <a:cubicBezTo>
                    <a:pt x="188" y="0"/>
                    <a:pt x="188" y="0"/>
                    <a:pt x="188" y="0"/>
                  </a:cubicBezTo>
                  <a:cubicBezTo>
                    <a:pt x="194" y="0"/>
                    <a:pt x="199" y="5"/>
                    <a:pt x="199" y="11"/>
                  </a:cubicBezTo>
                  <a:lnTo>
                    <a:pt x="199" y="46"/>
                  </a:lnTo>
                  <a:close/>
                </a:path>
              </a:pathLst>
            </a:custGeom>
            <a:solidFill>
              <a:srgbClr val="0070C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latin typeface="微软雅黑" panose="020B0503020204020204" charset="-122"/>
                <a:ea typeface="微软雅黑" panose="020B0503020204020204" charset="-122"/>
                <a:cs typeface="+mn-ea"/>
                <a:sym typeface="微软雅黑" panose="020B0503020204020204" charset="-122"/>
              </a:endParaRPr>
            </a:p>
          </p:txBody>
        </p:sp>
        <p:sp>
          <p:nvSpPr>
            <p:cNvPr id="25652" name="Freeform 52"/>
            <p:cNvSpPr/>
            <p:nvPr/>
          </p:nvSpPr>
          <p:spPr bwMode="auto">
            <a:xfrm>
              <a:off x="2949575" y="2987675"/>
              <a:ext cx="446088" cy="127000"/>
            </a:xfrm>
            <a:custGeom>
              <a:avLst/>
              <a:gdLst>
                <a:gd name="T0" fmla="*/ 446088 w 199"/>
                <a:gd name="T1" fmla="*/ 102491 h 57"/>
                <a:gd name="T2" fmla="*/ 421430 w 199"/>
                <a:gd name="T3" fmla="*/ 127000 h 57"/>
                <a:gd name="T4" fmla="*/ 24658 w 199"/>
                <a:gd name="T5" fmla="*/ 127000 h 57"/>
                <a:gd name="T6" fmla="*/ 0 w 199"/>
                <a:gd name="T7" fmla="*/ 102491 h 57"/>
                <a:gd name="T8" fmla="*/ 0 w 199"/>
                <a:gd name="T9" fmla="*/ 24509 h 57"/>
                <a:gd name="T10" fmla="*/ 24658 w 199"/>
                <a:gd name="T11" fmla="*/ 0 h 57"/>
                <a:gd name="T12" fmla="*/ 421430 w 199"/>
                <a:gd name="T13" fmla="*/ 0 h 57"/>
                <a:gd name="T14" fmla="*/ 446088 w 199"/>
                <a:gd name="T15" fmla="*/ 24509 h 57"/>
                <a:gd name="T16" fmla="*/ 446088 w 199"/>
                <a:gd name="T17" fmla="*/ 102491 h 5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99" h="57">
                  <a:moveTo>
                    <a:pt x="199" y="46"/>
                  </a:moveTo>
                  <a:cubicBezTo>
                    <a:pt x="199" y="52"/>
                    <a:pt x="194" y="57"/>
                    <a:pt x="188" y="57"/>
                  </a:cubicBezTo>
                  <a:cubicBezTo>
                    <a:pt x="11" y="57"/>
                    <a:pt x="11" y="57"/>
                    <a:pt x="11" y="57"/>
                  </a:cubicBezTo>
                  <a:cubicBezTo>
                    <a:pt x="5" y="57"/>
                    <a:pt x="0" y="52"/>
                    <a:pt x="0" y="46"/>
                  </a:cubicBezTo>
                  <a:cubicBezTo>
                    <a:pt x="0" y="11"/>
                    <a:pt x="0" y="11"/>
                    <a:pt x="0" y="11"/>
                  </a:cubicBezTo>
                  <a:cubicBezTo>
                    <a:pt x="0" y="5"/>
                    <a:pt x="5" y="0"/>
                    <a:pt x="11" y="0"/>
                  </a:cubicBezTo>
                  <a:cubicBezTo>
                    <a:pt x="188" y="0"/>
                    <a:pt x="188" y="0"/>
                    <a:pt x="188" y="0"/>
                  </a:cubicBezTo>
                  <a:cubicBezTo>
                    <a:pt x="194" y="0"/>
                    <a:pt x="199" y="5"/>
                    <a:pt x="199" y="11"/>
                  </a:cubicBezTo>
                  <a:lnTo>
                    <a:pt x="199" y="46"/>
                  </a:lnTo>
                  <a:close/>
                </a:path>
              </a:pathLst>
            </a:custGeom>
            <a:solidFill>
              <a:srgbClr val="0070C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latin typeface="微软雅黑" panose="020B0503020204020204" charset="-122"/>
                <a:ea typeface="微软雅黑" panose="020B0503020204020204" charset="-122"/>
                <a:cs typeface="+mn-ea"/>
                <a:sym typeface="微软雅黑" panose="020B0503020204020204" charset="-122"/>
              </a:endParaRPr>
            </a:p>
          </p:txBody>
        </p:sp>
        <p:sp>
          <p:nvSpPr>
            <p:cNvPr id="25653" name="Freeform 53"/>
            <p:cNvSpPr/>
            <p:nvPr/>
          </p:nvSpPr>
          <p:spPr bwMode="auto">
            <a:xfrm>
              <a:off x="2949575" y="3181350"/>
              <a:ext cx="446088" cy="128588"/>
            </a:xfrm>
            <a:custGeom>
              <a:avLst/>
              <a:gdLst>
                <a:gd name="T0" fmla="*/ 446088 w 199"/>
                <a:gd name="T1" fmla="*/ 103773 h 57"/>
                <a:gd name="T2" fmla="*/ 421430 w 199"/>
                <a:gd name="T3" fmla="*/ 128588 h 57"/>
                <a:gd name="T4" fmla="*/ 24658 w 199"/>
                <a:gd name="T5" fmla="*/ 128588 h 57"/>
                <a:gd name="T6" fmla="*/ 0 w 199"/>
                <a:gd name="T7" fmla="*/ 103773 h 57"/>
                <a:gd name="T8" fmla="*/ 0 w 199"/>
                <a:gd name="T9" fmla="*/ 24815 h 57"/>
                <a:gd name="T10" fmla="*/ 24658 w 199"/>
                <a:gd name="T11" fmla="*/ 0 h 57"/>
                <a:gd name="T12" fmla="*/ 421430 w 199"/>
                <a:gd name="T13" fmla="*/ 0 h 57"/>
                <a:gd name="T14" fmla="*/ 446088 w 199"/>
                <a:gd name="T15" fmla="*/ 24815 h 57"/>
                <a:gd name="T16" fmla="*/ 446088 w 199"/>
                <a:gd name="T17" fmla="*/ 103773 h 5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99" h="57">
                  <a:moveTo>
                    <a:pt x="199" y="46"/>
                  </a:moveTo>
                  <a:cubicBezTo>
                    <a:pt x="199" y="52"/>
                    <a:pt x="194" y="57"/>
                    <a:pt x="188" y="57"/>
                  </a:cubicBezTo>
                  <a:cubicBezTo>
                    <a:pt x="11" y="57"/>
                    <a:pt x="11" y="57"/>
                    <a:pt x="11" y="57"/>
                  </a:cubicBezTo>
                  <a:cubicBezTo>
                    <a:pt x="5" y="57"/>
                    <a:pt x="0" y="52"/>
                    <a:pt x="0" y="46"/>
                  </a:cubicBezTo>
                  <a:cubicBezTo>
                    <a:pt x="0" y="11"/>
                    <a:pt x="0" y="11"/>
                    <a:pt x="0" y="11"/>
                  </a:cubicBezTo>
                  <a:cubicBezTo>
                    <a:pt x="0" y="5"/>
                    <a:pt x="5" y="0"/>
                    <a:pt x="11" y="0"/>
                  </a:cubicBezTo>
                  <a:cubicBezTo>
                    <a:pt x="188" y="0"/>
                    <a:pt x="188" y="0"/>
                    <a:pt x="188" y="0"/>
                  </a:cubicBezTo>
                  <a:cubicBezTo>
                    <a:pt x="194" y="0"/>
                    <a:pt x="199" y="5"/>
                    <a:pt x="199" y="11"/>
                  </a:cubicBezTo>
                  <a:lnTo>
                    <a:pt x="199" y="46"/>
                  </a:lnTo>
                  <a:close/>
                </a:path>
              </a:pathLst>
            </a:custGeom>
            <a:solidFill>
              <a:srgbClr val="0070C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latin typeface="微软雅黑" panose="020B0503020204020204" charset="-122"/>
                <a:ea typeface="微软雅黑" panose="020B0503020204020204" charset="-122"/>
                <a:cs typeface="+mn-ea"/>
                <a:sym typeface="微软雅黑" panose="020B0503020204020204" charset="-122"/>
              </a:endParaRPr>
            </a:p>
          </p:txBody>
        </p:sp>
        <p:sp>
          <p:nvSpPr>
            <p:cNvPr id="25654" name="Freeform 54"/>
            <p:cNvSpPr/>
            <p:nvPr/>
          </p:nvSpPr>
          <p:spPr bwMode="auto">
            <a:xfrm>
              <a:off x="2949575" y="3376613"/>
              <a:ext cx="446088" cy="128587"/>
            </a:xfrm>
            <a:custGeom>
              <a:avLst/>
              <a:gdLst>
                <a:gd name="T0" fmla="*/ 446088 w 199"/>
                <a:gd name="T1" fmla="*/ 103772 h 57"/>
                <a:gd name="T2" fmla="*/ 421430 w 199"/>
                <a:gd name="T3" fmla="*/ 128587 h 57"/>
                <a:gd name="T4" fmla="*/ 24658 w 199"/>
                <a:gd name="T5" fmla="*/ 128587 h 57"/>
                <a:gd name="T6" fmla="*/ 0 w 199"/>
                <a:gd name="T7" fmla="*/ 103772 h 57"/>
                <a:gd name="T8" fmla="*/ 0 w 199"/>
                <a:gd name="T9" fmla="*/ 24815 h 57"/>
                <a:gd name="T10" fmla="*/ 24658 w 199"/>
                <a:gd name="T11" fmla="*/ 0 h 57"/>
                <a:gd name="T12" fmla="*/ 421430 w 199"/>
                <a:gd name="T13" fmla="*/ 0 h 57"/>
                <a:gd name="T14" fmla="*/ 446088 w 199"/>
                <a:gd name="T15" fmla="*/ 24815 h 57"/>
                <a:gd name="T16" fmla="*/ 446088 w 199"/>
                <a:gd name="T17" fmla="*/ 103772 h 5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99" h="57">
                  <a:moveTo>
                    <a:pt x="199" y="46"/>
                  </a:moveTo>
                  <a:cubicBezTo>
                    <a:pt x="199" y="52"/>
                    <a:pt x="194" y="57"/>
                    <a:pt x="188" y="57"/>
                  </a:cubicBezTo>
                  <a:cubicBezTo>
                    <a:pt x="11" y="57"/>
                    <a:pt x="11" y="57"/>
                    <a:pt x="11" y="57"/>
                  </a:cubicBezTo>
                  <a:cubicBezTo>
                    <a:pt x="5" y="57"/>
                    <a:pt x="0" y="52"/>
                    <a:pt x="0" y="46"/>
                  </a:cubicBezTo>
                  <a:cubicBezTo>
                    <a:pt x="0" y="11"/>
                    <a:pt x="0" y="11"/>
                    <a:pt x="0" y="11"/>
                  </a:cubicBezTo>
                  <a:cubicBezTo>
                    <a:pt x="0" y="5"/>
                    <a:pt x="5" y="0"/>
                    <a:pt x="11" y="0"/>
                  </a:cubicBezTo>
                  <a:cubicBezTo>
                    <a:pt x="188" y="0"/>
                    <a:pt x="188" y="0"/>
                    <a:pt x="188" y="0"/>
                  </a:cubicBezTo>
                  <a:cubicBezTo>
                    <a:pt x="194" y="0"/>
                    <a:pt x="199" y="5"/>
                    <a:pt x="199" y="11"/>
                  </a:cubicBezTo>
                  <a:lnTo>
                    <a:pt x="199" y="46"/>
                  </a:lnTo>
                  <a:close/>
                </a:path>
              </a:pathLst>
            </a:custGeom>
            <a:solidFill>
              <a:srgbClr val="0070C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latin typeface="微软雅黑" panose="020B0503020204020204" charset="-122"/>
                <a:ea typeface="微软雅黑" panose="020B0503020204020204" charset="-122"/>
                <a:cs typeface="+mn-ea"/>
                <a:sym typeface="微软雅黑" panose="020B0503020204020204" charset="-122"/>
              </a:endParaRPr>
            </a:p>
          </p:txBody>
        </p:sp>
        <p:sp>
          <p:nvSpPr>
            <p:cNvPr id="25655" name="Freeform 55"/>
            <p:cNvSpPr/>
            <p:nvPr/>
          </p:nvSpPr>
          <p:spPr bwMode="auto">
            <a:xfrm>
              <a:off x="3522663" y="1620838"/>
              <a:ext cx="446087" cy="128587"/>
            </a:xfrm>
            <a:custGeom>
              <a:avLst/>
              <a:gdLst>
                <a:gd name="T0" fmla="*/ 446087 w 199"/>
                <a:gd name="T1" fmla="*/ 101516 h 57"/>
                <a:gd name="T2" fmla="*/ 421429 w 199"/>
                <a:gd name="T3" fmla="*/ 128587 h 57"/>
                <a:gd name="T4" fmla="*/ 24658 w 199"/>
                <a:gd name="T5" fmla="*/ 128587 h 57"/>
                <a:gd name="T6" fmla="*/ 0 w 199"/>
                <a:gd name="T7" fmla="*/ 101516 h 57"/>
                <a:gd name="T8" fmla="*/ 0 w 199"/>
                <a:gd name="T9" fmla="*/ 24815 h 57"/>
                <a:gd name="T10" fmla="*/ 24658 w 199"/>
                <a:gd name="T11" fmla="*/ 0 h 57"/>
                <a:gd name="T12" fmla="*/ 421429 w 199"/>
                <a:gd name="T13" fmla="*/ 0 h 57"/>
                <a:gd name="T14" fmla="*/ 446087 w 199"/>
                <a:gd name="T15" fmla="*/ 24815 h 57"/>
                <a:gd name="T16" fmla="*/ 446087 w 199"/>
                <a:gd name="T17" fmla="*/ 101516 h 5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99" h="57">
                  <a:moveTo>
                    <a:pt x="199" y="45"/>
                  </a:moveTo>
                  <a:cubicBezTo>
                    <a:pt x="199" y="52"/>
                    <a:pt x="194" y="57"/>
                    <a:pt x="188" y="57"/>
                  </a:cubicBezTo>
                  <a:cubicBezTo>
                    <a:pt x="11" y="57"/>
                    <a:pt x="11" y="57"/>
                    <a:pt x="11" y="57"/>
                  </a:cubicBezTo>
                  <a:cubicBezTo>
                    <a:pt x="5" y="57"/>
                    <a:pt x="0" y="52"/>
                    <a:pt x="0" y="45"/>
                  </a:cubicBezTo>
                  <a:cubicBezTo>
                    <a:pt x="0" y="11"/>
                    <a:pt x="0" y="11"/>
                    <a:pt x="0" y="11"/>
                  </a:cubicBezTo>
                  <a:cubicBezTo>
                    <a:pt x="0" y="5"/>
                    <a:pt x="5" y="0"/>
                    <a:pt x="11" y="0"/>
                  </a:cubicBezTo>
                  <a:cubicBezTo>
                    <a:pt x="188" y="0"/>
                    <a:pt x="188" y="0"/>
                    <a:pt x="188" y="0"/>
                  </a:cubicBezTo>
                  <a:cubicBezTo>
                    <a:pt x="194" y="0"/>
                    <a:pt x="199" y="5"/>
                    <a:pt x="199" y="11"/>
                  </a:cubicBezTo>
                  <a:lnTo>
                    <a:pt x="199" y="45"/>
                  </a:lnTo>
                  <a:close/>
                </a:path>
              </a:pathLst>
            </a:custGeom>
            <a:solidFill>
              <a:srgbClr val="C0C0C0">
                <a:alpha val="20000"/>
              </a:srgb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latin typeface="微软雅黑" panose="020B0503020204020204" charset="-122"/>
                <a:ea typeface="微软雅黑" panose="020B0503020204020204" charset="-122"/>
                <a:cs typeface="+mn-ea"/>
                <a:sym typeface="微软雅黑" panose="020B0503020204020204" charset="-122"/>
              </a:endParaRPr>
            </a:p>
          </p:txBody>
        </p:sp>
        <p:sp>
          <p:nvSpPr>
            <p:cNvPr id="25656" name="Freeform 56"/>
            <p:cNvSpPr/>
            <p:nvPr/>
          </p:nvSpPr>
          <p:spPr bwMode="auto">
            <a:xfrm>
              <a:off x="3522663" y="1816100"/>
              <a:ext cx="446087" cy="128588"/>
            </a:xfrm>
            <a:custGeom>
              <a:avLst/>
              <a:gdLst>
                <a:gd name="T0" fmla="*/ 446087 w 199"/>
                <a:gd name="T1" fmla="*/ 101517 h 57"/>
                <a:gd name="T2" fmla="*/ 421429 w 199"/>
                <a:gd name="T3" fmla="*/ 128588 h 57"/>
                <a:gd name="T4" fmla="*/ 24658 w 199"/>
                <a:gd name="T5" fmla="*/ 128588 h 57"/>
                <a:gd name="T6" fmla="*/ 0 w 199"/>
                <a:gd name="T7" fmla="*/ 101517 h 57"/>
                <a:gd name="T8" fmla="*/ 0 w 199"/>
                <a:gd name="T9" fmla="*/ 24815 h 57"/>
                <a:gd name="T10" fmla="*/ 24658 w 199"/>
                <a:gd name="T11" fmla="*/ 0 h 57"/>
                <a:gd name="T12" fmla="*/ 421429 w 199"/>
                <a:gd name="T13" fmla="*/ 0 h 57"/>
                <a:gd name="T14" fmla="*/ 446087 w 199"/>
                <a:gd name="T15" fmla="*/ 24815 h 57"/>
                <a:gd name="T16" fmla="*/ 446087 w 199"/>
                <a:gd name="T17" fmla="*/ 101517 h 5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99" h="57">
                  <a:moveTo>
                    <a:pt x="199" y="45"/>
                  </a:moveTo>
                  <a:cubicBezTo>
                    <a:pt x="199" y="52"/>
                    <a:pt x="194" y="57"/>
                    <a:pt x="188" y="57"/>
                  </a:cubicBezTo>
                  <a:cubicBezTo>
                    <a:pt x="11" y="57"/>
                    <a:pt x="11" y="57"/>
                    <a:pt x="11" y="57"/>
                  </a:cubicBezTo>
                  <a:cubicBezTo>
                    <a:pt x="5" y="57"/>
                    <a:pt x="0" y="52"/>
                    <a:pt x="0" y="45"/>
                  </a:cubicBezTo>
                  <a:cubicBezTo>
                    <a:pt x="0" y="11"/>
                    <a:pt x="0" y="11"/>
                    <a:pt x="0" y="11"/>
                  </a:cubicBezTo>
                  <a:cubicBezTo>
                    <a:pt x="0" y="5"/>
                    <a:pt x="5" y="0"/>
                    <a:pt x="11" y="0"/>
                  </a:cubicBezTo>
                  <a:cubicBezTo>
                    <a:pt x="188" y="0"/>
                    <a:pt x="188" y="0"/>
                    <a:pt x="188" y="0"/>
                  </a:cubicBezTo>
                  <a:cubicBezTo>
                    <a:pt x="194" y="0"/>
                    <a:pt x="199" y="5"/>
                    <a:pt x="199" y="11"/>
                  </a:cubicBezTo>
                  <a:lnTo>
                    <a:pt x="199" y="45"/>
                  </a:lnTo>
                  <a:close/>
                </a:path>
              </a:pathLst>
            </a:custGeom>
            <a:solidFill>
              <a:srgbClr val="C0C0C0">
                <a:alpha val="20000"/>
              </a:srgb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latin typeface="微软雅黑" panose="020B0503020204020204" charset="-122"/>
                <a:ea typeface="微软雅黑" panose="020B0503020204020204" charset="-122"/>
                <a:cs typeface="+mn-ea"/>
                <a:sym typeface="微软雅黑" panose="020B0503020204020204" charset="-122"/>
              </a:endParaRPr>
            </a:p>
          </p:txBody>
        </p:sp>
        <p:sp>
          <p:nvSpPr>
            <p:cNvPr id="25657" name="Freeform 57"/>
            <p:cNvSpPr/>
            <p:nvPr/>
          </p:nvSpPr>
          <p:spPr bwMode="auto">
            <a:xfrm>
              <a:off x="3522663" y="2011363"/>
              <a:ext cx="446087" cy="128587"/>
            </a:xfrm>
            <a:custGeom>
              <a:avLst/>
              <a:gdLst>
                <a:gd name="T0" fmla="*/ 446087 w 199"/>
                <a:gd name="T1" fmla="*/ 103772 h 57"/>
                <a:gd name="T2" fmla="*/ 421429 w 199"/>
                <a:gd name="T3" fmla="*/ 128587 h 57"/>
                <a:gd name="T4" fmla="*/ 24658 w 199"/>
                <a:gd name="T5" fmla="*/ 128587 h 57"/>
                <a:gd name="T6" fmla="*/ 0 w 199"/>
                <a:gd name="T7" fmla="*/ 103772 h 57"/>
                <a:gd name="T8" fmla="*/ 0 w 199"/>
                <a:gd name="T9" fmla="*/ 24815 h 57"/>
                <a:gd name="T10" fmla="*/ 24658 w 199"/>
                <a:gd name="T11" fmla="*/ 0 h 57"/>
                <a:gd name="T12" fmla="*/ 421429 w 199"/>
                <a:gd name="T13" fmla="*/ 0 h 57"/>
                <a:gd name="T14" fmla="*/ 446087 w 199"/>
                <a:gd name="T15" fmla="*/ 24815 h 57"/>
                <a:gd name="T16" fmla="*/ 446087 w 199"/>
                <a:gd name="T17" fmla="*/ 103772 h 5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99" h="57">
                  <a:moveTo>
                    <a:pt x="199" y="46"/>
                  </a:moveTo>
                  <a:cubicBezTo>
                    <a:pt x="199" y="52"/>
                    <a:pt x="194" y="57"/>
                    <a:pt x="188" y="57"/>
                  </a:cubicBezTo>
                  <a:cubicBezTo>
                    <a:pt x="11" y="57"/>
                    <a:pt x="11" y="57"/>
                    <a:pt x="11" y="57"/>
                  </a:cubicBezTo>
                  <a:cubicBezTo>
                    <a:pt x="5" y="57"/>
                    <a:pt x="0" y="52"/>
                    <a:pt x="0" y="46"/>
                  </a:cubicBezTo>
                  <a:cubicBezTo>
                    <a:pt x="0" y="11"/>
                    <a:pt x="0" y="11"/>
                    <a:pt x="0" y="11"/>
                  </a:cubicBezTo>
                  <a:cubicBezTo>
                    <a:pt x="0" y="5"/>
                    <a:pt x="5" y="0"/>
                    <a:pt x="11" y="0"/>
                  </a:cubicBezTo>
                  <a:cubicBezTo>
                    <a:pt x="188" y="0"/>
                    <a:pt x="188" y="0"/>
                    <a:pt x="188" y="0"/>
                  </a:cubicBezTo>
                  <a:cubicBezTo>
                    <a:pt x="194" y="0"/>
                    <a:pt x="199" y="5"/>
                    <a:pt x="199" y="11"/>
                  </a:cubicBezTo>
                  <a:lnTo>
                    <a:pt x="199" y="46"/>
                  </a:lnTo>
                  <a:close/>
                </a:path>
              </a:pathLst>
            </a:custGeom>
            <a:solidFill>
              <a:srgbClr val="00B0F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latin typeface="微软雅黑" panose="020B0503020204020204" charset="-122"/>
                <a:ea typeface="微软雅黑" panose="020B0503020204020204" charset="-122"/>
                <a:cs typeface="+mn-ea"/>
                <a:sym typeface="微软雅黑" panose="020B0503020204020204" charset="-122"/>
              </a:endParaRPr>
            </a:p>
          </p:txBody>
        </p:sp>
        <p:sp>
          <p:nvSpPr>
            <p:cNvPr id="25658" name="Freeform 58"/>
            <p:cNvSpPr/>
            <p:nvPr/>
          </p:nvSpPr>
          <p:spPr bwMode="auto">
            <a:xfrm>
              <a:off x="3522663" y="2206625"/>
              <a:ext cx="446087" cy="128588"/>
            </a:xfrm>
            <a:custGeom>
              <a:avLst/>
              <a:gdLst>
                <a:gd name="T0" fmla="*/ 446087 w 199"/>
                <a:gd name="T1" fmla="*/ 103773 h 57"/>
                <a:gd name="T2" fmla="*/ 421429 w 199"/>
                <a:gd name="T3" fmla="*/ 128588 h 57"/>
                <a:gd name="T4" fmla="*/ 24658 w 199"/>
                <a:gd name="T5" fmla="*/ 128588 h 57"/>
                <a:gd name="T6" fmla="*/ 0 w 199"/>
                <a:gd name="T7" fmla="*/ 103773 h 57"/>
                <a:gd name="T8" fmla="*/ 0 w 199"/>
                <a:gd name="T9" fmla="*/ 24815 h 57"/>
                <a:gd name="T10" fmla="*/ 24658 w 199"/>
                <a:gd name="T11" fmla="*/ 0 h 57"/>
                <a:gd name="T12" fmla="*/ 421429 w 199"/>
                <a:gd name="T13" fmla="*/ 0 h 57"/>
                <a:gd name="T14" fmla="*/ 446087 w 199"/>
                <a:gd name="T15" fmla="*/ 24815 h 57"/>
                <a:gd name="T16" fmla="*/ 446087 w 199"/>
                <a:gd name="T17" fmla="*/ 103773 h 5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99" h="57">
                  <a:moveTo>
                    <a:pt x="199" y="46"/>
                  </a:moveTo>
                  <a:cubicBezTo>
                    <a:pt x="199" y="52"/>
                    <a:pt x="194" y="57"/>
                    <a:pt x="188" y="57"/>
                  </a:cubicBezTo>
                  <a:cubicBezTo>
                    <a:pt x="11" y="57"/>
                    <a:pt x="11" y="57"/>
                    <a:pt x="11" y="57"/>
                  </a:cubicBezTo>
                  <a:cubicBezTo>
                    <a:pt x="5" y="57"/>
                    <a:pt x="0" y="52"/>
                    <a:pt x="0" y="46"/>
                  </a:cubicBezTo>
                  <a:cubicBezTo>
                    <a:pt x="0" y="11"/>
                    <a:pt x="0" y="11"/>
                    <a:pt x="0" y="11"/>
                  </a:cubicBezTo>
                  <a:cubicBezTo>
                    <a:pt x="0" y="5"/>
                    <a:pt x="5" y="0"/>
                    <a:pt x="11" y="0"/>
                  </a:cubicBezTo>
                  <a:cubicBezTo>
                    <a:pt x="188" y="0"/>
                    <a:pt x="188" y="0"/>
                    <a:pt x="188" y="0"/>
                  </a:cubicBezTo>
                  <a:cubicBezTo>
                    <a:pt x="194" y="0"/>
                    <a:pt x="199" y="5"/>
                    <a:pt x="199" y="11"/>
                  </a:cubicBezTo>
                  <a:lnTo>
                    <a:pt x="199" y="46"/>
                  </a:lnTo>
                  <a:close/>
                </a:path>
              </a:pathLst>
            </a:custGeom>
            <a:solidFill>
              <a:srgbClr val="00B0F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latin typeface="微软雅黑" panose="020B0503020204020204" charset="-122"/>
                <a:ea typeface="微软雅黑" panose="020B0503020204020204" charset="-122"/>
                <a:cs typeface="+mn-ea"/>
                <a:sym typeface="微软雅黑" panose="020B0503020204020204" charset="-122"/>
              </a:endParaRPr>
            </a:p>
          </p:txBody>
        </p:sp>
        <p:sp>
          <p:nvSpPr>
            <p:cNvPr id="25659" name="Freeform 59"/>
            <p:cNvSpPr/>
            <p:nvPr/>
          </p:nvSpPr>
          <p:spPr bwMode="auto">
            <a:xfrm>
              <a:off x="3522663" y="2401888"/>
              <a:ext cx="446087" cy="127000"/>
            </a:xfrm>
            <a:custGeom>
              <a:avLst/>
              <a:gdLst>
                <a:gd name="T0" fmla="*/ 446087 w 199"/>
                <a:gd name="T1" fmla="*/ 102491 h 57"/>
                <a:gd name="T2" fmla="*/ 421429 w 199"/>
                <a:gd name="T3" fmla="*/ 127000 h 57"/>
                <a:gd name="T4" fmla="*/ 24658 w 199"/>
                <a:gd name="T5" fmla="*/ 127000 h 57"/>
                <a:gd name="T6" fmla="*/ 0 w 199"/>
                <a:gd name="T7" fmla="*/ 102491 h 57"/>
                <a:gd name="T8" fmla="*/ 0 w 199"/>
                <a:gd name="T9" fmla="*/ 24509 h 57"/>
                <a:gd name="T10" fmla="*/ 24658 w 199"/>
                <a:gd name="T11" fmla="*/ 0 h 57"/>
                <a:gd name="T12" fmla="*/ 421429 w 199"/>
                <a:gd name="T13" fmla="*/ 0 h 57"/>
                <a:gd name="T14" fmla="*/ 446087 w 199"/>
                <a:gd name="T15" fmla="*/ 24509 h 57"/>
                <a:gd name="T16" fmla="*/ 446087 w 199"/>
                <a:gd name="T17" fmla="*/ 102491 h 5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99" h="57">
                  <a:moveTo>
                    <a:pt x="199" y="46"/>
                  </a:moveTo>
                  <a:cubicBezTo>
                    <a:pt x="199" y="52"/>
                    <a:pt x="194" y="57"/>
                    <a:pt x="188" y="57"/>
                  </a:cubicBezTo>
                  <a:cubicBezTo>
                    <a:pt x="11" y="57"/>
                    <a:pt x="11" y="57"/>
                    <a:pt x="11" y="57"/>
                  </a:cubicBezTo>
                  <a:cubicBezTo>
                    <a:pt x="5" y="57"/>
                    <a:pt x="0" y="52"/>
                    <a:pt x="0" y="46"/>
                  </a:cubicBezTo>
                  <a:cubicBezTo>
                    <a:pt x="0" y="11"/>
                    <a:pt x="0" y="11"/>
                    <a:pt x="0" y="11"/>
                  </a:cubicBezTo>
                  <a:cubicBezTo>
                    <a:pt x="0" y="5"/>
                    <a:pt x="5" y="0"/>
                    <a:pt x="11" y="0"/>
                  </a:cubicBezTo>
                  <a:cubicBezTo>
                    <a:pt x="188" y="0"/>
                    <a:pt x="188" y="0"/>
                    <a:pt x="188" y="0"/>
                  </a:cubicBezTo>
                  <a:cubicBezTo>
                    <a:pt x="194" y="0"/>
                    <a:pt x="199" y="5"/>
                    <a:pt x="199" y="11"/>
                  </a:cubicBezTo>
                  <a:lnTo>
                    <a:pt x="199" y="46"/>
                  </a:lnTo>
                  <a:close/>
                </a:path>
              </a:pathLst>
            </a:custGeom>
            <a:solidFill>
              <a:srgbClr val="00B0F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latin typeface="微软雅黑" panose="020B0503020204020204" charset="-122"/>
                <a:ea typeface="微软雅黑" panose="020B0503020204020204" charset="-122"/>
                <a:cs typeface="+mn-ea"/>
                <a:sym typeface="微软雅黑" panose="020B0503020204020204" charset="-122"/>
              </a:endParaRPr>
            </a:p>
          </p:txBody>
        </p:sp>
        <p:sp>
          <p:nvSpPr>
            <p:cNvPr id="25660" name="Freeform 60"/>
            <p:cNvSpPr/>
            <p:nvPr/>
          </p:nvSpPr>
          <p:spPr bwMode="auto">
            <a:xfrm>
              <a:off x="3522663" y="2597150"/>
              <a:ext cx="446087" cy="127000"/>
            </a:xfrm>
            <a:custGeom>
              <a:avLst/>
              <a:gdLst>
                <a:gd name="T0" fmla="*/ 446087 w 199"/>
                <a:gd name="T1" fmla="*/ 102491 h 57"/>
                <a:gd name="T2" fmla="*/ 421429 w 199"/>
                <a:gd name="T3" fmla="*/ 127000 h 57"/>
                <a:gd name="T4" fmla="*/ 24658 w 199"/>
                <a:gd name="T5" fmla="*/ 127000 h 57"/>
                <a:gd name="T6" fmla="*/ 0 w 199"/>
                <a:gd name="T7" fmla="*/ 102491 h 57"/>
                <a:gd name="T8" fmla="*/ 0 w 199"/>
                <a:gd name="T9" fmla="*/ 24509 h 57"/>
                <a:gd name="T10" fmla="*/ 24658 w 199"/>
                <a:gd name="T11" fmla="*/ 0 h 57"/>
                <a:gd name="T12" fmla="*/ 421429 w 199"/>
                <a:gd name="T13" fmla="*/ 0 h 57"/>
                <a:gd name="T14" fmla="*/ 446087 w 199"/>
                <a:gd name="T15" fmla="*/ 24509 h 57"/>
                <a:gd name="T16" fmla="*/ 446087 w 199"/>
                <a:gd name="T17" fmla="*/ 102491 h 5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99" h="57">
                  <a:moveTo>
                    <a:pt x="199" y="46"/>
                  </a:moveTo>
                  <a:cubicBezTo>
                    <a:pt x="199" y="52"/>
                    <a:pt x="194" y="57"/>
                    <a:pt x="188" y="57"/>
                  </a:cubicBezTo>
                  <a:cubicBezTo>
                    <a:pt x="11" y="57"/>
                    <a:pt x="11" y="57"/>
                    <a:pt x="11" y="57"/>
                  </a:cubicBezTo>
                  <a:cubicBezTo>
                    <a:pt x="5" y="57"/>
                    <a:pt x="0" y="52"/>
                    <a:pt x="0" y="46"/>
                  </a:cubicBezTo>
                  <a:cubicBezTo>
                    <a:pt x="0" y="11"/>
                    <a:pt x="0" y="11"/>
                    <a:pt x="0" y="11"/>
                  </a:cubicBezTo>
                  <a:cubicBezTo>
                    <a:pt x="0" y="5"/>
                    <a:pt x="5" y="0"/>
                    <a:pt x="11" y="0"/>
                  </a:cubicBezTo>
                  <a:cubicBezTo>
                    <a:pt x="188" y="0"/>
                    <a:pt x="188" y="0"/>
                    <a:pt x="188" y="0"/>
                  </a:cubicBezTo>
                  <a:cubicBezTo>
                    <a:pt x="194" y="0"/>
                    <a:pt x="199" y="5"/>
                    <a:pt x="199" y="11"/>
                  </a:cubicBezTo>
                  <a:lnTo>
                    <a:pt x="199" y="46"/>
                  </a:lnTo>
                  <a:close/>
                </a:path>
              </a:pathLst>
            </a:custGeom>
            <a:solidFill>
              <a:srgbClr val="00B0F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latin typeface="微软雅黑" panose="020B0503020204020204" charset="-122"/>
                <a:ea typeface="微软雅黑" panose="020B0503020204020204" charset="-122"/>
                <a:cs typeface="+mn-ea"/>
                <a:sym typeface="微软雅黑" panose="020B0503020204020204" charset="-122"/>
              </a:endParaRPr>
            </a:p>
          </p:txBody>
        </p:sp>
        <p:sp>
          <p:nvSpPr>
            <p:cNvPr id="25661" name="Freeform 61"/>
            <p:cNvSpPr/>
            <p:nvPr/>
          </p:nvSpPr>
          <p:spPr bwMode="auto">
            <a:xfrm>
              <a:off x="3522663" y="2792413"/>
              <a:ext cx="446087" cy="127000"/>
            </a:xfrm>
            <a:custGeom>
              <a:avLst/>
              <a:gdLst>
                <a:gd name="T0" fmla="*/ 446087 w 199"/>
                <a:gd name="T1" fmla="*/ 102491 h 57"/>
                <a:gd name="T2" fmla="*/ 421429 w 199"/>
                <a:gd name="T3" fmla="*/ 127000 h 57"/>
                <a:gd name="T4" fmla="*/ 24658 w 199"/>
                <a:gd name="T5" fmla="*/ 127000 h 57"/>
                <a:gd name="T6" fmla="*/ 0 w 199"/>
                <a:gd name="T7" fmla="*/ 102491 h 57"/>
                <a:gd name="T8" fmla="*/ 0 w 199"/>
                <a:gd name="T9" fmla="*/ 24509 h 57"/>
                <a:gd name="T10" fmla="*/ 24658 w 199"/>
                <a:gd name="T11" fmla="*/ 0 h 57"/>
                <a:gd name="T12" fmla="*/ 421429 w 199"/>
                <a:gd name="T13" fmla="*/ 0 h 57"/>
                <a:gd name="T14" fmla="*/ 446087 w 199"/>
                <a:gd name="T15" fmla="*/ 24509 h 57"/>
                <a:gd name="T16" fmla="*/ 446087 w 199"/>
                <a:gd name="T17" fmla="*/ 102491 h 5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99" h="57">
                  <a:moveTo>
                    <a:pt x="199" y="46"/>
                  </a:moveTo>
                  <a:cubicBezTo>
                    <a:pt x="199" y="52"/>
                    <a:pt x="194" y="57"/>
                    <a:pt x="188" y="57"/>
                  </a:cubicBezTo>
                  <a:cubicBezTo>
                    <a:pt x="11" y="57"/>
                    <a:pt x="11" y="57"/>
                    <a:pt x="11" y="57"/>
                  </a:cubicBezTo>
                  <a:cubicBezTo>
                    <a:pt x="5" y="57"/>
                    <a:pt x="0" y="52"/>
                    <a:pt x="0" y="46"/>
                  </a:cubicBezTo>
                  <a:cubicBezTo>
                    <a:pt x="0" y="11"/>
                    <a:pt x="0" y="11"/>
                    <a:pt x="0" y="11"/>
                  </a:cubicBezTo>
                  <a:cubicBezTo>
                    <a:pt x="0" y="5"/>
                    <a:pt x="5" y="0"/>
                    <a:pt x="11" y="0"/>
                  </a:cubicBezTo>
                  <a:cubicBezTo>
                    <a:pt x="188" y="0"/>
                    <a:pt x="188" y="0"/>
                    <a:pt x="188" y="0"/>
                  </a:cubicBezTo>
                  <a:cubicBezTo>
                    <a:pt x="194" y="0"/>
                    <a:pt x="199" y="5"/>
                    <a:pt x="199" y="11"/>
                  </a:cubicBezTo>
                  <a:lnTo>
                    <a:pt x="199" y="46"/>
                  </a:lnTo>
                  <a:close/>
                </a:path>
              </a:pathLst>
            </a:custGeom>
            <a:solidFill>
              <a:srgbClr val="00B0F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latin typeface="微软雅黑" panose="020B0503020204020204" charset="-122"/>
                <a:ea typeface="微软雅黑" panose="020B0503020204020204" charset="-122"/>
                <a:cs typeface="+mn-ea"/>
                <a:sym typeface="微软雅黑" panose="020B0503020204020204" charset="-122"/>
              </a:endParaRPr>
            </a:p>
          </p:txBody>
        </p:sp>
        <p:sp>
          <p:nvSpPr>
            <p:cNvPr id="25662" name="Freeform 62"/>
            <p:cNvSpPr/>
            <p:nvPr/>
          </p:nvSpPr>
          <p:spPr bwMode="auto">
            <a:xfrm>
              <a:off x="3522663" y="2987675"/>
              <a:ext cx="446087" cy="127000"/>
            </a:xfrm>
            <a:custGeom>
              <a:avLst/>
              <a:gdLst>
                <a:gd name="T0" fmla="*/ 446087 w 199"/>
                <a:gd name="T1" fmla="*/ 102491 h 57"/>
                <a:gd name="T2" fmla="*/ 421429 w 199"/>
                <a:gd name="T3" fmla="*/ 127000 h 57"/>
                <a:gd name="T4" fmla="*/ 24658 w 199"/>
                <a:gd name="T5" fmla="*/ 127000 h 57"/>
                <a:gd name="T6" fmla="*/ 0 w 199"/>
                <a:gd name="T7" fmla="*/ 102491 h 57"/>
                <a:gd name="T8" fmla="*/ 0 w 199"/>
                <a:gd name="T9" fmla="*/ 24509 h 57"/>
                <a:gd name="T10" fmla="*/ 24658 w 199"/>
                <a:gd name="T11" fmla="*/ 0 h 57"/>
                <a:gd name="T12" fmla="*/ 421429 w 199"/>
                <a:gd name="T13" fmla="*/ 0 h 57"/>
                <a:gd name="T14" fmla="*/ 446087 w 199"/>
                <a:gd name="T15" fmla="*/ 24509 h 57"/>
                <a:gd name="T16" fmla="*/ 446087 w 199"/>
                <a:gd name="T17" fmla="*/ 102491 h 5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99" h="57">
                  <a:moveTo>
                    <a:pt x="199" y="46"/>
                  </a:moveTo>
                  <a:cubicBezTo>
                    <a:pt x="199" y="52"/>
                    <a:pt x="194" y="57"/>
                    <a:pt x="188" y="57"/>
                  </a:cubicBezTo>
                  <a:cubicBezTo>
                    <a:pt x="11" y="57"/>
                    <a:pt x="11" y="57"/>
                    <a:pt x="11" y="57"/>
                  </a:cubicBezTo>
                  <a:cubicBezTo>
                    <a:pt x="5" y="57"/>
                    <a:pt x="0" y="52"/>
                    <a:pt x="0" y="46"/>
                  </a:cubicBezTo>
                  <a:cubicBezTo>
                    <a:pt x="0" y="11"/>
                    <a:pt x="0" y="11"/>
                    <a:pt x="0" y="11"/>
                  </a:cubicBezTo>
                  <a:cubicBezTo>
                    <a:pt x="0" y="5"/>
                    <a:pt x="5" y="0"/>
                    <a:pt x="11" y="0"/>
                  </a:cubicBezTo>
                  <a:cubicBezTo>
                    <a:pt x="188" y="0"/>
                    <a:pt x="188" y="0"/>
                    <a:pt x="188" y="0"/>
                  </a:cubicBezTo>
                  <a:cubicBezTo>
                    <a:pt x="194" y="0"/>
                    <a:pt x="199" y="5"/>
                    <a:pt x="199" y="11"/>
                  </a:cubicBezTo>
                  <a:lnTo>
                    <a:pt x="199" y="46"/>
                  </a:lnTo>
                  <a:close/>
                </a:path>
              </a:pathLst>
            </a:custGeom>
            <a:solidFill>
              <a:srgbClr val="00B0F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latin typeface="微软雅黑" panose="020B0503020204020204" charset="-122"/>
                <a:ea typeface="微软雅黑" panose="020B0503020204020204" charset="-122"/>
                <a:cs typeface="+mn-ea"/>
                <a:sym typeface="微软雅黑" panose="020B0503020204020204" charset="-122"/>
              </a:endParaRPr>
            </a:p>
          </p:txBody>
        </p:sp>
        <p:sp>
          <p:nvSpPr>
            <p:cNvPr id="25663" name="Freeform 63"/>
            <p:cNvSpPr/>
            <p:nvPr/>
          </p:nvSpPr>
          <p:spPr bwMode="auto">
            <a:xfrm>
              <a:off x="3522663" y="3181350"/>
              <a:ext cx="446087" cy="128588"/>
            </a:xfrm>
            <a:custGeom>
              <a:avLst/>
              <a:gdLst>
                <a:gd name="T0" fmla="*/ 446087 w 199"/>
                <a:gd name="T1" fmla="*/ 103773 h 57"/>
                <a:gd name="T2" fmla="*/ 421429 w 199"/>
                <a:gd name="T3" fmla="*/ 128588 h 57"/>
                <a:gd name="T4" fmla="*/ 24658 w 199"/>
                <a:gd name="T5" fmla="*/ 128588 h 57"/>
                <a:gd name="T6" fmla="*/ 0 w 199"/>
                <a:gd name="T7" fmla="*/ 103773 h 57"/>
                <a:gd name="T8" fmla="*/ 0 w 199"/>
                <a:gd name="T9" fmla="*/ 24815 h 57"/>
                <a:gd name="T10" fmla="*/ 24658 w 199"/>
                <a:gd name="T11" fmla="*/ 0 h 57"/>
                <a:gd name="T12" fmla="*/ 421429 w 199"/>
                <a:gd name="T13" fmla="*/ 0 h 57"/>
                <a:gd name="T14" fmla="*/ 446087 w 199"/>
                <a:gd name="T15" fmla="*/ 24815 h 57"/>
                <a:gd name="T16" fmla="*/ 446087 w 199"/>
                <a:gd name="T17" fmla="*/ 103773 h 5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99" h="57">
                  <a:moveTo>
                    <a:pt x="199" y="46"/>
                  </a:moveTo>
                  <a:cubicBezTo>
                    <a:pt x="199" y="52"/>
                    <a:pt x="194" y="57"/>
                    <a:pt x="188" y="57"/>
                  </a:cubicBezTo>
                  <a:cubicBezTo>
                    <a:pt x="11" y="57"/>
                    <a:pt x="11" y="57"/>
                    <a:pt x="11" y="57"/>
                  </a:cubicBezTo>
                  <a:cubicBezTo>
                    <a:pt x="5" y="57"/>
                    <a:pt x="0" y="52"/>
                    <a:pt x="0" y="46"/>
                  </a:cubicBezTo>
                  <a:cubicBezTo>
                    <a:pt x="0" y="11"/>
                    <a:pt x="0" y="11"/>
                    <a:pt x="0" y="11"/>
                  </a:cubicBezTo>
                  <a:cubicBezTo>
                    <a:pt x="0" y="5"/>
                    <a:pt x="5" y="0"/>
                    <a:pt x="11" y="0"/>
                  </a:cubicBezTo>
                  <a:cubicBezTo>
                    <a:pt x="188" y="0"/>
                    <a:pt x="188" y="0"/>
                    <a:pt x="188" y="0"/>
                  </a:cubicBezTo>
                  <a:cubicBezTo>
                    <a:pt x="194" y="0"/>
                    <a:pt x="199" y="5"/>
                    <a:pt x="199" y="11"/>
                  </a:cubicBezTo>
                  <a:lnTo>
                    <a:pt x="199" y="46"/>
                  </a:lnTo>
                  <a:close/>
                </a:path>
              </a:pathLst>
            </a:custGeom>
            <a:solidFill>
              <a:srgbClr val="00B0F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latin typeface="微软雅黑" panose="020B0503020204020204" charset="-122"/>
                <a:ea typeface="微软雅黑" panose="020B0503020204020204" charset="-122"/>
                <a:cs typeface="+mn-ea"/>
                <a:sym typeface="微软雅黑" panose="020B0503020204020204" charset="-122"/>
              </a:endParaRPr>
            </a:p>
          </p:txBody>
        </p:sp>
        <p:sp>
          <p:nvSpPr>
            <p:cNvPr id="25664" name="Freeform 64"/>
            <p:cNvSpPr/>
            <p:nvPr/>
          </p:nvSpPr>
          <p:spPr bwMode="auto">
            <a:xfrm>
              <a:off x="3522663" y="3376613"/>
              <a:ext cx="446087" cy="128587"/>
            </a:xfrm>
            <a:custGeom>
              <a:avLst/>
              <a:gdLst>
                <a:gd name="T0" fmla="*/ 446087 w 199"/>
                <a:gd name="T1" fmla="*/ 103772 h 57"/>
                <a:gd name="T2" fmla="*/ 421429 w 199"/>
                <a:gd name="T3" fmla="*/ 128587 h 57"/>
                <a:gd name="T4" fmla="*/ 24658 w 199"/>
                <a:gd name="T5" fmla="*/ 128587 h 57"/>
                <a:gd name="T6" fmla="*/ 0 w 199"/>
                <a:gd name="T7" fmla="*/ 103772 h 57"/>
                <a:gd name="T8" fmla="*/ 0 w 199"/>
                <a:gd name="T9" fmla="*/ 24815 h 57"/>
                <a:gd name="T10" fmla="*/ 24658 w 199"/>
                <a:gd name="T11" fmla="*/ 0 h 57"/>
                <a:gd name="T12" fmla="*/ 421429 w 199"/>
                <a:gd name="T13" fmla="*/ 0 h 57"/>
                <a:gd name="T14" fmla="*/ 446087 w 199"/>
                <a:gd name="T15" fmla="*/ 24815 h 57"/>
                <a:gd name="T16" fmla="*/ 446087 w 199"/>
                <a:gd name="T17" fmla="*/ 103772 h 5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99" h="57">
                  <a:moveTo>
                    <a:pt x="199" y="46"/>
                  </a:moveTo>
                  <a:cubicBezTo>
                    <a:pt x="199" y="52"/>
                    <a:pt x="194" y="57"/>
                    <a:pt x="188" y="57"/>
                  </a:cubicBezTo>
                  <a:cubicBezTo>
                    <a:pt x="11" y="57"/>
                    <a:pt x="11" y="57"/>
                    <a:pt x="11" y="57"/>
                  </a:cubicBezTo>
                  <a:cubicBezTo>
                    <a:pt x="5" y="57"/>
                    <a:pt x="0" y="52"/>
                    <a:pt x="0" y="46"/>
                  </a:cubicBezTo>
                  <a:cubicBezTo>
                    <a:pt x="0" y="11"/>
                    <a:pt x="0" y="11"/>
                    <a:pt x="0" y="11"/>
                  </a:cubicBezTo>
                  <a:cubicBezTo>
                    <a:pt x="0" y="5"/>
                    <a:pt x="5" y="0"/>
                    <a:pt x="11" y="0"/>
                  </a:cubicBezTo>
                  <a:cubicBezTo>
                    <a:pt x="188" y="0"/>
                    <a:pt x="188" y="0"/>
                    <a:pt x="188" y="0"/>
                  </a:cubicBezTo>
                  <a:cubicBezTo>
                    <a:pt x="194" y="0"/>
                    <a:pt x="199" y="5"/>
                    <a:pt x="199" y="11"/>
                  </a:cubicBezTo>
                  <a:lnTo>
                    <a:pt x="199" y="46"/>
                  </a:lnTo>
                  <a:close/>
                </a:path>
              </a:pathLst>
            </a:custGeom>
            <a:solidFill>
              <a:srgbClr val="00B0F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latin typeface="微软雅黑" panose="020B0503020204020204" charset="-122"/>
                <a:ea typeface="微软雅黑" panose="020B0503020204020204" charset="-122"/>
                <a:cs typeface="+mn-ea"/>
                <a:sym typeface="微软雅黑" panose="020B0503020204020204" charset="-122"/>
              </a:endParaRPr>
            </a:p>
          </p:txBody>
        </p:sp>
        <p:sp>
          <p:nvSpPr>
            <p:cNvPr id="25665" name="Freeform 65"/>
            <p:cNvSpPr/>
            <p:nvPr/>
          </p:nvSpPr>
          <p:spPr bwMode="auto">
            <a:xfrm>
              <a:off x="4097338" y="1620838"/>
              <a:ext cx="446087" cy="128587"/>
            </a:xfrm>
            <a:custGeom>
              <a:avLst/>
              <a:gdLst>
                <a:gd name="T0" fmla="*/ 446087 w 199"/>
                <a:gd name="T1" fmla="*/ 101516 h 57"/>
                <a:gd name="T2" fmla="*/ 421429 w 199"/>
                <a:gd name="T3" fmla="*/ 128587 h 57"/>
                <a:gd name="T4" fmla="*/ 24658 w 199"/>
                <a:gd name="T5" fmla="*/ 128587 h 57"/>
                <a:gd name="T6" fmla="*/ 0 w 199"/>
                <a:gd name="T7" fmla="*/ 101516 h 57"/>
                <a:gd name="T8" fmla="*/ 0 w 199"/>
                <a:gd name="T9" fmla="*/ 24815 h 57"/>
                <a:gd name="T10" fmla="*/ 24658 w 199"/>
                <a:gd name="T11" fmla="*/ 0 h 57"/>
                <a:gd name="T12" fmla="*/ 421429 w 199"/>
                <a:gd name="T13" fmla="*/ 0 h 57"/>
                <a:gd name="T14" fmla="*/ 446087 w 199"/>
                <a:gd name="T15" fmla="*/ 24815 h 57"/>
                <a:gd name="T16" fmla="*/ 446087 w 199"/>
                <a:gd name="T17" fmla="*/ 101516 h 5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99" h="57">
                  <a:moveTo>
                    <a:pt x="199" y="45"/>
                  </a:moveTo>
                  <a:cubicBezTo>
                    <a:pt x="199" y="52"/>
                    <a:pt x="194" y="57"/>
                    <a:pt x="188" y="57"/>
                  </a:cubicBezTo>
                  <a:cubicBezTo>
                    <a:pt x="11" y="57"/>
                    <a:pt x="11" y="57"/>
                    <a:pt x="11" y="57"/>
                  </a:cubicBezTo>
                  <a:cubicBezTo>
                    <a:pt x="5" y="57"/>
                    <a:pt x="0" y="52"/>
                    <a:pt x="0" y="45"/>
                  </a:cubicBezTo>
                  <a:cubicBezTo>
                    <a:pt x="0" y="11"/>
                    <a:pt x="0" y="11"/>
                    <a:pt x="0" y="11"/>
                  </a:cubicBezTo>
                  <a:cubicBezTo>
                    <a:pt x="0" y="5"/>
                    <a:pt x="5" y="0"/>
                    <a:pt x="11" y="0"/>
                  </a:cubicBezTo>
                  <a:cubicBezTo>
                    <a:pt x="188" y="0"/>
                    <a:pt x="188" y="0"/>
                    <a:pt x="188" y="0"/>
                  </a:cubicBezTo>
                  <a:cubicBezTo>
                    <a:pt x="194" y="0"/>
                    <a:pt x="199" y="5"/>
                    <a:pt x="199" y="11"/>
                  </a:cubicBezTo>
                  <a:lnTo>
                    <a:pt x="199" y="45"/>
                  </a:lnTo>
                  <a:close/>
                </a:path>
              </a:pathLst>
            </a:custGeom>
            <a:solidFill>
              <a:srgbClr val="C0C0C0">
                <a:alpha val="20000"/>
              </a:srgb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latin typeface="微软雅黑" panose="020B0503020204020204" charset="-122"/>
                <a:ea typeface="微软雅黑" panose="020B0503020204020204" charset="-122"/>
                <a:cs typeface="+mn-ea"/>
                <a:sym typeface="微软雅黑" panose="020B0503020204020204" charset="-122"/>
              </a:endParaRPr>
            </a:p>
          </p:txBody>
        </p:sp>
        <p:sp>
          <p:nvSpPr>
            <p:cNvPr id="25666" name="Freeform 66"/>
            <p:cNvSpPr/>
            <p:nvPr/>
          </p:nvSpPr>
          <p:spPr bwMode="auto">
            <a:xfrm>
              <a:off x="4097338" y="1816100"/>
              <a:ext cx="446087" cy="128588"/>
            </a:xfrm>
            <a:custGeom>
              <a:avLst/>
              <a:gdLst>
                <a:gd name="T0" fmla="*/ 446087 w 199"/>
                <a:gd name="T1" fmla="*/ 101517 h 57"/>
                <a:gd name="T2" fmla="*/ 421429 w 199"/>
                <a:gd name="T3" fmla="*/ 128588 h 57"/>
                <a:gd name="T4" fmla="*/ 24658 w 199"/>
                <a:gd name="T5" fmla="*/ 128588 h 57"/>
                <a:gd name="T6" fmla="*/ 0 w 199"/>
                <a:gd name="T7" fmla="*/ 101517 h 57"/>
                <a:gd name="T8" fmla="*/ 0 w 199"/>
                <a:gd name="T9" fmla="*/ 24815 h 57"/>
                <a:gd name="T10" fmla="*/ 24658 w 199"/>
                <a:gd name="T11" fmla="*/ 0 h 57"/>
                <a:gd name="T12" fmla="*/ 421429 w 199"/>
                <a:gd name="T13" fmla="*/ 0 h 57"/>
                <a:gd name="T14" fmla="*/ 446087 w 199"/>
                <a:gd name="T15" fmla="*/ 24815 h 57"/>
                <a:gd name="T16" fmla="*/ 446087 w 199"/>
                <a:gd name="T17" fmla="*/ 101517 h 5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99" h="57">
                  <a:moveTo>
                    <a:pt x="199" y="45"/>
                  </a:moveTo>
                  <a:cubicBezTo>
                    <a:pt x="199" y="52"/>
                    <a:pt x="194" y="57"/>
                    <a:pt x="188" y="57"/>
                  </a:cubicBezTo>
                  <a:cubicBezTo>
                    <a:pt x="11" y="57"/>
                    <a:pt x="11" y="57"/>
                    <a:pt x="11" y="57"/>
                  </a:cubicBezTo>
                  <a:cubicBezTo>
                    <a:pt x="5" y="57"/>
                    <a:pt x="0" y="52"/>
                    <a:pt x="0" y="45"/>
                  </a:cubicBezTo>
                  <a:cubicBezTo>
                    <a:pt x="0" y="11"/>
                    <a:pt x="0" y="11"/>
                    <a:pt x="0" y="11"/>
                  </a:cubicBezTo>
                  <a:cubicBezTo>
                    <a:pt x="0" y="5"/>
                    <a:pt x="5" y="0"/>
                    <a:pt x="11" y="0"/>
                  </a:cubicBezTo>
                  <a:cubicBezTo>
                    <a:pt x="188" y="0"/>
                    <a:pt x="188" y="0"/>
                    <a:pt x="188" y="0"/>
                  </a:cubicBezTo>
                  <a:cubicBezTo>
                    <a:pt x="194" y="0"/>
                    <a:pt x="199" y="5"/>
                    <a:pt x="199" y="11"/>
                  </a:cubicBezTo>
                  <a:lnTo>
                    <a:pt x="199" y="45"/>
                  </a:lnTo>
                  <a:close/>
                </a:path>
              </a:pathLst>
            </a:custGeom>
            <a:solidFill>
              <a:srgbClr val="C0C0C0">
                <a:alpha val="20000"/>
              </a:srgb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latin typeface="微软雅黑" panose="020B0503020204020204" charset="-122"/>
                <a:ea typeface="微软雅黑" panose="020B0503020204020204" charset="-122"/>
                <a:cs typeface="+mn-ea"/>
                <a:sym typeface="微软雅黑" panose="020B0503020204020204" charset="-122"/>
              </a:endParaRPr>
            </a:p>
          </p:txBody>
        </p:sp>
        <p:sp>
          <p:nvSpPr>
            <p:cNvPr id="25667" name="Freeform 67"/>
            <p:cNvSpPr/>
            <p:nvPr/>
          </p:nvSpPr>
          <p:spPr bwMode="auto">
            <a:xfrm>
              <a:off x="4097338" y="2011363"/>
              <a:ext cx="446087" cy="128587"/>
            </a:xfrm>
            <a:custGeom>
              <a:avLst/>
              <a:gdLst>
                <a:gd name="T0" fmla="*/ 446087 w 199"/>
                <a:gd name="T1" fmla="*/ 103772 h 57"/>
                <a:gd name="T2" fmla="*/ 421429 w 199"/>
                <a:gd name="T3" fmla="*/ 128587 h 57"/>
                <a:gd name="T4" fmla="*/ 24658 w 199"/>
                <a:gd name="T5" fmla="*/ 128587 h 57"/>
                <a:gd name="T6" fmla="*/ 0 w 199"/>
                <a:gd name="T7" fmla="*/ 103772 h 57"/>
                <a:gd name="T8" fmla="*/ 0 w 199"/>
                <a:gd name="T9" fmla="*/ 24815 h 57"/>
                <a:gd name="T10" fmla="*/ 24658 w 199"/>
                <a:gd name="T11" fmla="*/ 0 h 57"/>
                <a:gd name="T12" fmla="*/ 421429 w 199"/>
                <a:gd name="T13" fmla="*/ 0 h 57"/>
                <a:gd name="T14" fmla="*/ 446087 w 199"/>
                <a:gd name="T15" fmla="*/ 24815 h 57"/>
                <a:gd name="T16" fmla="*/ 446087 w 199"/>
                <a:gd name="T17" fmla="*/ 103772 h 5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99" h="57">
                  <a:moveTo>
                    <a:pt x="199" y="46"/>
                  </a:moveTo>
                  <a:cubicBezTo>
                    <a:pt x="199" y="52"/>
                    <a:pt x="194" y="57"/>
                    <a:pt x="188" y="57"/>
                  </a:cubicBezTo>
                  <a:cubicBezTo>
                    <a:pt x="11" y="57"/>
                    <a:pt x="11" y="57"/>
                    <a:pt x="11" y="57"/>
                  </a:cubicBezTo>
                  <a:cubicBezTo>
                    <a:pt x="5" y="57"/>
                    <a:pt x="0" y="52"/>
                    <a:pt x="0" y="46"/>
                  </a:cubicBezTo>
                  <a:cubicBezTo>
                    <a:pt x="0" y="11"/>
                    <a:pt x="0" y="11"/>
                    <a:pt x="0" y="11"/>
                  </a:cubicBezTo>
                  <a:cubicBezTo>
                    <a:pt x="0" y="5"/>
                    <a:pt x="5" y="0"/>
                    <a:pt x="11" y="0"/>
                  </a:cubicBezTo>
                  <a:cubicBezTo>
                    <a:pt x="188" y="0"/>
                    <a:pt x="188" y="0"/>
                    <a:pt x="188" y="0"/>
                  </a:cubicBezTo>
                  <a:cubicBezTo>
                    <a:pt x="194" y="0"/>
                    <a:pt x="199" y="5"/>
                    <a:pt x="199" y="11"/>
                  </a:cubicBezTo>
                  <a:lnTo>
                    <a:pt x="199" y="46"/>
                  </a:lnTo>
                  <a:close/>
                </a:path>
              </a:pathLst>
            </a:custGeom>
            <a:solidFill>
              <a:srgbClr val="C0C0C0">
                <a:alpha val="20000"/>
              </a:srgb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latin typeface="微软雅黑" panose="020B0503020204020204" charset="-122"/>
                <a:ea typeface="微软雅黑" panose="020B0503020204020204" charset="-122"/>
                <a:cs typeface="+mn-ea"/>
                <a:sym typeface="微软雅黑" panose="020B0503020204020204" charset="-122"/>
              </a:endParaRPr>
            </a:p>
          </p:txBody>
        </p:sp>
        <p:sp>
          <p:nvSpPr>
            <p:cNvPr id="25668" name="Freeform 68"/>
            <p:cNvSpPr/>
            <p:nvPr/>
          </p:nvSpPr>
          <p:spPr bwMode="auto">
            <a:xfrm>
              <a:off x="4097338" y="2206625"/>
              <a:ext cx="446087" cy="128588"/>
            </a:xfrm>
            <a:custGeom>
              <a:avLst/>
              <a:gdLst>
                <a:gd name="T0" fmla="*/ 446087 w 199"/>
                <a:gd name="T1" fmla="*/ 103773 h 57"/>
                <a:gd name="T2" fmla="*/ 421429 w 199"/>
                <a:gd name="T3" fmla="*/ 128588 h 57"/>
                <a:gd name="T4" fmla="*/ 24658 w 199"/>
                <a:gd name="T5" fmla="*/ 128588 h 57"/>
                <a:gd name="T6" fmla="*/ 0 w 199"/>
                <a:gd name="T7" fmla="*/ 103773 h 57"/>
                <a:gd name="T8" fmla="*/ 0 w 199"/>
                <a:gd name="T9" fmla="*/ 24815 h 57"/>
                <a:gd name="T10" fmla="*/ 24658 w 199"/>
                <a:gd name="T11" fmla="*/ 0 h 57"/>
                <a:gd name="T12" fmla="*/ 421429 w 199"/>
                <a:gd name="T13" fmla="*/ 0 h 57"/>
                <a:gd name="T14" fmla="*/ 446087 w 199"/>
                <a:gd name="T15" fmla="*/ 24815 h 57"/>
                <a:gd name="T16" fmla="*/ 446087 w 199"/>
                <a:gd name="T17" fmla="*/ 103773 h 5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99" h="57">
                  <a:moveTo>
                    <a:pt x="199" y="46"/>
                  </a:moveTo>
                  <a:cubicBezTo>
                    <a:pt x="199" y="52"/>
                    <a:pt x="194" y="57"/>
                    <a:pt x="188" y="57"/>
                  </a:cubicBezTo>
                  <a:cubicBezTo>
                    <a:pt x="11" y="57"/>
                    <a:pt x="11" y="57"/>
                    <a:pt x="11" y="57"/>
                  </a:cubicBezTo>
                  <a:cubicBezTo>
                    <a:pt x="5" y="57"/>
                    <a:pt x="0" y="52"/>
                    <a:pt x="0" y="46"/>
                  </a:cubicBezTo>
                  <a:cubicBezTo>
                    <a:pt x="0" y="11"/>
                    <a:pt x="0" y="11"/>
                    <a:pt x="0" y="11"/>
                  </a:cubicBezTo>
                  <a:cubicBezTo>
                    <a:pt x="0" y="5"/>
                    <a:pt x="5" y="0"/>
                    <a:pt x="11" y="0"/>
                  </a:cubicBezTo>
                  <a:cubicBezTo>
                    <a:pt x="188" y="0"/>
                    <a:pt x="188" y="0"/>
                    <a:pt x="188" y="0"/>
                  </a:cubicBezTo>
                  <a:cubicBezTo>
                    <a:pt x="194" y="0"/>
                    <a:pt x="199" y="5"/>
                    <a:pt x="199" y="11"/>
                  </a:cubicBezTo>
                  <a:lnTo>
                    <a:pt x="199" y="46"/>
                  </a:lnTo>
                  <a:close/>
                </a:path>
              </a:pathLst>
            </a:custGeom>
            <a:solidFill>
              <a:srgbClr val="C0C0C0">
                <a:alpha val="20000"/>
              </a:srgb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latin typeface="微软雅黑" panose="020B0503020204020204" charset="-122"/>
                <a:ea typeface="微软雅黑" panose="020B0503020204020204" charset="-122"/>
                <a:cs typeface="+mn-ea"/>
                <a:sym typeface="微软雅黑" panose="020B0503020204020204" charset="-122"/>
              </a:endParaRPr>
            </a:p>
          </p:txBody>
        </p:sp>
        <p:sp>
          <p:nvSpPr>
            <p:cNvPr id="25669" name="Freeform 69"/>
            <p:cNvSpPr/>
            <p:nvPr/>
          </p:nvSpPr>
          <p:spPr bwMode="auto">
            <a:xfrm>
              <a:off x="4097338" y="2401888"/>
              <a:ext cx="446087" cy="127000"/>
            </a:xfrm>
            <a:custGeom>
              <a:avLst/>
              <a:gdLst>
                <a:gd name="T0" fmla="*/ 446087 w 199"/>
                <a:gd name="T1" fmla="*/ 102491 h 57"/>
                <a:gd name="T2" fmla="*/ 421429 w 199"/>
                <a:gd name="T3" fmla="*/ 127000 h 57"/>
                <a:gd name="T4" fmla="*/ 24658 w 199"/>
                <a:gd name="T5" fmla="*/ 127000 h 57"/>
                <a:gd name="T6" fmla="*/ 0 w 199"/>
                <a:gd name="T7" fmla="*/ 102491 h 57"/>
                <a:gd name="T8" fmla="*/ 0 w 199"/>
                <a:gd name="T9" fmla="*/ 24509 h 57"/>
                <a:gd name="T10" fmla="*/ 24658 w 199"/>
                <a:gd name="T11" fmla="*/ 0 h 57"/>
                <a:gd name="T12" fmla="*/ 421429 w 199"/>
                <a:gd name="T13" fmla="*/ 0 h 57"/>
                <a:gd name="T14" fmla="*/ 446087 w 199"/>
                <a:gd name="T15" fmla="*/ 24509 h 57"/>
                <a:gd name="T16" fmla="*/ 446087 w 199"/>
                <a:gd name="T17" fmla="*/ 102491 h 5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99" h="57">
                  <a:moveTo>
                    <a:pt x="199" y="46"/>
                  </a:moveTo>
                  <a:cubicBezTo>
                    <a:pt x="199" y="52"/>
                    <a:pt x="194" y="57"/>
                    <a:pt x="188" y="57"/>
                  </a:cubicBezTo>
                  <a:cubicBezTo>
                    <a:pt x="11" y="57"/>
                    <a:pt x="11" y="57"/>
                    <a:pt x="11" y="57"/>
                  </a:cubicBezTo>
                  <a:cubicBezTo>
                    <a:pt x="5" y="57"/>
                    <a:pt x="0" y="52"/>
                    <a:pt x="0" y="46"/>
                  </a:cubicBezTo>
                  <a:cubicBezTo>
                    <a:pt x="0" y="11"/>
                    <a:pt x="0" y="11"/>
                    <a:pt x="0" y="11"/>
                  </a:cubicBezTo>
                  <a:cubicBezTo>
                    <a:pt x="0" y="5"/>
                    <a:pt x="5" y="0"/>
                    <a:pt x="11" y="0"/>
                  </a:cubicBezTo>
                  <a:cubicBezTo>
                    <a:pt x="188" y="0"/>
                    <a:pt x="188" y="0"/>
                    <a:pt x="188" y="0"/>
                  </a:cubicBezTo>
                  <a:cubicBezTo>
                    <a:pt x="194" y="0"/>
                    <a:pt x="199" y="5"/>
                    <a:pt x="199" y="11"/>
                  </a:cubicBezTo>
                  <a:lnTo>
                    <a:pt x="199" y="46"/>
                  </a:lnTo>
                  <a:close/>
                </a:path>
              </a:pathLst>
            </a:custGeom>
            <a:solidFill>
              <a:srgbClr val="0070C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latin typeface="微软雅黑" panose="020B0503020204020204" charset="-122"/>
                <a:ea typeface="微软雅黑" panose="020B0503020204020204" charset="-122"/>
                <a:cs typeface="+mn-ea"/>
                <a:sym typeface="微软雅黑" panose="020B0503020204020204" charset="-122"/>
              </a:endParaRPr>
            </a:p>
          </p:txBody>
        </p:sp>
        <p:sp>
          <p:nvSpPr>
            <p:cNvPr id="25670" name="Freeform 70"/>
            <p:cNvSpPr/>
            <p:nvPr/>
          </p:nvSpPr>
          <p:spPr bwMode="auto">
            <a:xfrm>
              <a:off x="4097338" y="2597150"/>
              <a:ext cx="446087" cy="127000"/>
            </a:xfrm>
            <a:custGeom>
              <a:avLst/>
              <a:gdLst>
                <a:gd name="T0" fmla="*/ 446087 w 199"/>
                <a:gd name="T1" fmla="*/ 102491 h 57"/>
                <a:gd name="T2" fmla="*/ 421429 w 199"/>
                <a:gd name="T3" fmla="*/ 127000 h 57"/>
                <a:gd name="T4" fmla="*/ 24658 w 199"/>
                <a:gd name="T5" fmla="*/ 127000 h 57"/>
                <a:gd name="T6" fmla="*/ 0 w 199"/>
                <a:gd name="T7" fmla="*/ 102491 h 57"/>
                <a:gd name="T8" fmla="*/ 0 w 199"/>
                <a:gd name="T9" fmla="*/ 24509 h 57"/>
                <a:gd name="T10" fmla="*/ 24658 w 199"/>
                <a:gd name="T11" fmla="*/ 0 h 57"/>
                <a:gd name="T12" fmla="*/ 421429 w 199"/>
                <a:gd name="T13" fmla="*/ 0 h 57"/>
                <a:gd name="T14" fmla="*/ 446087 w 199"/>
                <a:gd name="T15" fmla="*/ 24509 h 57"/>
                <a:gd name="T16" fmla="*/ 446087 w 199"/>
                <a:gd name="T17" fmla="*/ 102491 h 5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99" h="57">
                  <a:moveTo>
                    <a:pt x="199" y="46"/>
                  </a:moveTo>
                  <a:cubicBezTo>
                    <a:pt x="199" y="52"/>
                    <a:pt x="194" y="57"/>
                    <a:pt x="188" y="57"/>
                  </a:cubicBezTo>
                  <a:cubicBezTo>
                    <a:pt x="11" y="57"/>
                    <a:pt x="11" y="57"/>
                    <a:pt x="11" y="57"/>
                  </a:cubicBezTo>
                  <a:cubicBezTo>
                    <a:pt x="5" y="57"/>
                    <a:pt x="0" y="52"/>
                    <a:pt x="0" y="46"/>
                  </a:cubicBezTo>
                  <a:cubicBezTo>
                    <a:pt x="0" y="11"/>
                    <a:pt x="0" y="11"/>
                    <a:pt x="0" y="11"/>
                  </a:cubicBezTo>
                  <a:cubicBezTo>
                    <a:pt x="0" y="5"/>
                    <a:pt x="5" y="0"/>
                    <a:pt x="11" y="0"/>
                  </a:cubicBezTo>
                  <a:cubicBezTo>
                    <a:pt x="188" y="0"/>
                    <a:pt x="188" y="0"/>
                    <a:pt x="188" y="0"/>
                  </a:cubicBezTo>
                  <a:cubicBezTo>
                    <a:pt x="194" y="0"/>
                    <a:pt x="199" y="5"/>
                    <a:pt x="199" y="11"/>
                  </a:cubicBezTo>
                  <a:lnTo>
                    <a:pt x="199" y="46"/>
                  </a:lnTo>
                  <a:close/>
                </a:path>
              </a:pathLst>
            </a:custGeom>
            <a:solidFill>
              <a:srgbClr val="0070C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latin typeface="微软雅黑" panose="020B0503020204020204" charset="-122"/>
                <a:ea typeface="微软雅黑" panose="020B0503020204020204" charset="-122"/>
                <a:cs typeface="+mn-ea"/>
                <a:sym typeface="微软雅黑" panose="020B0503020204020204" charset="-122"/>
              </a:endParaRPr>
            </a:p>
          </p:txBody>
        </p:sp>
        <p:sp>
          <p:nvSpPr>
            <p:cNvPr id="25671" name="Freeform 71"/>
            <p:cNvSpPr/>
            <p:nvPr/>
          </p:nvSpPr>
          <p:spPr bwMode="auto">
            <a:xfrm>
              <a:off x="4097338" y="2792413"/>
              <a:ext cx="446087" cy="127000"/>
            </a:xfrm>
            <a:custGeom>
              <a:avLst/>
              <a:gdLst>
                <a:gd name="T0" fmla="*/ 446087 w 199"/>
                <a:gd name="T1" fmla="*/ 102491 h 57"/>
                <a:gd name="T2" fmla="*/ 421429 w 199"/>
                <a:gd name="T3" fmla="*/ 127000 h 57"/>
                <a:gd name="T4" fmla="*/ 24658 w 199"/>
                <a:gd name="T5" fmla="*/ 127000 h 57"/>
                <a:gd name="T6" fmla="*/ 0 w 199"/>
                <a:gd name="T7" fmla="*/ 102491 h 57"/>
                <a:gd name="T8" fmla="*/ 0 w 199"/>
                <a:gd name="T9" fmla="*/ 24509 h 57"/>
                <a:gd name="T10" fmla="*/ 24658 w 199"/>
                <a:gd name="T11" fmla="*/ 0 h 57"/>
                <a:gd name="T12" fmla="*/ 421429 w 199"/>
                <a:gd name="T13" fmla="*/ 0 h 57"/>
                <a:gd name="T14" fmla="*/ 446087 w 199"/>
                <a:gd name="T15" fmla="*/ 24509 h 57"/>
                <a:gd name="T16" fmla="*/ 446087 w 199"/>
                <a:gd name="T17" fmla="*/ 102491 h 5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99" h="57">
                  <a:moveTo>
                    <a:pt x="199" y="46"/>
                  </a:moveTo>
                  <a:cubicBezTo>
                    <a:pt x="199" y="52"/>
                    <a:pt x="194" y="57"/>
                    <a:pt x="188" y="57"/>
                  </a:cubicBezTo>
                  <a:cubicBezTo>
                    <a:pt x="11" y="57"/>
                    <a:pt x="11" y="57"/>
                    <a:pt x="11" y="57"/>
                  </a:cubicBezTo>
                  <a:cubicBezTo>
                    <a:pt x="5" y="57"/>
                    <a:pt x="0" y="52"/>
                    <a:pt x="0" y="46"/>
                  </a:cubicBezTo>
                  <a:cubicBezTo>
                    <a:pt x="0" y="11"/>
                    <a:pt x="0" y="11"/>
                    <a:pt x="0" y="11"/>
                  </a:cubicBezTo>
                  <a:cubicBezTo>
                    <a:pt x="0" y="5"/>
                    <a:pt x="5" y="0"/>
                    <a:pt x="11" y="0"/>
                  </a:cubicBezTo>
                  <a:cubicBezTo>
                    <a:pt x="188" y="0"/>
                    <a:pt x="188" y="0"/>
                    <a:pt x="188" y="0"/>
                  </a:cubicBezTo>
                  <a:cubicBezTo>
                    <a:pt x="194" y="0"/>
                    <a:pt x="199" y="5"/>
                    <a:pt x="199" y="11"/>
                  </a:cubicBezTo>
                  <a:lnTo>
                    <a:pt x="199" y="46"/>
                  </a:lnTo>
                  <a:close/>
                </a:path>
              </a:pathLst>
            </a:custGeom>
            <a:solidFill>
              <a:srgbClr val="0070C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latin typeface="微软雅黑" panose="020B0503020204020204" charset="-122"/>
                <a:ea typeface="微软雅黑" panose="020B0503020204020204" charset="-122"/>
                <a:cs typeface="+mn-ea"/>
                <a:sym typeface="微软雅黑" panose="020B0503020204020204" charset="-122"/>
              </a:endParaRPr>
            </a:p>
          </p:txBody>
        </p:sp>
        <p:sp>
          <p:nvSpPr>
            <p:cNvPr id="25672" name="Freeform 72"/>
            <p:cNvSpPr/>
            <p:nvPr/>
          </p:nvSpPr>
          <p:spPr bwMode="auto">
            <a:xfrm>
              <a:off x="4097338" y="2987675"/>
              <a:ext cx="446087" cy="127000"/>
            </a:xfrm>
            <a:custGeom>
              <a:avLst/>
              <a:gdLst>
                <a:gd name="T0" fmla="*/ 446087 w 199"/>
                <a:gd name="T1" fmla="*/ 102491 h 57"/>
                <a:gd name="T2" fmla="*/ 421429 w 199"/>
                <a:gd name="T3" fmla="*/ 127000 h 57"/>
                <a:gd name="T4" fmla="*/ 24658 w 199"/>
                <a:gd name="T5" fmla="*/ 127000 h 57"/>
                <a:gd name="T6" fmla="*/ 0 w 199"/>
                <a:gd name="T7" fmla="*/ 102491 h 57"/>
                <a:gd name="T8" fmla="*/ 0 w 199"/>
                <a:gd name="T9" fmla="*/ 24509 h 57"/>
                <a:gd name="T10" fmla="*/ 24658 w 199"/>
                <a:gd name="T11" fmla="*/ 0 h 57"/>
                <a:gd name="T12" fmla="*/ 421429 w 199"/>
                <a:gd name="T13" fmla="*/ 0 h 57"/>
                <a:gd name="T14" fmla="*/ 446087 w 199"/>
                <a:gd name="T15" fmla="*/ 24509 h 57"/>
                <a:gd name="T16" fmla="*/ 446087 w 199"/>
                <a:gd name="T17" fmla="*/ 102491 h 5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99" h="57">
                  <a:moveTo>
                    <a:pt x="199" y="46"/>
                  </a:moveTo>
                  <a:cubicBezTo>
                    <a:pt x="199" y="52"/>
                    <a:pt x="194" y="57"/>
                    <a:pt x="188" y="57"/>
                  </a:cubicBezTo>
                  <a:cubicBezTo>
                    <a:pt x="11" y="57"/>
                    <a:pt x="11" y="57"/>
                    <a:pt x="11" y="57"/>
                  </a:cubicBezTo>
                  <a:cubicBezTo>
                    <a:pt x="5" y="57"/>
                    <a:pt x="0" y="52"/>
                    <a:pt x="0" y="46"/>
                  </a:cubicBezTo>
                  <a:cubicBezTo>
                    <a:pt x="0" y="11"/>
                    <a:pt x="0" y="11"/>
                    <a:pt x="0" y="11"/>
                  </a:cubicBezTo>
                  <a:cubicBezTo>
                    <a:pt x="0" y="5"/>
                    <a:pt x="5" y="0"/>
                    <a:pt x="11" y="0"/>
                  </a:cubicBezTo>
                  <a:cubicBezTo>
                    <a:pt x="188" y="0"/>
                    <a:pt x="188" y="0"/>
                    <a:pt x="188" y="0"/>
                  </a:cubicBezTo>
                  <a:cubicBezTo>
                    <a:pt x="194" y="0"/>
                    <a:pt x="199" y="5"/>
                    <a:pt x="199" y="11"/>
                  </a:cubicBezTo>
                  <a:lnTo>
                    <a:pt x="199" y="46"/>
                  </a:lnTo>
                  <a:close/>
                </a:path>
              </a:pathLst>
            </a:custGeom>
            <a:solidFill>
              <a:srgbClr val="0070C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latin typeface="微软雅黑" panose="020B0503020204020204" charset="-122"/>
                <a:ea typeface="微软雅黑" panose="020B0503020204020204" charset="-122"/>
                <a:cs typeface="+mn-ea"/>
                <a:sym typeface="微软雅黑" panose="020B0503020204020204" charset="-122"/>
              </a:endParaRPr>
            </a:p>
          </p:txBody>
        </p:sp>
        <p:sp>
          <p:nvSpPr>
            <p:cNvPr id="25673" name="Freeform 73"/>
            <p:cNvSpPr/>
            <p:nvPr/>
          </p:nvSpPr>
          <p:spPr bwMode="auto">
            <a:xfrm>
              <a:off x="4097338" y="3181350"/>
              <a:ext cx="446087" cy="128588"/>
            </a:xfrm>
            <a:custGeom>
              <a:avLst/>
              <a:gdLst>
                <a:gd name="T0" fmla="*/ 446087 w 199"/>
                <a:gd name="T1" fmla="*/ 103773 h 57"/>
                <a:gd name="T2" fmla="*/ 421429 w 199"/>
                <a:gd name="T3" fmla="*/ 128588 h 57"/>
                <a:gd name="T4" fmla="*/ 24658 w 199"/>
                <a:gd name="T5" fmla="*/ 128588 h 57"/>
                <a:gd name="T6" fmla="*/ 0 w 199"/>
                <a:gd name="T7" fmla="*/ 103773 h 57"/>
                <a:gd name="T8" fmla="*/ 0 w 199"/>
                <a:gd name="T9" fmla="*/ 24815 h 57"/>
                <a:gd name="T10" fmla="*/ 24658 w 199"/>
                <a:gd name="T11" fmla="*/ 0 h 57"/>
                <a:gd name="T12" fmla="*/ 421429 w 199"/>
                <a:gd name="T13" fmla="*/ 0 h 57"/>
                <a:gd name="T14" fmla="*/ 446087 w 199"/>
                <a:gd name="T15" fmla="*/ 24815 h 57"/>
                <a:gd name="T16" fmla="*/ 446087 w 199"/>
                <a:gd name="T17" fmla="*/ 103773 h 5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99" h="57">
                  <a:moveTo>
                    <a:pt x="199" y="46"/>
                  </a:moveTo>
                  <a:cubicBezTo>
                    <a:pt x="199" y="52"/>
                    <a:pt x="194" y="57"/>
                    <a:pt x="188" y="57"/>
                  </a:cubicBezTo>
                  <a:cubicBezTo>
                    <a:pt x="11" y="57"/>
                    <a:pt x="11" y="57"/>
                    <a:pt x="11" y="57"/>
                  </a:cubicBezTo>
                  <a:cubicBezTo>
                    <a:pt x="5" y="57"/>
                    <a:pt x="0" y="52"/>
                    <a:pt x="0" y="46"/>
                  </a:cubicBezTo>
                  <a:cubicBezTo>
                    <a:pt x="0" y="11"/>
                    <a:pt x="0" y="11"/>
                    <a:pt x="0" y="11"/>
                  </a:cubicBezTo>
                  <a:cubicBezTo>
                    <a:pt x="0" y="5"/>
                    <a:pt x="5" y="0"/>
                    <a:pt x="11" y="0"/>
                  </a:cubicBezTo>
                  <a:cubicBezTo>
                    <a:pt x="188" y="0"/>
                    <a:pt x="188" y="0"/>
                    <a:pt x="188" y="0"/>
                  </a:cubicBezTo>
                  <a:cubicBezTo>
                    <a:pt x="194" y="0"/>
                    <a:pt x="199" y="5"/>
                    <a:pt x="199" y="11"/>
                  </a:cubicBezTo>
                  <a:lnTo>
                    <a:pt x="199" y="46"/>
                  </a:lnTo>
                  <a:close/>
                </a:path>
              </a:pathLst>
            </a:custGeom>
            <a:solidFill>
              <a:srgbClr val="0070C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latin typeface="微软雅黑" panose="020B0503020204020204" charset="-122"/>
                <a:ea typeface="微软雅黑" panose="020B0503020204020204" charset="-122"/>
                <a:cs typeface="+mn-ea"/>
                <a:sym typeface="微软雅黑" panose="020B0503020204020204" charset="-122"/>
              </a:endParaRPr>
            </a:p>
          </p:txBody>
        </p:sp>
        <p:sp>
          <p:nvSpPr>
            <p:cNvPr id="25674" name="Freeform 74"/>
            <p:cNvSpPr/>
            <p:nvPr/>
          </p:nvSpPr>
          <p:spPr bwMode="auto">
            <a:xfrm>
              <a:off x="4097338" y="3376613"/>
              <a:ext cx="446087" cy="128587"/>
            </a:xfrm>
            <a:custGeom>
              <a:avLst/>
              <a:gdLst>
                <a:gd name="T0" fmla="*/ 446087 w 199"/>
                <a:gd name="T1" fmla="*/ 103772 h 57"/>
                <a:gd name="T2" fmla="*/ 421429 w 199"/>
                <a:gd name="T3" fmla="*/ 128587 h 57"/>
                <a:gd name="T4" fmla="*/ 24658 w 199"/>
                <a:gd name="T5" fmla="*/ 128587 h 57"/>
                <a:gd name="T6" fmla="*/ 0 w 199"/>
                <a:gd name="T7" fmla="*/ 103772 h 57"/>
                <a:gd name="T8" fmla="*/ 0 w 199"/>
                <a:gd name="T9" fmla="*/ 24815 h 57"/>
                <a:gd name="T10" fmla="*/ 24658 w 199"/>
                <a:gd name="T11" fmla="*/ 0 h 57"/>
                <a:gd name="T12" fmla="*/ 421429 w 199"/>
                <a:gd name="T13" fmla="*/ 0 h 57"/>
                <a:gd name="T14" fmla="*/ 446087 w 199"/>
                <a:gd name="T15" fmla="*/ 24815 h 57"/>
                <a:gd name="T16" fmla="*/ 446087 w 199"/>
                <a:gd name="T17" fmla="*/ 103772 h 5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99" h="57">
                  <a:moveTo>
                    <a:pt x="199" y="46"/>
                  </a:moveTo>
                  <a:cubicBezTo>
                    <a:pt x="199" y="52"/>
                    <a:pt x="194" y="57"/>
                    <a:pt x="188" y="57"/>
                  </a:cubicBezTo>
                  <a:cubicBezTo>
                    <a:pt x="11" y="57"/>
                    <a:pt x="11" y="57"/>
                    <a:pt x="11" y="57"/>
                  </a:cubicBezTo>
                  <a:cubicBezTo>
                    <a:pt x="5" y="57"/>
                    <a:pt x="0" y="52"/>
                    <a:pt x="0" y="46"/>
                  </a:cubicBezTo>
                  <a:cubicBezTo>
                    <a:pt x="0" y="11"/>
                    <a:pt x="0" y="11"/>
                    <a:pt x="0" y="11"/>
                  </a:cubicBezTo>
                  <a:cubicBezTo>
                    <a:pt x="0" y="5"/>
                    <a:pt x="5" y="0"/>
                    <a:pt x="11" y="0"/>
                  </a:cubicBezTo>
                  <a:cubicBezTo>
                    <a:pt x="188" y="0"/>
                    <a:pt x="188" y="0"/>
                    <a:pt x="188" y="0"/>
                  </a:cubicBezTo>
                  <a:cubicBezTo>
                    <a:pt x="194" y="0"/>
                    <a:pt x="199" y="5"/>
                    <a:pt x="199" y="11"/>
                  </a:cubicBezTo>
                  <a:lnTo>
                    <a:pt x="199" y="46"/>
                  </a:lnTo>
                  <a:close/>
                </a:path>
              </a:pathLst>
            </a:custGeom>
            <a:solidFill>
              <a:srgbClr val="0070C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latin typeface="微软雅黑" panose="020B0503020204020204" charset="-122"/>
                <a:ea typeface="微软雅黑" panose="020B0503020204020204" charset="-122"/>
                <a:cs typeface="+mn-ea"/>
                <a:sym typeface="微软雅黑" panose="020B0503020204020204" charset="-122"/>
              </a:endParaRPr>
            </a:p>
          </p:txBody>
        </p:sp>
        <p:sp>
          <p:nvSpPr>
            <p:cNvPr id="25675" name="Rectangle 75"/>
            <p:cNvSpPr>
              <a:spLocks noChangeArrowheads="1"/>
            </p:cNvSpPr>
            <p:nvPr/>
          </p:nvSpPr>
          <p:spPr bwMode="auto">
            <a:xfrm>
              <a:off x="745634" y="3633788"/>
              <a:ext cx="266098" cy="123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ctr"/>
              <a:r>
                <a:rPr lang="en-US" altLang="zh-CN" sz="800" dirty="0">
                  <a:solidFill>
                    <a:schemeClr val="bg2"/>
                  </a:solidFill>
                  <a:latin typeface="微软雅黑" panose="020B0503020204020204" charset="-122"/>
                  <a:ea typeface="微软雅黑" panose="020B0503020204020204" charset="-122"/>
                  <a:cs typeface="+mn-ea"/>
                  <a:sym typeface="微软雅黑" panose="020B0503020204020204" charset="-122"/>
                </a:rPr>
                <a:t>4</a:t>
              </a:r>
              <a:r>
                <a:rPr lang="zh-CN" altLang="en-US" sz="800" dirty="0">
                  <a:solidFill>
                    <a:schemeClr val="bg2"/>
                  </a:solidFill>
                  <a:latin typeface="微软雅黑" panose="020B0503020204020204" charset="-122"/>
                  <a:ea typeface="微软雅黑" panose="020B0503020204020204" charset="-122"/>
                  <a:cs typeface="+mn-ea"/>
                  <a:sym typeface="微软雅黑" panose="020B0503020204020204" charset="-122"/>
                </a:rPr>
                <a:t>月份</a:t>
              </a:r>
              <a:endParaRPr lang="zh-CN" altLang="zh-CN" sz="800" dirty="0">
                <a:solidFill>
                  <a:schemeClr val="bg2"/>
                </a:solidFill>
                <a:latin typeface="微软雅黑" panose="020B0503020204020204" charset="-122"/>
                <a:ea typeface="微软雅黑" panose="020B0503020204020204" charset="-122"/>
                <a:cs typeface="+mn-ea"/>
                <a:sym typeface="微软雅黑" panose="020B0503020204020204" charset="-122"/>
              </a:endParaRPr>
            </a:p>
          </p:txBody>
        </p:sp>
        <p:sp>
          <p:nvSpPr>
            <p:cNvPr id="25676" name="Rectangle 76"/>
            <p:cNvSpPr>
              <a:spLocks noChangeArrowheads="1"/>
            </p:cNvSpPr>
            <p:nvPr/>
          </p:nvSpPr>
          <p:spPr bwMode="auto">
            <a:xfrm>
              <a:off x="1337770" y="3633788"/>
              <a:ext cx="266098" cy="123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ctr"/>
              <a:r>
                <a:rPr lang="en-US" altLang="zh-CN" sz="800" dirty="0">
                  <a:solidFill>
                    <a:schemeClr val="bg2"/>
                  </a:solidFill>
                  <a:latin typeface="微软雅黑" panose="020B0503020204020204" charset="-122"/>
                  <a:ea typeface="微软雅黑" panose="020B0503020204020204" charset="-122"/>
                  <a:cs typeface="+mn-ea"/>
                  <a:sym typeface="微软雅黑" panose="020B0503020204020204" charset="-122"/>
                </a:rPr>
                <a:t>5</a:t>
              </a:r>
              <a:r>
                <a:rPr lang="zh-CN" altLang="en-US" sz="800" dirty="0">
                  <a:solidFill>
                    <a:schemeClr val="bg2"/>
                  </a:solidFill>
                  <a:latin typeface="微软雅黑" panose="020B0503020204020204" charset="-122"/>
                  <a:ea typeface="微软雅黑" panose="020B0503020204020204" charset="-122"/>
                  <a:cs typeface="+mn-ea"/>
                  <a:sym typeface="微软雅黑" panose="020B0503020204020204" charset="-122"/>
                </a:rPr>
                <a:t>月份</a:t>
              </a:r>
              <a:endParaRPr lang="zh-CN" altLang="zh-CN" sz="800" dirty="0">
                <a:solidFill>
                  <a:schemeClr val="bg2"/>
                </a:solidFill>
                <a:latin typeface="微软雅黑" panose="020B0503020204020204" charset="-122"/>
                <a:ea typeface="微软雅黑" panose="020B0503020204020204" charset="-122"/>
                <a:cs typeface="+mn-ea"/>
                <a:sym typeface="微软雅黑" panose="020B0503020204020204" charset="-122"/>
              </a:endParaRPr>
            </a:p>
          </p:txBody>
        </p:sp>
        <p:sp>
          <p:nvSpPr>
            <p:cNvPr id="25677" name="Rectangle 77"/>
            <p:cNvSpPr>
              <a:spLocks noChangeArrowheads="1"/>
            </p:cNvSpPr>
            <p:nvPr/>
          </p:nvSpPr>
          <p:spPr bwMode="auto">
            <a:xfrm>
              <a:off x="1892601" y="3633788"/>
              <a:ext cx="266098" cy="123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ctr"/>
              <a:r>
                <a:rPr lang="en-US" altLang="zh-CN" sz="800" dirty="0">
                  <a:solidFill>
                    <a:schemeClr val="bg2"/>
                  </a:solidFill>
                  <a:latin typeface="微软雅黑" panose="020B0503020204020204" charset="-122"/>
                  <a:ea typeface="微软雅黑" panose="020B0503020204020204" charset="-122"/>
                  <a:cs typeface="+mn-ea"/>
                  <a:sym typeface="微软雅黑" panose="020B0503020204020204" charset="-122"/>
                </a:rPr>
                <a:t>6</a:t>
              </a:r>
              <a:r>
                <a:rPr lang="zh-CN" altLang="en-US" sz="800" dirty="0">
                  <a:solidFill>
                    <a:schemeClr val="bg2"/>
                  </a:solidFill>
                  <a:latin typeface="微软雅黑" panose="020B0503020204020204" charset="-122"/>
                  <a:ea typeface="微软雅黑" panose="020B0503020204020204" charset="-122"/>
                  <a:cs typeface="+mn-ea"/>
                  <a:sym typeface="微软雅黑" panose="020B0503020204020204" charset="-122"/>
                </a:rPr>
                <a:t>月份</a:t>
              </a:r>
              <a:endParaRPr lang="zh-CN" altLang="zh-CN" sz="800" dirty="0">
                <a:solidFill>
                  <a:schemeClr val="bg2"/>
                </a:solidFill>
                <a:latin typeface="微软雅黑" panose="020B0503020204020204" charset="-122"/>
                <a:ea typeface="微软雅黑" panose="020B0503020204020204" charset="-122"/>
                <a:cs typeface="+mn-ea"/>
                <a:sym typeface="微软雅黑" panose="020B0503020204020204" charset="-122"/>
              </a:endParaRPr>
            </a:p>
          </p:txBody>
        </p:sp>
        <p:sp>
          <p:nvSpPr>
            <p:cNvPr id="25678" name="Rectangle 78"/>
            <p:cNvSpPr>
              <a:spLocks noChangeArrowheads="1"/>
            </p:cNvSpPr>
            <p:nvPr/>
          </p:nvSpPr>
          <p:spPr bwMode="auto">
            <a:xfrm>
              <a:off x="2468070" y="3633788"/>
              <a:ext cx="266098" cy="123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ctr"/>
              <a:r>
                <a:rPr lang="en-US" altLang="zh-CN" sz="800" dirty="0">
                  <a:solidFill>
                    <a:schemeClr val="bg2"/>
                  </a:solidFill>
                  <a:latin typeface="微软雅黑" panose="020B0503020204020204" charset="-122"/>
                  <a:ea typeface="微软雅黑" panose="020B0503020204020204" charset="-122"/>
                  <a:cs typeface="+mn-ea"/>
                  <a:sym typeface="微软雅黑" panose="020B0503020204020204" charset="-122"/>
                </a:rPr>
                <a:t>7</a:t>
              </a:r>
              <a:r>
                <a:rPr lang="zh-CN" altLang="en-US" sz="800" dirty="0">
                  <a:solidFill>
                    <a:schemeClr val="bg2"/>
                  </a:solidFill>
                  <a:latin typeface="微软雅黑" panose="020B0503020204020204" charset="-122"/>
                  <a:ea typeface="微软雅黑" panose="020B0503020204020204" charset="-122"/>
                  <a:cs typeface="+mn-ea"/>
                  <a:sym typeface="微软雅黑" panose="020B0503020204020204" charset="-122"/>
                </a:rPr>
                <a:t>月份</a:t>
              </a:r>
              <a:endParaRPr lang="zh-CN" altLang="zh-CN" sz="800" dirty="0">
                <a:solidFill>
                  <a:schemeClr val="bg2"/>
                </a:solidFill>
                <a:latin typeface="微软雅黑" panose="020B0503020204020204" charset="-122"/>
                <a:ea typeface="微软雅黑" panose="020B0503020204020204" charset="-122"/>
                <a:cs typeface="+mn-ea"/>
                <a:sym typeface="微软雅黑" panose="020B0503020204020204" charset="-122"/>
              </a:endParaRPr>
            </a:p>
          </p:txBody>
        </p:sp>
        <p:sp>
          <p:nvSpPr>
            <p:cNvPr id="25679" name="Rectangle 79"/>
            <p:cNvSpPr>
              <a:spLocks noChangeArrowheads="1"/>
            </p:cNvSpPr>
            <p:nvPr/>
          </p:nvSpPr>
          <p:spPr bwMode="auto">
            <a:xfrm>
              <a:off x="3064970" y="3633788"/>
              <a:ext cx="266098" cy="123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ctr"/>
              <a:r>
                <a:rPr lang="en-US" altLang="zh-CN" sz="800" dirty="0">
                  <a:solidFill>
                    <a:schemeClr val="bg2"/>
                  </a:solidFill>
                  <a:latin typeface="微软雅黑" panose="020B0503020204020204" charset="-122"/>
                  <a:ea typeface="微软雅黑" panose="020B0503020204020204" charset="-122"/>
                  <a:cs typeface="+mn-ea"/>
                  <a:sym typeface="微软雅黑" panose="020B0503020204020204" charset="-122"/>
                </a:rPr>
                <a:t>8</a:t>
              </a:r>
              <a:r>
                <a:rPr lang="zh-CN" altLang="en-US" sz="800" dirty="0">
                  <a:solidFill>
                    <a:schemeClr val="bg2"/>
                  </a:solidFill>
                  <a:latin typeface="微软雅黑" panose="020B0503020204020204" charset="-122"/>
                  <a:ea typeface="微软雅黑" panose="020B0503020204020204" charset="-122"/>
                  <a:cs typeface="+mn-ea"/>
                  <a:sym typeface="微软雅黑" panose="020B0503020204020204" charset="-122"/>
                </a:rPr>
                <a:t>月份</a:t>
              </a:r>
              <a:endParaRPr lang="zh-CN" altLang="zh-CN" sz="800" dirty="0">
                <a:solidFill>
                  <a:schemeClr val="bg2"/>
                </a:solidFill>
                <a:latin typeface="微软雅黑" panose="020B0503020204020204" charset="-122"/>
                <a:ea typeface="微软雅黑" panose="020B0503020204020204" charset="-122"/>
                <a:cs typeface="+mn-ea"/>
                <a:sym typeface="微软雅黑" panose="020B0503020204020204" charset="-122"/>
              </a:endParaRPr>
            </a:p>
          </p:txBody>
        </p:sp>
        <p:sp>
          <p:nvSpPr>
            <p:cNvPr id="25680" name="Rectangle 80"/>
            <p:cNvSpPr>
              <a:spLocks noChangeArrowheads="1"/>
            </p:cNvSpPr>
            <p:nvPr/>
          </p:nvSpPr>
          <p:spPr bwMode="auto">
            <a:xfrm>
              <a:off x="3601545" y="3633788"/>
              <a:ext cx="266098" cy="123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ctr"/>
              <a:r>
                <a:rPr lang="en-US" altLang="zh-CN" sz="800" dirty="0">
                  <a:solidFill>
                    <a:schemeClr val="bg2"/>
                  </a:solidFill>
                  <a:latin typeface="微软雅黑" panose="020B0503020204020204" charset="-122"/>
                  <a:ea typeface="微软雅黑" panose="020B0503020204020204" charset="-122"/>
                  <a:cs typeface="+mn-ea"/>
                  <a:sym typeface="微软雅黑" panose="020B0503020204020204" charset="-122"/>
                </a:rPr>
                <a:t>9</a:t>
              </a:r>
              <a:r>
                <a:rPr lang="zh-CN" altLang="en-US" sz="800" dirty="0">
                  <a:solidFill>
                    <a:schemeClr val="bg2"/>
                  </a:solidFill>
                  <a:latin typeface="微软雅黑" panose="020B0503020204020204" charset="-122"/>
                  <a:ea typeface="微软雅黑" panose="020B0503020204020204" charset="-122"/>
                  <a:cs typeface="+mn-ea"/>
                  <a:sym typeface="微软雅黑" panose="020B0503020204020204" charset="-122"/>
                </a:rPr>
                <a:t>月份</a:t>
              </a:r>
              <a:endParaRPr lang="zh-CN" altLang="zh-CN" sz="800" dirty="0">
                <a:solidFill>
                  <a:schemeClr val="bg2"/>
                </a:solidFill>
                <a:latin typeface="微软雅黑" panose="020B0503020204020204" charset="-122"/>
                <a:ea typeface="微软雅黑" panose="020B0503020204020204" charset="-122"/>
                <a:cs typeface="+mn-ea"/>
                <a:sym typeface="微软雅黑" panose="020B0503020204020204" charset="-122"/>
              </a:endParaRPr>
            </a:p>
          </p:txBody>
        </p:sp>
        <p:sp>
          <p:nvSpPr>
            <p:cNvPr id="25681" name="Rectangle 81"/>
            <p:cNvSpPr>
              <a:spLocks noChangeArrowheads="1"/>
            </p:cNvSpPr>
            <p:nvPr/>
          </p:nvSpPr>
          <p:spPr bwMode="auto">
            <a:xfrm>
              <a:off x="4160049" y="3633788"/>
              <a:ext cx="327013" cy="123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ctr"/>
              <a:r>
                <a:rPr lang="en-US" altLang="zh-CN" sz="800" dirty="0">
                  <a:solidFill>
                    <a:schemeClr val="bg2"/>
                  </a:solidFill>
                  <a:latin typeface="微软雅黑" panose="020B0503020204020204" charset="-122"/>
                  <a:ea typeface="微软雅黑" panose="020B0503020204020204" charset="-122"/>
                  <a:cs typeface="+mn-ea"/>
                  <a:sym typeface="微软雅黑" panose="020B0503020204020204" charset="-122"/>
                </a:rPr>
                <a:t>10</a:t>
              </a:r>
              <a:r>
                <a:rPr lang="zh-CN" altLang="en-US" sz="800" dirty="0">
                  <a:solidFill>
                    <a:schemeClr val="bg2"/>
                  </a:solidFill>
                  <a:latin typeface="微软雅黑" panose="020B0503020204020204" charset="-122"/>
                  <a:ea typeface="微软雅黑" panose="020B0503020204020204" charset="-122"/>
                  <a:cs typeface="+mn-ea"/>
                  <a:sym typeface="微软雅黑" panose="020B0503020204020204" charset="-122"/>
                </a:rPr>
                <a:t>月份</a:t>
              </a:r>
              <a:endParaRPr lang="zh-CN" altLang="zh-CN" sz="800" dirty="0">
                <a:solidFill>
                  <a:schemeClr val="bg2"/>
                </a:solidFill>
                <a:latin typeface="微软雅黑" panose="020B0503020204020204" charset="-122"/>
                <a:ea typeface="微软雅黑" panose="020B0503020204020204" charset="-122"/>
                <a:cs typeface="+mn-ea"/>
                <a:sym typeface="微软雅黑" panose="020B0503020204020204" charset="-122"/>
              </a:endParaRPr>
            </a:p>
          </p:txBody>
        </p:sp>
      </p:grpSp>
      <p:grpSp>
        <p:nvGrpSpPr>
          <p:cNvPr id="25682" name="Group 82"/>
          <p:cNvGrpSpPr/>
          <p:nvPr/>
        </p:nvGrpSpPr>
        <p:grpSpPr bwMode="auto">
          <a:xfrm>
            <a:off x="5105400" y="1581150"/>
            <a:ext cx="3479800" cy="2344738"/>
            <a:chOff x="0" y="0"/>
            <a:chExt cx="2724" cy="1835"/>
          </a:xfrm>
        </p:grpSpPr>
        <p:sp>
          <p:nvSpPr>
            <p:cNvPr id="2" name="Oval 83"/>
            <p:cNvSpPr>
              <a:spLocks noChangeArrowheads="1"/>
            </p:cNvSpPr>
            <p:nvPr/>
          </p:nvSpPr>
          <p:spPr bwMode="auto">
            <a:xfrm flipV="1">
              <a:off x="0" y="1755"/>
              <a:ext cx="2724" cy="80"/>
            </a:xfrm>
            <a:prstGeom prst="ellipse">
              <a:avLst/>
            </a:prstGeom>
            <a:gradFill rotWithShape="1">
              <a:gsLst>
                <a:gs pos="0">
                  <a:schemeClr val="tx1">
                    <a:alpha val="20000"/>
                  </a:schemeClr>
                </a:gs>
                <a:gs pos="100000">
                  <a:schemeClr val="tx1">
                    <a:gamma/>
                    <a:shade val="46275"/>
                    <a:invGamma/>
                    <a:alpha val="0"/>
                  </a:schemeClr>
                </a:gs>
              </a:gsLst>
              <a:path path="shape">
                <a:fillToRect l="50000" t="50000" r="50000" b="50000"/>
              </a:path>
            </a:gra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buFont typeface="Arial" panose="020B0604020202020204" pitchFamily="34" charset="0"/>
                <a:buNone/>
                <a:defRPr/>
              </a:pPr>
              <a:endParaRPr lang="zh-CN" altLang="en-US">
                <a:latin typeface="微软雅黑" panose="020B0503020204020204" charset="-122"/>
                <a:ea typeface="微软雅黑" panose="020B0503020204020204" charset="-122"/>
                <a:cs typeface="+mn-ea"/>
                <a:sym typeface="微软雅黑" panose="020B0503020204020204" charset="-122"/>
              </a:endParaRPr>
            </a:p>
          </p:txBody>
        </p:sp>
        <p:grpSp>
          <p:nvGrpSpPr>
            <p:cNvPr id="25685" name="Group 84"/>
            <p:cNvGrpSpPr/>
            <p:nvPr/>
          </p:nvGrpSpPr>
          <p:grpSpPr bwMode="auto">
            <a:xfrm>
              <a:off x="240" y="0"/>
              <a:ext cx="2246" cy="1810"/>
              <a:chOff x="0" y="0"/>
              <a:chExt cx="2556" cy="1958"/>
            </a:xfrm>
          </p:grpSpPr>
          <p:pic>
            <p:nvPicPr>
              <p:cNvPr id="25686" name="Picture 85" descr="apple icon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2556" cy="19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86"/>
              <p:cNvSpPr>
                <a:spLocks noChangeArrowheads="1"/>
              </p:cNvSpPr>
              <p:nvPr/>
            </p:nvSpPr>
            <p:spPr bwMode="auto">
              <a:xfrm>
                <a:off x="99" y="100"/>
                <a:ext cx="2358" cy="1336"/>
              </a:xfrm>
              <a:prstGeom prst="rect">
                <a:avLst/>
              </a:prstGeom>
              <a:blipFill dpi="0" rotWithShape="1">
                <a:blip r:embed="rId4"/>
                <a:srcRect/>
                <a:stretch>
                  <a:fillRect b="-19135"/>
                </a:stretch>
              </a:blip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buFont typeface="Arial" panose="020B0604020202020204" pitchFamily="34" charset="0"/>
                  <a:buNone/>
                  <a:defRPr/>
                </a:pPr>
                <a:endParaRPr lang="zh-CN" altLang="en-US">
                  <a:latin typeface="微软雅黑" panose="020B0503020204020204" charset="-122"/>
                  <a:ea typeface="微软雅黑" panose="020B0503020204020204" charset="-122"/>
                  <a:cs typeface="+mn-ea"/>
                  <a:sym typeface="微软雅黑" panose="020B0503020204020204" charset="-122"/>
                </a:endParaRPr>
              </a:p>
            </p:txBody>
          </p:sp>
        </p:grpSp>
      </p:grpSp>
      <p:sp>
        <p:nvSpPr>
          <p:cNvPr id="25683" name="Rectangle 87"/>
          <p:cNvSpPr>
            <a:spLocks noChangeArrowheads="1"/>
          </p:cNvSpPr>
          <p:nvPr/>
        </p:nvSpPr>
        <p:spPr bwMode="auto">
          <a:xfrm>
            <a:off x="568325" y="4154488"/>
            <a:ext cx="7712839"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zh-CN" altLang="en-US" sz="1400" dirty="0">
                <a:solidFill>
                  <a:schemeClr val="tx1">
                    <a:lumMod val="85000"/>
                    <a:lumOff val="15000"/>
                  </a:schemeClr>
                </a:solidFill>
                <a:latin typeface="微软雅黑" panose="020B0503020204020204" charset="-122"/>
                <a:ea typeface="微软雅黑" panose="020B0503020204020204" charset="-122"/>
                <a:cs typeface="+mn-ea"/>
                <a:sym typeface="微软雅黑" panose="020B0503020204020204" charset="-122"/>
              </a:rPr>
              <a:t>首先，在客观、严谨、细致的原则下，截止到</a:t>
            </a:r>
            <a:r>
              <a:rPr lang="en-US" altLang="zh-CN" sz="1400" dirty="0">
                <a:solidFill>
                  <a:schemeClr val="tx1">
                    <a:lumMod val="85000"/>
                    <a:lumOff val="15000"/>
                  </a:schemeClr>
                </a:solidFill>
                <a:latin typeface="微软雅黑" panose="020B0503020204020204" charset="-122"/>
                <a:ea typeface="微软雅黑" panose="020B0503020204020204" charset="-122"/>
                <a:cs typeface="+mn-ea"/>
                <a:sym typeface="微软雅黑" panose="020B0503020204020204" charset="-122"/>
              </a:rPr>
              <a:t>xx</a:t>
            </a:r>
            <a:r>
              <a:rPr lang="zh-CN" altLang="en-US" sz="1400" dirty="0">
                <a:solidFill>
                  <a:schemeClr val="tx1">
                    <a:lumMod val="85000"/>
                    <a:lumOff val="15000"/>
                  </a:schemeClr>
                </a:solidFill>
                <a:latin typeface="微软雅黑" panose="020B0503020204020204" charset="-122"/>
                <a:ea typeface="微软雅黑" panose="020B0503020204020204" charset="-122"/>
                <a:cs typeface="+mn-ea"/>
                <a:sym typeface="微软雅黑" panose="020B0503020204020204" charset="-122"/>
              </a:rPr>
              <a:t>年</a:t>
            </a:r>
            <a:r>
              <a:rPr lang="en-US" altLang="zh-CN" sz="1400" dirty="0">
                <a:solidFill>
                  <a:schemeClr val="tx1">
                    <a:lumMod val="85000"/>
                    <a:lumOff val="15000"/>
                  </a:schemeClr>
                </a:solidFill>
                <a:latin typeface="微软雅黑" panose="020B0503020204020204" charset="-122"/>
                <a:ea typeface="微软雅黑" panose="020B0503020204020204" charset="-122"/>
                <a:cs typeface="+mn-ea"/>
                <a:sym typeface="微软雅黑" panose="020B0503020204020204" charset="-122"/>
              </a:rPr>
              <a:t>12</a:t>
            </a:r>
            <a:r>
              <a:rPr lang="zh-CN" altLang="en-US" sz="1400" dirty="0">
                <a:solidFill>
                  <a:schemeClr val="tx1">
                    <a:lumMod val="85000"/>
                    <a:lumOff val="15000"/>
                  </a:schemeClr>
                </a:solidFill>
                <a:latin typeface="微软雅黑" panose="020B0503020204020204" charset="-122"/>
                <a:ea typeface="微软雅黑" panose="020B0503020204020204" charset="-122"/>
                <a:cs typeface="+mn-ea"/>
                <a:sym typeface="微软雅黑" panose="020B0503020204020204" charset="-122"/>
              </a:rPr>
              <a:t>月底，审核各类单据</a:t>
            </a:r>
            <a:r>
              <a:rPr lang="en-US" altLang="zh-CN" sz="1400" dirty="0">
                <a:solidFill>
                  <a:schemeClr val="tx1">
                    <a:lumMod val="85000"/>
                    <a:lumOff val="15000"/>
                  </a:schemeClr>
                </a:solidFill>
                <a:latin typeface="微软雅黑" panose="020B0503020204020204" charset="-122"/>
                <a:ea typeface="微软雅黑" panose="020B0503020204020204" charset="-122"/>
                <a:cs typeface="+mn-ea"/>
                <a:sym typeface="微软雅黑" panose="020B0503020204020204" charset="-122"/>
              </a:rPr>
              <a:t>19000</a:t>
            </a:r>
            <a:r>
              <a:rPr lang="zh-CN" altLang="en-US" sz="1400" dirty="0">
                <a:solidFill>
                  <a:schemeClr val="tx1">
                    <a:lumMod val="85000"/>
                    <a:lumOff val="15000"/>
                  </a:schemeClr>
                </a:solidFill>
                <a:latin typeface="微软雅黑" panose="020B0503020204020204" charset="-122"/>
                <a:ea typeface="微软雅黑" panose="020B0503020204020204" charset="-122"/>
                <a:cs typeface="+mn-ea"/>
                <a:sym typeface="微软雅黑" panose="020B0503020204020204" charset="-122"/>
              </a:rPr>
              <a:t>余份，制作凭证</a:t>
            </a:r>
            <a:r>
              <a:rPr lang="en-US" altLang="zh-CN" sz="1400" dirty="0">
                <a:solidFill>
                  <a:schemeClr val="tx1">
                    <a:lumMod val="85000"/>
                    <a:lumOff val="15000"/>
                  </a:schemeClr>
                </a:solidFill>
                <a:latin typeface="微软雅黑" panose="020B0503020204020204" charset="-122"/>
                <a:ea typeface="微软雅黑" panose="020B0503020204020204" charset="-122"/>
                <a:cs typeface="+mn-ea"/>
                <a:sym typeface="微软雅黑" panose="020B0503020204020204" charset="-122"/>
              </a:rPr>
              <a:t>2800</a:t>
            </a:r>
            <a:r>
              <a:rPr lang="zh-CN" altLang="en-US" sz="1400" dirty="0">
                <a:solidFill>
                  <a:schemeClr val="tx1">
                    <a:lumMod val="85000"/>
                    <a:lumOff val="15000"/>
                  </a:schemeClr>
                </a:solidFill>
                <a:latin typeface="微软雅黑" panose="020B0503020204020204" charset="-122"/>
                <a:ea typeface="微软雅黑" panose="020B0503020204020204" charset="-122"/>
                <a:cs typeface="+mn-ea"/>
                <a:sym typeface="微软雅黑" panose="020B0503020204020204" charset="-122"/>
              </a:rPr>
              <a:t>余份，编制各类报表百余份，准确率均达到</a:t>
            </a:r>
            <a:r>
              <a:rPr lang="en-US" altLang="zh-CN" sz="1400" dirty="0">
                <a:solidFill>
                  <a:schemeClr val="tx1">
                    <a:lumMod val="85000"/>
                    <a:lumOff val="15000"/>
                  </a:schemeClr>
                </a:solidFill>
                <a:latin typeface="微软雅黑" panose="020B0503020204020204" charset="-122"/>
                <a:ea typeface="微软雅黑" panose="020B0503020204020204" charset="-122"/>
                <a:cs typeface="+mn-ea"/>
                <a:sym typeface="微软雅黑" panose="020B0503020204020204" charset="-122"/>
              </a:rPr>
              <a:t>99%</a:t>
            </a:r>
            <a:r>
              <a:rPr lang="zh-CN" altLang="en-US" sz="1400" dirty="0">
                <a:solidFill>
                  <a:schemeClr val="tx1">
                    <a:lumMod val="85000"/>
                    <a:lumOff val="15000"/>
                  </a:schemeClr>
                </a:solidFill>
                <a:latin typeface="微软雅黑" panose="020B0503020204020204" charset="-122"/>
                <a:ea typeface="微软雅黑" panose="020B0503020204020204" charset="-122"/>
                <a:cs typeface="+mn-ea"/>
                <a:sym typeface="微软雅黑" panose="020B0503020204020204" charset="-122"/>
              </a:rPr>
              <a:t>以上。</a:t>
            </a:r>
          </a:p>
        </p:txBody>
      </p:sp>
      <p:sp>
        <p:nvSpPr>
          <p:cNvPr id="92" name="Text Box 4"/>
          <p:cNvSpPr txBox="1">
            <a:spLocks noChangeArrowheads="1"/>
          </p:cNvSpPr>
          <p:nvPr/>
        </p:nvSpPr>
        <p:spPr bwMode="auto">
          <a:xfrm>
            <a:off x="3453745" y="192933"/>
            <a:ext cx="2236510"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000" dirty="0">
                <a:solidFill>
                  <a:schemeClr val="tx1">
                    <a:lumMod val="85000"/>
                    <a:lumOff val="15000"/>
                  </a:schemeClr>
                </a:solidFill>
                <a:latin typeface="微软雅黑" panose="020B0503020204020204" charset="-122"/>
                <a:ea typeface="微软雅黑" panose="020B0503020204020204" charset="-122"/>
                <a:cs typeface="+mn-ea"/>
                <a:sym typeface="微软雅黑" panose="020B0503020204020204" charset="-122"/>
              </a:rPr>
              <a:t>下一年度工作计划</a:t>
            </a:r>
            <a:endParaRPr lang="zh-CN" altLang="zh-CN" sz="2000" dirty="0">
              <a:solidFill>
                <a:schemeClr val="tx1">
                  <a:lumMod val="85000"/>
                  <a:lumOff val="15000"/>
                </a:schemeClr>
              </a:solidFill>
              <a:latin typeface="微软雅黑" panose="020B0503020204020204" charset="-122"/>
              <a:ea typeface="微软雅黑" panose="020B0503020204020204" charset="-122"/>
              <a:cs typeface="+mn-ea"/>
              <a:sym typeface="微软雅黑" panose="020B0503020204020204" charset="-122"/>
            </a:endParaRPr>
          </a:p>
        </p:txBody>
      </p:sp>
      <p:sp>
        <p:nvSpPr>
          <p:cNvPr id="93" name="Line 6"/>
          <p:cNvSpPr>
            <a:spLocks noChangeShapeType="1"/>
          </p:cNvSpPr>
          <p:nvPr/>
        </p:nvSpPr>
        <p:spPr bwMode="auto">
          <a:xfrm>
            <a:off x="0" y="361950"/>
            <a:ext cx="3276634" cy="0"/>
          </a:xfrm>
          <a:prstGeom prst="line">
            <a:avLst/>
          </a:prstGeom>
          <a:noFill/>
          <a:ln w="6350">
            <a:solidFill>
              <a:srgbClr val="0070C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latin typeface="微软雅黑" panose="020B0503020204020204" charset="-122"/>
              <a:ea typeface="微软雅黑" panose="020B0503020204020204" charset="-122"/>
              <a:cs typeface="+mn-ea"/>
              <a:sym typeface="微软雅黑" panose="020B0503020204020204" charset="-122"/>
            </a:endParaRPr>
          </a:p>
        </p:txBody>
      </p:sp>
      <p:sp>
        <p:nvSpPr>
          <p:cNvPr id="94" name="Line 7"/>
          <p:cNvSpPr>
            <a:spLocks noChangeShapeType="1"/>
          </p:cNvSpPr>
          <p:nvPr/>
        </p:nvSpPr>
        <p:spPr bwMode="auto">
          <a:xfrm>
            <a:off x="5935663" y="361950"/>
            <a:ext cx="3208337" cy="0"/>
          </a:xfrm>
          <a:prstGeom prst="line">
            <a:avLst/>
          </a:prstGeom>
          <a:noFill/>
          <a:ln w="6350">
            <a:solidFill>
              <a:srgbClr val="0070C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latin typeface="微软雅黑" panose="020B0503020204020204" charset="-122"/>
              <a:ea typeface="微软雅黑" panose="020B0503020204020204" charset="-122"/>
              <a:cs typeface="+mn-ea"/>
              <a:sym typeface="微软雅黑" panose="020B0503020204020204" charset="-122"/>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3000">
        <p:fade/>
      </p:transition>
    </mc:Choice>
    <mc:Fallback xmlns="">
      <p:transition spd="med"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93"/>
                                        </p:tgtEl>
                                        <p:attrNameLst>
                                          <p:attrName>style.visibility</p:attrName>
                                        </p:attrNameLst>
                                      </p:cBhvr>
                                      <p:to>
                                        <p:strVal val="visible"/>
                                      </p:to>
                                    </p:set>
                                    <p:anim calcmode="lin" valueType="num">
                                      <p:cBhvr additive="base">
                                        <p:cTn id="7" dur="500" fill="hold"/>
                                        <p:tgtEl>
                                          <p:spTgt spid="93"/>
                                        </p:tgtEl>
                                        <p:attrNameLst>
                                          <p:attrName>ppt_x</p:attrName>
                                        </p:attrNameLst>
                                      </p:cBhvr>
                                      <p:tavLst>
                                        <p:tav tm="0">
                                          <p:val>
                                            <p:strVal val="1+#ppt_w/2"/>
                                          </p:val>
                                        </p:tav>
                                        <p:tav tm="100000">
                                          <p:val>
                                            <p:strVal val="#ppt_x"/>
                                          </p:val>
                                        </p:tav>
                                      </p:tavLst>
                                    </p:anim>
                                    <p:anim calcmode="lin" valueType="num">
                                      <p:cBhvr additive="base">
                                        <p:cTn id="8" dur="500" fill="hold"/>
                                        <p:tgtEl>
                                          <p:spTgt spid="93"/>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94"/>
                                        </p:tgtEl>
                                        <p:attrNameLst>
                                          <p:attrName>style.visibility</p:attrName>
                                        </p:attrNameLst>
                                      </p:cBhvr>
                                      <p:to>
                                        <p:strVal val="visible"/>
                                      </p:to>
                                    </p:set>
                                    <p:anim calcmode="lin" valueType="num">
                                      <p:cBhvr additive="base">
                                        <p:cTn id="11" dur="500" fill="hold"/>
                                        <p:tgtEl>
                                          <p:spTgt spid="94"/>
                                        </p:tgtEl>
                                        <p:attrNameLst>
                                          <p:attrName>ppt_x</p:attrName>
                                        </p:attrNameLst>
                                      </p:cBhvr>
                                      <p:tavLst>
                                        <p:tav tm="0">
                                          <p:val>
                                            <p:strVal val="0-#ppt_w/2"/>
                                          </p:val>
                                        </p:tav>
                                        <p:tav tm="100000">
                                          <p:val>
                                            <p:strVal val="#ppt_x"/>
                                          </p:val>
                                        </p:tav>
                                      </p:tavLst>
                                    </p:anim>
                                    <p:anim calcmode="lin" valueType="num">
                                      <p:cBhvr additive="base">
                                        <p:cTn id="12" dur="500" fill="hold"/>
                                        <p:tgtEl>
                                          <p:spTgt spid="94"/>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42" presetClass="entr" presetSubtype="0" fill="hold" grpId="0" nodeType="afterEffect">
                                  <p:stCondLst>
                                    <p:cond delay="0"/>
                                  </p:stCondLst>
                                  <p:childTnLst>
                                    <p:set>
                                      <p:cBhvr>
                                        <p:cTn id="15" dur="1" fill="hold">
                                          <p:stCondLst>
                                            <p:cond delay="0"/>
                                          </p:stCondLst>
                                        </p:cTn>
                                        <p:tgtEl>
                                          <p:spTgt spid="92"/>
                                        </p:tgtEl>
                                        <p:attrNameLst>
                                          <p:attrName>style.visibility</p:attrName>
                                        </p:attrNameLst>
                                      </p:cBhvr>
                                      <p:to>
                                        <p:strVal val="visible"/>
                                      </p:to>
                                    </p:set>
                                    <p:animEffect transition="in" filter="fade">
                                      <p:cBhvr>
                                        <p:cTn id="16" dur="1000"/>
                                        <p:tgtEl>
                                          <p:spTgt spid="92"/>
                                        </p:tgtEl>
                                      </p:cBhvr>
                                    </p:animEffect>
                                    <p:anim calcmode="lin" valueType="num">
                                      <p:cBhvr>
                                        <p:cTn id="17" dur="1000" fill="hold"/>
                                        <p:tgtEl>
                                          <p:spTgt spid="92"/>
                                        </p:tgtEl>
                                        <p:attrNameLst>
                                          <p:attrName>ppt_x</p:attrName>
                                        </p:attrNameLst>
                                      </p:cBhvr>
                                      <p:tavLst>
                                        <p:tav tm="0">
                                          <p:val>
                                            <p:strVal val="#ppt_x"/>
                                          </p:val>
                                        </p:tav>
                                        <p:tav tm="100000">
                                          <p:val>
                                            <p:strVal val="#ppt_x"/>
                                          </p:val>
                                        </p:tav>
                                      </p:tavLst>
                                    </p:anim>
                                    <p:anim calcmode="lin" valueType="num">
                                      <p:cBhvr>
                                        <p:cTn id="18" dur="1000" fill="hold"/>
                                        <p:tgtEl>
                                          <p:spTgt spid="92"/>
                                        </p:tgtEl>
                                        <p:attrNameLst>
                                          <p:attrName>ppt_y</p:attrName>
                                        </p:attrNameLst>
                                      </p:cBhvr>
                                      <p:tavLst>
                                        <p:tav tm="0">
                                          <p:val>
                                            <p:strVal val="#ppt_y+.1"/>
                                          </p:val>
                                        </p:tav>
                                        <p:tav tm="100000">
                                          <p:val>
                                            <p:strVal val="#ppt_y"/>
                                          </p:val>
                                        </p:tav>
                                      </p:tavLst>
                                    </p:anim>
                                  </p:childTnLst>
                                </p:cTn>
                              </p:par>
                            </p:childTnLst>
                          </p:cTn>
                        </p:par>
                        <p:par>
                          <p:cTn id="19" fill="hold">
                            <p:stCondLst>
                              <p:cond delay="1500"/>
                            </p:stCondLst>
                            <p:childTnLst>
                              <p:par>
                                <p:cTn id="20" presetID="42" presetClass="entr" presetSubtype="0" fill="hold" nodeType="after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fade">
                                      <p:cBhvr>
                                        <p:cTn id="22" dur="1000"/>
                                        <p:tgtEl>
                                          <p:spTgt spid="4"/>
                                        </p:tgtEl>
                                      </p:cBhvr>
                                    </p:animEffect>
                                    <p:anim calcmode="lin" valueType="num">
                                      <p:cBhvr>
                                        <p:cTn id="23" dur="1000" fill="hold"/>
                                        <p:tgtEl>
                                          <p:spTgt spid="4"/>
                                        </p:tgtEl>
                                        <p:attrNameLst>
                                          <p:attrName>ppt_x</p:attrName>
                                        </p:attrNameLst>
                                      </p:cBhvr>
                                      <p:tavLst>
                                        <p:tav tm="0">
                                          <p:val>
                                            <p:strVal val="#ppt_x"/>
                                          </p:val>
                                        </p:tav>
                                        <p:tav tm="100000">
                                          <p:val>
                                            <p:strVal val="#ppt_x"/>
                                          </p:val>
                                        </p:tav>
                                      </p:tavLst>
                                    </p:anim>
                                    <p:anim calcmode="lin" valueType="num">
                                      <p:cBhvr>
                                        <p:cTn id="24" dur="1000" fill="hold"/>
                                        <p:tgtEl>
                                          <p:spTgt spid="4"/>
                                        </p:tgtEl>
                                        <p:attrNameLst>
                                          <p:attrName>ppt_y</p:attrName>
                                        </p:attrNameLst>
                                      </p:cBhvr>
                                      <p:tavLst>
                                        <p:tav tm="0">
                                          <p:val>
                                            <p:strVal val="#ppt_y+.1"/>
                                          </p:val>
                                        </p:tav>
                                        <p:tav tm="100000">
                                          <p:val>
                                            <p:strVal val="#ppt_y"/>
                                          </p:val>
                                        </p:tav>
                                      </p:tavLst>
                                    </p:anim>
                                  </p:childTnLst>
                                </p:cTn>
                              </p:par>
                            </p:childTnLst>
                          </p:cTn>
                        </p:par>
                        <p:par>
                          <p:cTn id="25" fill="hold">
                            <p:stCondLst>
                              <p:cond delay="2500"/>
                            </p:stCondLst>
                            <p:childTnLst>
                              <p:par>
                                <p:cTn id="26" presetID="2" presetClass="entr" presetSubtype="2" fill="hold" nodeType="afterEffect">
                                  <p:stCondLst>
                                    <p:cond delay="0"/>
                                  </p:stCondLst>
                                  <p:childTnLst>
                                    <p:set>
                                      <p:cBhvr>
                                        <p:cTn id="27" dur="1" fill="hold">
                                          <p:stCondLst>
                                            <p:cond delay="0"/>
                                          </p:stCondLst>
                                        </p:cTn>
                                        <p:tgtEl>
                                          <p:spTgt spid="25682"/>
                                        </p:tgtEl>
                                        <p:attrNameLst>
                                          <p:attrName>style.visibility</p:attrName>
                                        </p:attrNameLst>
                                      </p:cBhvr>
                                      <p:to>
                                        <p:strVal val="visible"/>
                                      </p:to>
                                    </p:set>
                                    <p:anim calcmode="lin" valueType="num">
                                      <p:cBhvr additive="base">
                                        <p:cTn id="28" dur="500" fill="hold"/>
                                        <p:tgtEl>
                                          <p:spTgt spid="25682"/>
                                        </p:tgtEl>
                                        <p:attrNameLst>
                                          <p:attrName>ppt_x</p:attrName>
                                        </p:attrNameLst>
                                      </p:cBhvr>
                                      <p:tavLst>
                                        <p:tav tm="0">
                                          <p:val>
                                            <p:strVal val="1+#ppt_w/2"/>
                                          </p:val>
                                        </p:tav>
                                        <p:tav tm="100000">
                                          <p:val>
                                            <p:strVal val="#ppt_x"/>
                                          </p:val>
                                        </p:tav>
                                      </p:tavLst>
                                    </p:anim>
                                    <p:anim calcmode="lin" valueType="num">
                                      <p:cBhvr additive="base">
                                        <p:cTn id="29" dur="500" fill="hold"/>
                                        <p:tgtEl>
                                          <p:spTgt spid="25682"/>
                                        </p:tgtEl>
                                        <p:attrNameLst>
                                          <p:attrName>ppt_y</p:attrName>
                                        </p:attrNameLst>
                                      </p:cBhvr>
                                      <p:tavLst>
                                        <p:tav tm="0">
                                          <p:val>
                                            <p:strVal val="#ppt_y"/>
                                          </p:val>
                                        </p:tav>
                                        <p:tav tm="100000">
                                          <p:val>
                                            <p:strVal val="#ppt_y"/>
                                          </p:val>
                                        </p:tav>
                                      </p:tavLst>
                                    </p:anim>
                                  </p:childTnLst>
                                </p:cTn>
                              </p:par>
                            </p:childTnLst>
                          </p:cTn>
                        </p:par>
                        <p:par>
                          <p:cTn id="30" fill="hold">
                            <p:stCondLst>
                              <p:cond delay="3000"/>
                            </p:stCondLst>
                            <p:childTnLst>
                              <p:par>
                                <p:cTn id="31" presetID="42" presetClass="entr" presetSubtype="0" fill="hold" grpId="0" nodeType="afterEffect">
                                  <p:stCondLst>
                                    <p:cond delay="0"/>
                                  </p:stCondLst>
                                  <p:childTnLst>
                                    <p:set>
                                      <p:cBhvr>
                                        <p:cTn id="32" dur="1" fill="hold">
                                          <p:stCondLst>
                                            <p:cond delay="0"/>
                                          </p:stCondLst>
                                        </p:cTn>
                                        <p:tgtEl>
                                          <p:spTgt spid="25683"/>
                                        </p:tgtEl>
                                        <p:attrNameLst>
                                          <p:attrName>style.visibility</p:attrName>
                                        </p:attrNameLst>
                                      </p:cBhvr>
                                      <p:to>
                                        <p:strVal val="visible"/>
                                      </p:to>
                                    </p:set>
                                    <p:animEffect transition="in" filter="fade">
                                      <p:cBhvr>
                                        <p:cTn id="33" dur="1000"/>
                                        <p:tgtEl>
                                          <p:spTgt spid="25683"/>
                                        </p:tgtEl>
                                      </p:cBhvr>
                                    </p:animEffect>
                                    <p:anim calcmode="lin" valueType="num">
                                      <p:cBhvr>
                                        <p:cTn id="34" dur="1000" fill="hold"/>
                                        <p:tgtEl>
                                          <p:spTgt spid="25683"/>
                                        </p:tgtEl>
                                        <p:attrNameLst>
                                          <p:attrName>ppt_x</p:attrName>
                                        </p:attrNameLst>
                                      </p:cBhvr>
                                      <p:tavLst>
                                        <p:tav tm="0">
                                          <p:val>
                                            <p:strVal val="#ppt_x"/>
                                          </p:val>
                                        </p:tav>
                                        <p:tav tm="100000">
                                          <p:val>
                                            <p:strVal val="#ppt_x"/>
                                          </p:val>
                                        </p:tav>
                                      </p:tavLst>
                                    </p:anim>
                                    <p:anim calcmode="lin" valueType="num">
                                      <p:cBhvr>
                                        <p:cTn id="35" dur="1000" fill="hold"/>
                                        <p:tgtEl>
                                          <p:spTgt spid="2568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83" grpId="0"/>
      <p:bldP spid="92" grpId="0"/>
      <p:bldP spid="93" grpId="0" animBg="1"/>
      <p:bldP spid="94"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TextBox 38"/>
          <p:cNvSpPr txBox="1"/>
          <p:nvPr/>
        </p:nvSpPr>
        <p:spPr>
          <a:xfrm>
            <a:off x="755576" y="987574"/>
            <a:ext cx="7560839" cy="700192"/>
          </a:xfrm>
          <a:prstGeom prst="rect">
            <a:avLst/>
          </a:prstGeom>
          <a:noFill/>
        </p:spPr>
        <p:txBody>
          <a:bodyPr wrap="square" rtlCol="0">
            <a:spAutoFit/>
          </a:bodyPr>
          <a:lstStyle/>
          <a:p>
            <a:pPr>
              <a:lnSpc>
                <a:spcPct val="150000"/>
              </a:lnSpc>
            </a:pPr>
            <a:r>
              <a:rPr lang="zh-CN" altLang="en-US" sz="1400" dirty="0">
                <a:solidFill>
                  <a:schemeClr val="tx1">
                    <a:lumMod val="95000"/>
                    <a:lumOff val="5000"/>
                  </a:schemeClr>
                </a:solidFill>
                <a:latin typeface="微软雅黑" panose="020B0503020204020204" charset="-122"/>
                <a:ea typeface="微软雅黑" panose="020B0503020204020204" charset="-122"/>
                <a:cs typeface="+mn-ea"/>
                <a:sym typeface="微软雅黑" panose="020B0503020204020204" charset="-122"/>
              </a:rPr>
              <a:t>严格执行财务制度，规范财务行为，坚持收支两条线，加强财务核算和财务监督，杜绝不合理开支，加强应收款项的回收，尽量减少不必要的损失。</a:t>
            </a:r>
          </a:p>
        </p:txBody>
      </p:sp>
      <p:sp>
        <p:nvSpPr>
          <p:cNvPr id="40" name="矩形 39"/>
          <p:cNvSpPr/>
          <p:nvPr/>
        </p:nvSpPr>
        <p:spPr>
          <a:xfrm>
            <a:off x="683568" y="1934305"/>
            <a:ext cx="2376264" cy="1656184"/>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charset="-122"/>
              <a:ea typeface="微软雅黑" panose="020B0503020204020204" charset="-122"/>
              <a:cs typeface="+mn-ea"/>
              <a:sym typeface="微软雅黑" panose="020B0503020204020204" charset="-122"/>
            </a:endParaRPr>
          </a:p>
        </p:txBody>
      </p:sp>
      <p:sp>
        <p:nvSpPr>
          <p:cNvPr id="41" name="矩形 40"/>
          <p:cNvSpPr/>
          <p:nvPr/>
        </p:nvSpPr>
        <p:spPr>
          <a:xfrm>
            <a:off x="683568" y="3590489"/>
            <a:ext cx="2376264" cy="36004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charset="-122"/>
              <a:ea typeface="微软雅黑" panose="020B0503020204020204" charset="-122"/>
              <a:cs typeface="+mn-ea"/>
              <a:sym typeface="微软雅黑" panose="020B0503020204020204" charset="-122"/>
            </a:endParaRPr>
          </a:p>
        </p:txBody>
      </p:sp>
      <p:sp>
        <p:nvSpPr>
          <p:cNvPr id="42" name="TextBox 41"/>
          <p:cNvSpPr txBox="1"/>
          <p:nvPr/>
        </p:nvSpPr>
        <p:spPr>
          <a:xfrm>
            <a:off x="1390581" y="3592840"/>
            <a:ext cx="877163" cy="369332"/>
          </a:xfrm>
          <a:prstGeom prst="rect">
            <a:avLst/>
          </a:prstGeom>
          <a:noFill/>
        </p:spPr>
        <p:txBody>
          <a:bodyPr wrap="none" rtlCol="0">
            <a:spAutoFit/>
          </a:bodyPr>
          <a:lstStyle/>
          <a:p>
            <a:r>
              <a:rPr lang="zh-CN" altLang="en-US" dirty="0">
                <a:solidFill>
                  <a:schemeClr val="bg1"/>
                </a:solidFill>
                <a:latin typeface="微软雅黑" panose="020B0503020204020204" charset="-122"/>
                <a:ea typeface="微软雅黑" panose="020B0503020204020204" charset="-122"/>
                <a:cs typeface="+mn-ea"/>
                <a:sym typeface="微软雅黑" panose="020B0503020204020204" charset="-122"/>
              </a:rPr>
              <a:t>标题一</a:t>
            </a:r>
          </a:p>
        </p:txBody>
      </p:sp>
      <p:sp>
        <p:nvSpPr>
          <p:cNvPr id="43" name="TextBox 42"/>
          <p:cNvSpPr txBox="1"/>
          <p:nvPr/>
        </p:nvSpPr>
        <p:spPr>
          <a:xfrm>
            <a:off x="683568" y="4083918"/>
            <a:ext cx="2376264" cy="553998"/>
          </a:xfrm>
          <a:prstGeom prst="rect">
            <a:avLst/>
          </a:prstGeom>
          <a:noFill/>
        </p:spPr>
        <p:txBody>
          <a:bodyPr wrap="square" rtlCol="0">
            <a:spAutoFit/>
          </a:bodyPr>
          <a:lstStyle/>
          <a:p>
            <a:pPr>
              <a:lnSpc>
                <a:spcPct val="150000"/>
              </a:lnSpc>
            </a:pPr>
            <a:r>
              <a:rPr lang="zh-CN" altLang="en-US" sz="1000" dirty="0">
                <a:solidFill>
                  <a:schemeClr val="tx1">
                    <a:lumMod val="95000"/>
                    <a:lumOff val="5000"/>
                  </a:schemeClr>
                </a:solidFill>
                <a:latin typeface="微软雅黑" panose="020B0503020204020204" charset="-122"/>
                <a:ea typeface="微软雅黑" panose="020B0503020204020204" charset="-122"/>
                <a:cs typeface="+mn-ea"/>
                <a:sym typeface="微软雅黑" panose="020B0503020204020204" charset="-122"/>
              </a:rPr>
              <a:t>通过预算管理这一有效的手段，全局从上至下的规范意识进一步增强。</a:t>
            </a:r>
            <a:endParaRPr lang="en-US" altLang="zh-CN" sz="1000" dirty="0">
              <a:solidFill>
                <a:schemeClr val="tx1">
                  <a:lumMod val="95000"/>
                  <a:lumOff val="5000"/>
                </a:schemeClr>
              </a:solidFill>
              <a:latin typeface="微软雅黑" panose="020B0503020204020204" charset="-122"/>
              <a:ea typeface="微软雅黑" panose="020B0503020204020204" charset="-122"/>
              <a:cs typeface="+mn-ea"/>
              <a:sym typeface="微软雅黑" panose="020B0503020204020204" charset="-122"/>
            </a:endParaRPr>
          </a:p>
        </p:txBody>
      </p:sp>
      <p:sp>
        <p:nvSpPr>
          <p:cNvPr id="44" name="矩形 43"/>
          <p:cNvSpPr/>
          <p:nvPr/>
        </p:nvSpPr>
        <p:spPr>
          <a:xfrm>
            <a:off x="3347864" y="1934305"/>
            <a:ext cx="2376264" cy="1656184"/>
          </a:xfrm>
          <a:prstGeom prst="rect">
            <a:avLst/>
          </a:prstGeom>
          <a:blipFill dpi="0" rotWithShape="1">
            <a:blip r:embed="rId4"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charset="-122"/>
              <a:ea typeface="微软雅黑" panose="020B0503020204020204" charset="-122"/>
              <a:cs typeface="+mn-ea"/>
              <a:sym typeface="微软雅黑" panose="020B0503020204020204" charset="-122"/>
            </a:endParaRPr>
          </a:p>
        </p:txBody>
      </p:sp>
      <p:sp>
        <p:nvSpPr>
          <p:cNvPr id="45" name="矩形 44"/>
          <p:cNvSpPr/>
          <p:nvPr/>
        </p:nvSpPr>
        <p:spPr>
          <a:xfrm>
            <a:off x="3347864" y="3590489"/>
            <a:ext cx="2376264" cy="36004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charset="-122"/>
              <a:ea typeface="微软雅黑" panose="020B0503020204020204" charset="-122"/>
              <a:cs typeface="+mn-ea"/>
              <a:sym typeface="微软雅黑" panose="020B0503020204020204" charset="-122"/>
            </a:endParaRPr>
          </a:p>
        </p:txBody>
      </p:sp>
      <p:sp>
        <p:nvSpPr>
          <p:cNvPr id="46" name="TextBox 45"/>
          <p:cNvSpPr txBox="1"/>
          <p:nvPr/>
        </p:nvSpPr>
        <p:spPr>
          <a:xfrm>
            <a:off x="4054877" y="3592840"/>
            <a:ext cx="877163" cy="369332"/>
          </a:xfrm>
          <a:prstGeom prst="rect">
            <a:avLst/>
          </a:prstGeom>
          <a:noFill/>
        </p:spPr>
        <p:txBody>
          <a:bodyPr wrap="none" rtlCol="0">
            <a:spAutoFit/>
          </a:bodyPr>
          <a:lstStyle/>
          <a:p>
            <a:r>
              <a:rPr lang="zh-CN" altLang="en-US" dirty="0">
                <a:solidFill>
                  <a:schemeClr val="bg1">
                    <a:lumMod val="95000"/>
                  </a:schemeClr>
                </a:solidFill>
                <a:latin typeface="微软雅黑" panose="020B0503020204020204" charset="-122"/>
                <a:ea typeface="微软雅黑" panose="020B0503020204020204" charset="-122"/>
                <a:cs typeface="+mn-ea"/>
                <a:sym typeface="微软雅黑" panose="020B0503020204020204" charset="-122"/>
              </a:rPr>
              <a:t>标题二</a:t>
            </a:r>
          </a:p>
        </p:txBody>
      </p:sp>
      <p:sp>
        <p:nvSpPr>
          <p:cNvPr id="47" name="TextBox 46"/>
          <p:cNvSpPr txBox="1"/>
          <p:nvPr/>
        </p:nvSpPr>
        <p:spPr>
          <a:xfrm>
            <a:off x="3347864" y="4083918"/>
            <a:ext cx="2376264" cy="553998"/>
          </a:xfrm>
          <a:prstGeom prst="rect">
            <a:avLst/>
          </a:prstGeom>
          <a:noFill/>
        </p:spPr>
        <p:txBody>
          <a:bodyPr wrap="square" rtlCol="0">
            <a:spAutoFit/>
          </a:bodyPr>
          <a:lstStyle/>
          <a:p>
            <a:pPr>
              <a:lnSpc>
                <a:spcPct val="150000"/>
              </a:lnSpc>
            </a:pPr>
            <a:r>
              <a:rPr lang="zh-CN" altLang="en-US" sz="1000" dirty="0">
                <a:solidFill>
                  <a:schemeClr val="tx1">
                    <a:lumMod val="95000"/>
                    <a:lumOff val="5000"/>
                  </a:schemeClr>
                </a:solidFill>
                <a:latin typeface="微软雅黑" panose="020B0503020204020204" charset="-122"/>
                <a:ea typeface="微软雅黑" panose="020B0503020204020204" charset="-122"/>
                <a:cs typeface="+mn-ea"/>
                <a:sym typeface="微软雅黑" panose="020B0503020204020204" charset="-122"/>
              </a:rPr>
              <a:t>通过预算管理这一有效的手段，全局从上至下的规范意识进一步增强。</a:t>
            </a:r>
            <a:endParaRPr lang="en-US" altLang="zh-CN" sz="1000" dirty="0">
              <a:solidFill>
                <a:schemeClr val="tx1">
                  <a:lumMod val="95000"/>
                  <a:lumOff val="5000"/>
                </a:schemeClr>
              </a:solidFill>
              <a:latin typeface="微软雅黑" panose="020B0503020204020204" charset="-122"/>
              <a:ea typeface="微软雅黑" panose="020B0503020204020204" charset="-122"/>
              <a:cs typeface="+mn-ea"/>
              <a:sym typeface="微软雅黑" panose="020B0503020204020204" charset="-122"/>
            </a:endParaRPr>
          </a:p>
        </p:txBody>
      </p:sp>
      <p:sp>
        <p:nvSpPr>
          <p:cNvPr id="48" name="矩形 47"/>
          <p:cNvSpPr/>
          <p:nvPr/>
        </p:nvSpPr>
        <p:spPr>
          <a:xfrm>
            <a:off x="6012160" y="1934305"/>
            <a:ext cx="2376264" cy="1656184"/>
          </a:xfrm>
          <a:prstGeom prst="rect">
            <a:avLst/>
          </a:prstGeom>
          <a:blipFill dpi="0" rotWithShape="1">
            <a:blip r:embed="rId5"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charset="-122"/>
              <a:ea typeface="微软雅黑" panose="020B0503020204020204" charset="-122"/>
              <a:cs typeface="+mn-ea"/>
              <a:sym typeface="微软雅黑" panose="020B0503020204020204" charset="-122"/>
            </a:endParaRPr>
          </a:p>
        </p:txBody>
      </p:sp>
      <p:sp>
        <p:nvSpPr>
          <p:cNvPr id="49" name="矩形 48"/>
          <p:cNvSpPr/>
          <p:nvPr/>
        </p:nvSpPr>
        <p:spPr>
          <a:xfrm>
            <a:off x="6012160" y="3590489"/>
            <a:ext cx="2376264" cy="36004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charset="-122"/>
              <a:ea typeface="微软雅黑" panose="020B0503020204020204" charset="-122"/>
              <a:cs typeface="+mn-ea"/>
              <a:sym typeface="微软雅黑" panose="020B0503020204020204" charset="-122"/>
            </a:endParaRPr>
          </a:p>
        </p:txBody>
      </p:sp>
      <p:sp>
        <p:nvSpPr>
          <p:cNvPr id="50" name="TextBox 49"/>
          <p:cNvSpPr txBox="1"/>
          <p:nvPr/>
        </p:nvSpPr>
        <p:spPr>
          <a:xfrm>
            <a:off x="6719173" y="3592840"/>
            <a:ext cx="877163" cy="369332"/>
          </a:xfrm>
          <a:prstGeom prst="rect">
            <a:avLst/>
          </a:prstGeom>
          <a:noFill/>
        </p:spPr>
        <p:txBody>
          <a:bodyPr wrap="none" rtlCol="0">
            <a:spAutoFit/>
          </a:bodyPr>
          <a:lstStyle/>
          <a:p>
            <a:r>
              <a:rPr lang="zh-CN" altLang="en-US" dirty="0">
                <a:solidFill>
                  <a:schemeClr val="bg1"/>
                </a:solidFill>
                <a:latin typeface="微软雅黑" panose="020B0503020204020204" charset="-122"/>
                <a:ea typeface="微软雅黑" panose="020B0503020204020204" charset="-122"/>
                <a:cs typeface="+mn-ea"/>
                <a:sym typeface="微软雅黑" panose="020B0503020204020204" charset="-122"/>
              </a:rPr>
              <a:t>标题三</a:t>
            </a:r>
          </a:p>
        </p:txBody>
      </p:sp>
      <p:sp>
        <p:nvSpPr>
          <p:cNvPr id="51" name="TextBox 50"/>
          <p:cNvSpPr txBox="1"/>
          <p:nvPr/>
        </p:nvSpPr>
        <p:spPr>
          <a:xfrm>
            <a:off x="6012160" y="4083918"/>
            <a:ext cx="2376264" cy="553998"/>
          </a:xfrm>
          <a:prstGeom prst="rect">
            <a:avLst/>
          </a:prstGeom>
          <a:noFill/>
        </p:spPr>
        <p:txBody>
          <a:bodyPr wrap="square" rtlCol="0">
            <a:spAutoFit/>
          </a:bodyPr>
          <a:lstStyle/>
          <a:p>
            <a:pPr>
              <a:lnSpc>
                <a:spcPct val="150000"/>
              </a:lnSpc>
            </a:pPr>
            <a:r>
              <a:rPr lang="zh-CN" altLang="en-US" sz="1000" dirty="0">
                <a:solidFill>
                  <a:schemeClr val="tx1">
                    <a:lumMod val="95000"/>
                    <a:lumOff val="5000"/>
                  </a:schemeClr>
                </a:solidFill>
                <a:latin typeface="微软雅黑" panose="020B0503020204020204" charset="-122"/>
                <a:ea typeface="微软雅黑" panose="020B0503020204020204" charset="-122"/>
                <a:cs typeface="+mn-ea"/>
                <a:sym typeface="微软雅黑" panose="020B0503020204020204" charset="-122"/>
              </a:rPr>
              <a:t>通过预算管理这一有效的手段，全局从上至下的规范意识进一步增强。</a:t>
            </a:r>
            <a:endParaRPr lang="en-US" altLang="zh-CN" sz="1000" dirty="0">
              <a:solidFill>
                <a:schemeClr val="tx1">
                  <a:lumMod val="95000"/>
                  <a:lumOff val="5000"/>
                </a:schemeClr>
              </a:solidFill>
              <a:latin typeface="微软雅黑" panose="020B0503020204020204" charset="-122"/>
              <a:ea typeface="微软雅黑" panose="020B0503020204020204" charset="-122"/>
              <a:cs typeface="+mn-ea"/>
              <a:sym typeface="微软雅黑" panose="020B0503020204020204" charset="-122"/>
            </a:endParaRPr>
          </a:p>
        </p:txBody>
      </p:sp>
      <p:sp>
        <p:nvSpPr>
          <p:cNvPr id="18" name="Text Box 4"/>
          <p:cNvSpPr txBox="1">
            <a:spLocks noChangeArrowheads="1"/>
          </p:cNvSpPr>
          <p:nvPr/>
        </p:nvSpPr>
        <p:spPr bwMode="auto">
          <a:xfrm>
            <a:off x="3453745" y="192933"/>
            <a:ext cx="2236510"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000" dirty="0">
                <a:solidFill>
                  <a:schemeClr val="tx1">
                    <a:lumMod val="85000"/>
                    <a:lumOff val="15000"/>
                  </a:schemeClr>
                </a:solidFill>
                <a:latin typeface="微软雅黑" panose="020B0503020204020204" charset="-122"/>
                <a:ea typeface="微软雅黑" panose="020B0503020204020204" charset="-122"/>
                <a:cs typeface="+mn-ea"/>
                <a:sym typeface="微软雅黑" panose="020B0503020204020204" charset="-122"/>
              </a:rPr>
              <a:t>下一年度工作计划</a:t>
            </a:r>
            <a:endParaRPr lang="zh-CN" altLang="zh-CN" sz="2000" dirty="0">
              <a:solidFill>
                <a:schemeClr val="tx1">
                  <a:lumMod val="85000"/>
                  <a:lumOff val="15000"/>
                </a:schemeClr>
              </a:solidFill>
              <a:latin typeface="微软雅黑" panose="020B0503020204020204" charset="-122"/>
              <a:ea typeface="微软雅黑" panose="020B0503020204020204" charset="-122"/>
              <a:cs typeface="+mn-ea"/>
              <a:sym typeface="微软雅黑" panose="020B0503020204020204" charset="-122"/>
            </a:endParaRPr>
          </a:p>
        </p:txBody>
      </p:sp>
      <p:sp>
        <p:nvSpPr>
          <p:cNvPr id="19" name="Line 6"/>
          <p:cNvSpPr>
            <a:spLocks noChangeShapeType="1"/>
          </p:cNvSpPr>
          <p:nvPr/>
        </p:nvSpPr>
        <p:spPr bwMode="auto">
          <a:xfrm>
            <a:off x="0" y="361950"/>
            <a:ext cx="3276634" cy="0"/>
          </a:xfrm>
          <a:prstGeom prst="line">
            <a:avLst/>
          </a:prstGeom>
          <a:noFill/>
          <a:ln w="6350">
            <a:solidFill>
              <a:srgbClr val="0070C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latin typeface="微软雅黑" panose="020B0503020204020204" charset="-122"/>
              <a:ea typeface="微软雅黑" panose="020B0503020204020204" charset="-122"/>
              <a:cs typeface="+mn-ea"/>
              <a:sym typeface="微软雅黑" panose="020B0503020204020204" charset="-122"/>
            </a:endParaRPr>
          </a:p>
        </p:txBody>
      </p:sp>
      <p:sp>
        <p:nvSpPr>
          <p:cNvPr id="20" name="Line 7"/>
          <p:cNvSpPr>
            <a:spLocks noChangeShapeType="1"/>
          </p:cNvSpPr>
          <p:nvPr/>
        </p:nvSpPr>
        <p:spPr bwMode="auto">
          <a:xfrm>
            <a:off x="5935663" y="361950"/>
            <a:ext cx="3208337" cy="0"/>
          </a:xfrm>
          <a:prstGeom prst="line">
            <a:avLst/>
          </a:prstGeom>
          <a:noFill/>
          <a:ln w="6350">
            <a:solidFill>
              <a:srgbClr val="0070C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latin typeface="微软雅黑" panose="020B0503020204020204" charset="-122"/>
              <a:ea typeface="微软雅黑" panose="020B0503020204020204" charset="-122"/>
              <a:cs typeface="+mn-ea"/>
              <a:sym typeface="微软雅黑" panose="020B0503020204020204" charset="-122"/>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3000">
        <p:fade/>
      </p:transition>
    </mc:Choice>
    <mc:Fallback xmlns="">
      <p:transition spd="med"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500" fill="hold"/>
                                        <p:tgtEl>
                                          <p:spTgt spid="19"/>
                                        </p:tgtEl>
                                        <p:attrNameLst>
                                          <p:attrName>ppt_x</p:attrName>
                                        </p:attrNameLst>
                                      </p:cBhvr>
                                      <p:tavLst>
                                        <p:tav tm="0">
                                          <p:val>
                                            <p:strVal val="1+#ppt_w/2"/>
                                          </p:val>
                                        </p:tav>
                                        <p:tav tm="100000">
                                          <p:val>
                                            <p:strVal val="#ppt_x"/>
                                          </p:val>
                                        </p:tav>
                                      </p:tavLst>
                                    </p:anim>
                                    <p:anim calcmode="lin" valueType="num">
                                      <p:cBhvr additive="base">
                                        <p:cTn id="8" dur="500" fill="hold"/>
                                        <p:tgtEl>
                                          <p:spTgt spid="19"/>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20"/>
                                        </p:tgtEl>
                                        <p:attrNameLst>
                                          <p:attrName>style.visibility</p:attrName>
                                        </p:attrNameLst>
                                      </p:cBhvr>
                                      <p:to>
                                        <p:strVal val="visible"/>
                                      </p:to>
                                    </p:set>
                                    <p:anim calcmode="lin" valueType="num">
                                      <p:cBhvr additive="base">
                                        <p:cTn id="11" dur="500" fill="hold"/>
                                        <p:tgtEl>
                                          <p:spTgt spid="20"/>
                                        </p:tgtEl>
                                        <p:attrNameLst>
                                          <p:attrName>ppt_x</p:attrName>
                                        </p:attrNameLst>
                                      </p:cBhvr>
                                      <p:tavLst>
                                        <p:tav tm="0">
                                          <p:val>
                                            <p:strVal val="0-#ppt_w/2"/>
                                          </p:val>
                                        </p:tav>
                                        <p:tav tm="100000">
                                          <p:val>
                                            <p:strVal val="#ppt_x"/>
                                          </p:val>
                                        </p:tav>
                                      </p:tavLst>
                                    </p:anim>
                                    <p:anim calcmode="lin" valueType="num">
                                      <p:cBhvr additive="base">
                                        <p:cTn id="12" dur="500" fill="hold"/>
                                        <p:tgtEl>
                                          <p:spTgt spid="20"/>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42" presetClass="entr" presetSubtype="0" fill="hold" grpId="0" nodeType="afterEffect">
                                  <p:stCondLst>
                                    <p:cond delay="0"/>
                                  </p:stCondLst>
                                  <p:childTnLst>
                                    <p:set>
                                      <p:cBhvr>
                                        <p:cTn id="15" dur="1" fill="hold">
                                          <p:stCondLst>
                                            <p:cond delay="0"/>
                                          </p:stCondLst>
                                        </p:cTn>
                                        <p:tgtEl>
                                          <p:spTgt spid="18"/>
                                        </p:tgtEl>
                                        <p:attrNameLst>
                                          <p:attrName>style.visibility</p:attrName>
                                        </p:attrNameLst>
                                      </p:cBhvr>
                                      <p:to>
                                        <p:strVal val="visible"/>
                                      </p:to>
                                    </p:set>
                                    <p:animEffect transition="in" filter="fade">
                                      <p:cBhvr>
                                        <p:cTn id="16" dur="1000"/>
                                        <p:tgtEl>
                                          <p:spTgt spid="18"/>
                                        </p:tgtEl>
                                      </p:cBhvr>
                                    </p:animEffect>
                                    <p:anim calcmode="lin" valueType="num">
                                      <p:cBhvr>
                                        <p:cTn id="17" dur="1000" fill="hold"/>
                                        <p:tgtEl>
                                          <p:spTgt spid="18"/>
                                        </p:tgtEl>
                                        <p:attrNameLst>
                                          <p:attrName>ppt_x</p:attrName>
                                        </p:attrNameLst>
                                      </p:cBhvr>
                                      <p:tavLst>
                                        <p:tav tm="0">
                                          <p:val>
                                            <p:strVal val="#ppt_x"/>
                                          </p:val>
                                        </p:tav>
                                        <p:tav tm="100000">
                                          <p:val>
                                            <p:strVal val="#ppt_x"/>
                                          </p:val>
                                        </p:tav>
                                      </p:tavLst>
                                    </p:anim>
                                    <p:anim calcmode="lin" valueType="num">
                                      <p:cBhvr>
                                        <p:cTn id="18" dur="1000" fill="hold"/>
                                        <p:tgtEl>
                                          <p:spTgt spid="18"/>
                                        </p:tgtEl>
                                        <p:attrNameLst>
                                          <p:attrName>ppt_y</p:attrName>
                                        </p:attrNameLst>
                                      </p:cBhvr>
                                      <p:tavLst>
                                        <p:tav tm="0">
                                          <p:val>
                                            <p:strVal val="#ppt_y+.1"/>
                                          </p:val>
                                        </p:tav>
                                        <p:tav tm="100000">
                                          <p:val>
                                            <p:strVal val="#ppt_y"/>
                                          </p:val>
                                        </p:tav>
                                      </p:tavLst>
                                    </p:anim>
                                  </p:childTnLst>
                                </p:cTn>
                              </p:par>
                            </p:childTnLst>
                          </p:cTn>
                        </p:par>
                        <p:par>
                          <p:cTn id="19" fill="hold">
                            <p:stCondLst>
                              <p:cond delay="1500"/>
                            </p:stCondLst>
                            <p:childTnLst>
                              <p:par>
                                <p:cTn id="20" presetID="42" presetClass="entr" presetSubtype="0" fill="hold" grpId="0" nodeType="afterEffect">
                                  <p:stCondLst>
                                    <p:cond delay="0"/>
                                  </p:stCondLst>
                                  <p:childTnLst>
                                    <p:set>
                                      <p:cBhvr>
                                        <p:cTn id="21" dur="1" fill="hold">
                                          <p:stCondLst>
                                            <p:cond delay="0"/>
                                          </p:stCondLst>
                                        </p:cTn>
                                        <p:tgtEl>
                                          <p:spTgt spid="39"/>
                                        </p:tgtEl>
                                        <p:attrNameLst>
                                          <p:attrName>style.visibility</p:attrName>
                                        </p:attrNameLst>
                                      </p:cBhvr>
                                      <p:to>
                                        <p:strVal val="visible"/>
                                      </p:to>
                                    </p:set>
                                    <p:animEffect transition="in" filter="fade">
                                      <p:cBhvr>
                                        <p:cTn id="22" dur="1000"/>
                                        <p:tgtEl>
                                          <p:spTgt spid="39"/>
                                        </p:tgtEl>
                                      </p:cBhvr>
                                    </p:animEffect>
                                    <p:anim calcmode="lin" valueType="num">
                                      <p:cBhvr>
                                        <p:cTn id="23" dur="1000" fill="hold"/>
                                        <p:tgtEl>
                                          <p:spTgt spid="39"/>
                                        </p:tgtEl>
                                        <p:attrNameLst>
                                          <p:attrName>ppt_x</p:attrName>
                                        </p:attrNameLst>
                                      </p:cBhvr>
                                      <p:tavLst>
                                        <p:tav tm="0">
                                          <p:val>
                                            <p:strVal val="#ppt_x"/>
                                          </p:val>
                                        </p:tav>
                                        <p:tav tm="100000">
                                          <p:val>
                                            <p:strVal val="#ppt_x"/>
                                          </p:val>
                                        </p:tav>
                                      </p:tavLst>
                                    </p:anim>
                                    <p:anim calcmode="lin" valueType="num">
                                      <p:cBhvr>
                                        <p:cTn id="24" dur="1000" fill="hold"/>
                                        <p:tgtEl>
                                          <p:spTgt spid="39"/>
                                        </p:tgtEl>
                                        <p:attrNameLst>
                                          <p:attrName>ppt_y</p:attrName>
                                        </p:attrNameLst>
                                      </p:cBhvr>
                                      <p:tavLst>
                                        <p:tav tm="0">
                                          <p:val>
                                            <p:strVal val="#ppt_y+.1"/>
                                          </p:val>
                                        </p:tav>
                                        <p:tav tm="100000">
                                          <p:val>
                                            <p:strVal val="#ppt_y"/>
                                          </p:val>
                                        </p:tav>
                                      </p:tavLst>
                                    </p:anim>
                                  </p:childTnLst>
                                </p:cTn>
                              </p:par>
                            </p:childTnLst>
                          </p:cTn>
                        </p:par>
                        <p:par>
                          <p:cTn id="25" fill="hold">
                            <p:stCondLst>
                              <p:cond delay="2500"/>
                            </p:stCondLst>
                            <p:childTnLst>
                              <p:par>
                                <p:cTn id="26" presetID="53" presetClass="entr" presetSubtype="16" fill="hold" grpId="0" nodeType="afterEffect">
                                  <p:stCondLst>
                                    <p:cond delay="0"/>
                                  </p:stCondLst>
                                  <p:childTnLst>
                                    <p:set>
                                      <p:cBhvr>
                                        <p:cTn id="27" dur="1" fill="hold">
                                          <p:stCondLst>
                                            <p:cond delay="0"/>
                                          </p:stCondLst>
                                        </p:cTn>
                                        <p:tgtEl>
                                          <p:spTgt spid="40"/>
                                        </p:tgtEl>
                                        <p:attrNameLst>
                                          <p:attrName>style.visibility</p:attrName>
                                        </p:attrNameLst>
                                      </p:cBhvr>
                                      <p:to>
                                        <p:strVal val="visible"/>
                                      </p:to>
                                    </p:set>
                                    <p:anim calcmode="lin" valueType="num">
                                      <p:cBhvr>
                                        <p:cTn id="28" dur="500" fill="hold"/>
                                        <p:tgtEl>
                                          <p:spTgt spid="40"/>
                                        </p:tgtEl>
                                        <p:attrNameLst>
                                          <p:attrName>ppt_w</p:attrName>
                                        </p:attrNameLst>
                                      </p:cBhvr>
                                      <p:tavLst>
                                        <p:tav tm="0">
                                          <p:val>
                                            <p:fltVal val="0"/>
                                          </p:val>
                                        </p:tav>
                                        <p:tav tm="100000">
                                          <p:val>
                                            <p:strVal val="#ppt_w"/>
                                          </p:val>
                                        </p:tav>
                                      </p:tavLst>
                                    </p:anim>
                                    <p:anim calcmode="lin" valueType="num">
                                      <p:cBhvr>
                                        <p:cTn id="29" dur="500" fill="hold"/>
                                        <p:tgtEl>
                                          <p:spTgt spid="40"/>
                                        </p:tgtEl>
                                        <p:attrNameLst>
                                          <p:attrName>ppt_h</p:attrName>
                                        </p:attrNameLst>
                                      </p:cBhvr>
                                      <p:tavLst>
                                        <p:tav tm="0">
                                          <p:val>
                                            <p:fltVal val="0"/>
                                          </p:val>
                                        </p:tav>
                                        <p:tav tm="100000">
                                          <p:val>
                                            <p:strVal val="#ppt_h"/>
                                          </p:val>
                                        </p:tav>
                                      </p:tavLst>
                                    </p:anim>
                                    <p:animEffect transition="in" filter="fade">
                                      <p:cBhvr>
                                        <p:cTn id="30" dur="500"/>
                                        <p:tgtEl>
                                          <p:spTgt spid="40"/>
                                        </p:tgtEl>
                                      </p:cBhvr>
                                    </p:animEffect>
                                  </p:childTnLst>
                                </p:cTn>
                              </p:par>
                            </p:childTnLst>
                          </p:cTn>
                        </p:par>
                        <p:par>
                          <p:cTn id="31" fill="hold">
                            <p:stCondLst>
                              <p:cond delay="3000"/>
                            </p:stCondLst>
                            <p:childTnLst>
                              <p:par>
                                <p:cTn id="32" presetID="16" presetClass="entr" presetSubtype="37" fill="hold" grpId="0" nodeType="afterEffect">
                                  <p:stCondLst>
                                    <p:cond delay="0"/>
                                  </p:stCondLst>
                                  <p:childTnLst>
                                    <p:set>
                                      <p:cBhvr>
                                        <p:cTn id="33" dur="1" fill="hold">
                                          <p:stCondLst>
                                            <p:cond delay="0"/>
                                          </p:stCondLst>
                                        </p:cTn>
                                        <p:tgtEl>
                                          <p:spTgt spid="41"/>
                                        </p:tgtEl>
                                        <p:attrNameLst>
                                          <p:attrName>style.visibility</p:attrName>
                                        </p:attrNameLst>
                                      </p:cBhvr>
                                      <p:to>
                                        <p:strVal val="visible"/>
                                      </p:to>
                                    </p:set>
                                    <p:animEffect transition="in" filter="barn(outVertical)">
                                      <p:cBhvr>
                                        <p:cTn id="34" dur="500"/>
                                        <p:tgtEl>
                                          <p:spTgt spid="41"/>
                                        </p:tgtEl>
                                      </p:cBhvr>
                                    </p:animEffect>
                                  </p:childTnLst>
                                </p:cTn>
                              </p:par>
                            </p:childTnLst>
                          </p:cTn>
                        </p:par>
                        <p:par>
                          <p:cTn id="35" fill="hold">
                            <p:stCondLst>
                              <p:cond delay="3500"/>
                            </p:stCondLst>
                            <p:childTnLst>
                              <p:par>
                                <p:cTn id="36" presetID="10" presetClass="entr" presetSubtype="0" fill="hold" grpId="0" nodeType="afterEffect">
                                  <p:stCondLst>
                                    <p:cond delay="0"/>
                                  </p:stCondLst>
                                  <p:childTnLst>
                                    <p:set>
                                      <p:cBhvr>
                                        <p:cTn id="37" dur="1" fill="hold">
                                          <p:stCondLst>
                                            <p:cond delay="0"/>
                                          </p:stCondLst>
                                        </p:cTn>
                                        <p:tgtEl>
                                          <p:spTgt spid="42"/>
                                        </p:tgtEl>
                                        <p:attrNameLst>
                                          <p:attrName>style.visibility</p:attrName>
                                        </p:attrNameLst>
                                      </p:cBhvr>
                                      <p:to>
                                        <p:strVal val="visible"/>
                                      </p:to>
                                    </p:set>
                                    <p:animEffect transition="in" filter="fade">
                                      <p:cBhvr>
                                        <p:cTn id="38" dur="500"/>
                                        <p:tgtEl>
                                          <p:spTgt spid="42"/>
                                        </p:tgtEl>
                                      </p:cBhvr>
                                    </p:animEffect>
                                  </p:childTnLst>
                                </p:cTn>
                              </p:par>
                            </p:childTnLst>
                          </p:cTn>
                        </p:par>
                        <p:par>
                          <p:cTn id="39" fill="hold">
                            <p:stCondLst>
                              <p:cond delay="4000"/>
                            </p:stCondLst>
                            <p:childTnLst>
                              <p:par>
                                <p:cTn id="40" presetID="22" presetClass="entr" presetSubtype="1" fill="hold" grpId="0" nodeType="afterEffect">
                                  <p:stCondLst>
                                    <p:cond delay="0"/>
                                  </p:stCondLst>
                                  <p:childTnLst>
                                    <p:set>
                                      <p:cBhvr>
                                        <p:cTn id="41" dur="1" fill="hold">
                                          <p:stCondLst>
                                            <p:cond delay="0"/>
                                          </p:stCondLst>
                                        </p:cTn>
                                        <p:tgtEl>
                                          <p:spTgt spid="43"/>
                                        </p:tgtEl>
                                        <p:attrNameLst>
                                          <p:attrName>style.visibility</p:attrName>
                                        </p:attrNameLst>
                                      </p:cBhvr>
                                      <p:to>
                                        <p:strVal val="visible"/>
                                      </p:to>
                                    </p:set>
                                    <p:animEffect transition="in" filter="wipe(up)">
                                      <p:cBhvr>
                                        <p:cTn id="42" dur="500"/>
                                        <p:tgtEl>
                                          <p:spTgt spid="43"/>
                                        </p:tgtEl>
                                      </p:cBhvr>
                                    </p:animEffect>
                                  </p:childTnLst>
                                </p:cTn>
                              </p:par>
                            </p:childTnLst>
                          </p:cTn>
                        </p:par>
                        <p:par>
                          <p:cTn id="43" fill="hold">
                            <p:stCondLst>
                              <p:cond delay="4500"/>
                            </p:stCondLst>
                            <p:childTnLst>
                              <p:par>
                                <p:cTn id="44" presetID="53" presetClass="entr" presetSubtype="16" fill="hold" grpId="0" nodeType="afterEffect">
                                  <p:stCondLst>
                                    <p:cond delay="0"/>
                                  </p:stCondLst>
                                  <p:childTnLst>
                                    <p:set>
                                      <p:cBhvr>
                                        <p:cTn id="45" dur="1" fill="hold">
                                          <p:stCondLst>
                                            <p:cond delay="0"/>
                                          </p:stCondLst>
                                        </p:cTn>
                                        <p:tgtEl>
                                          <p:spTgt spid="44"/>
                                        </p:tgtEl>
                                        <p:attrNameLst>
                                          <p:attrName>style.visibility</p:attrName>
                                        </p:attrNameLst>
                                      </p:cBhvr>
                                      <p:to>
                                        <p:strVal val="visible"/>
                                      </p:to>
                                    </p:set>
                                    <p:anim calcmode="lin" valueType="num">
                                      <p:cBhvr>
                                        <p:cTn id="46" dur="500" fill="hold"/>
                                        <p:tgtEl>
                                          <p:spTgt spid="44"/>
                                        </p:tgtEl>
                                        <p:attrNameLst>
                                          <p:attrName>ppt_w</p:attrName>
                                        </p:attrNameLst>
                                      </p:cBhvr>
                                      <p:tavLst>
                                        <p:tav tm="0">
                                          <p:val>
                                            <p:fltVal val="0"/>
                                          </p:val>
                                        </p:tav>
                                        <p:tav tm="100000">
                                          <p:val>
                                            <p:strVal val="#ppt_w"/>
                                          </p:val>
                                        </p:tav>
                                      </p:tavLst>
                                    </p:anim>
                                    <p:anim calcmode="lin" valueType="num">
                                      <p:cBhvr>
                                        <p:cTn id="47" dur="500" fill="hold"/>
                                        <p:tgtEl>
                                          <p:spTgt spid="44"/>
                                        </p:tgtEl>
                                        <p:attrNameLst>
                                          <p:attrName>ppt_h</p:attrName>
                                        </p:attrNameLst>
                                      </p:cBhvr>
                                      <p:tavLst>
                                        <p:tav tm="0">
                                          <p:val>
                                            <p:fltVal val="0"/>
                                          </p:val>
                                        </p:tav>
                                        <p:tav tm="100000">
                                          <p:val>
                                            <p:strVal val="#ppt_h"/>
                                          </p:val>
                                        </p:tav>
                                      </p:tavLst>
                                    </p:anim>
                                    <p:animEffect transition="in" filter="fade">
                                      <p:cBhvr>
                                        <p:cTn id="48" dur="500"/>
                                        <p:tgtEl>
                                          <p:spTgt spid="44"/>
                                        </p:tgtEl>
                                      </p:cBhvr>
                                    </p:animEffect>
                                  </p:childTnLst>
                                </p:cTn>
                              </p:par>
                            </p:childTnLst>
                          </p:cTn>
                        </p:par>
                        <p:par>
                          <p:cTn id="49" fill="hold">
                            <p:stCondLst>
                              <p:cond delay="5000"/>
                            </p:stCondLst>
                            <p:childTnLst>
                              <p:par>
                                <p:cTn id="50" presetID="10" presetClass="entr" presetSubtype="0" fill="hold" grpId="0" nodeType="afterEffect">
                                  <p:stCondLst>
                                    <p:cond delay="0"/>
                                  </p:stCondLst>
                                  <p:childTnLst>
                                    <p:set>
                                      <p:cBhvr>
                                        <p:cTn id="51" dur="1" fill="hold">
                                          <p:stCondLst>
                                            <p:cond delay="0"/>
                                          </p:stCondLst>
                                        </p:cTn>
                                        <p:tgtEl>
                                          <p:spTgt spid="46"/>
                                        </p:tgtEl>
                                        <p:attrNameLst>
                                          <p:attrName>style.visibility</p:attrName>
                                        </p:attrNameLst>
                                      </p:cBhvr>
                                      <p:to>
                                        <p:strVal val="visible"/>
                                      </p:to>
                                    </p:set>
                                    <p:animEffect transition="in" filter="fade">
                                      <p:cBhvr>
                                        <p:cTn id="52" dur="500"/>
                                        <p:tgtEl>
                                          <p:spTgt spid="46"/>
                                        </p:tgtEl>
                                      </p:cBhvr>
                                    </p:animEffect>
                                  </p:childTnLst>
                                </p:cTn>
                              </p:par>
                            </p:childTnLst>
                          </p:cTn>
                        </p:par>
                        <p:par>
                          <p:cTn id="53" fill="hold">
                            <p:stCondLst>
                              <p:cond delay="5500"/>
                            </p:stCondLst>
                            <p:childTnLst>
                              <p:par>
                                <p:cTn id="54" presetID="16" presetClass="entr" presetSubtype="37" fill="hold" grpId="0" nodeType="afterEffect">
                                  <p:stCondLst>
                                    <p:cond delay="0"/>
                                  </p:stCondLst>
                                  <p:childTnLst>
                                    <p:set>
                                      <p:cBhvr>
                                        <p:cTn id="55" dur="1" fill="hold">
                                          <p:stCondLst>
                                            <p:cond delay="0"/>
                                          </p:stCondLst>
                                        </p:cTn>
                                        <p:tgtEl>
                                          <p:spTgt spid="45"/>
                                        </p:tgtEl>
                                        <p:attrNameLst>
                                          <p:attrName>style.visibility</p:attrName>
                                        </p:attrNameLst>
                                      </p:cBhvr>
                                      <p:to>
                                        <p:strVal val="visible"/>
                                      </p:to>
                                    </p:set>
                                    <p:animEffect transition="in" filter="barn(outVertical)">
                                      <p:cBhvr>
                                        <p:cTn id="56" dur="500"/>
                                        <p:tgtEl>
                                          <p:spTgt spid="45"/>
                                        </p:tgtEl>
                                      </p:cBhvr>
                                    </p:animEffect>
                                  </p:childTnLst>
                                </p:cTn>
                              </p:par>
                            </p:childTnLst>
                          </p:cTn>
                        </p:par>
                        <p:par>
                          <p:cTn id="57" fill="hold">
                            <p:stCondLst>
                              <p:cond delay="6000"/>
                            </p:stCondLst>
                            <p:childTnLst>
                              <p:par>
                                <p:cTn id="58" presetID="22" presetClass="entr" presetSubtype="1" fill="hold" grpId="0" nodeType="afterEffect">
                                  <p:stCondLst>
                                    <p:cond delay="0"/>
                                  </p:stCondLst>
                                  <p:childTnLst>
                                    <p:set>
                                      <p:cBhvr>
                                        <p:cTn id="59" dur="1" fill="hold">
                                          <p:stCondLst>
                                            <p:cond delay="0"/>
                                          </p:stCondLst>
                                        </p:cTn>
                                        <p:tgtEl>
                                          <p:spTgt spid="47"/>
                                        </p:tgtEl>
                                        <p:attrNameLst>
                                          <p:attrName>style.visibility</p:attrName>
                                        </p:attrNameLst>
                                      </p:cBhvr>
                                      <p:to>
                                        <p:strVal val="visible"/>
                                      </p:to>
                                    </p:set>
                                    <p:animEffect transition="in" filter="wipe(up)">
                                      <p:cBhvr>
                                        <p:cTn id="60" dur="500"/>
                                        <p:tgtEl>
                                          <p:spTgt spid="47"/>
                                        </p:tgtEl>
                                      </p:cBhvr>
                                    </p:animEffect>
                                  </p:childTnLst>
                                </p:cTn>
                              </p:par>
                            </p:childTnLst>
                          </p:cTn>
                        </p:par>
                        <p:par>
                          <p:cTn id="61" fill="hold">
                            <p:stCondLst>
                              <p:cond delay="6500"/>
                            </p:stCondLst>
                            <p:childTnLst>
                              <p:par>
                                <p:cTn id="62" presetID="53" presetClass="entr" presetSubtype="16" fill="hold" grpId="0" nodeType="afterEffect">
                                  <p:stCondLst>
                                    <p:cond delay="0"/>
                                  </p:stCondLst>
                                  <p:childTnLst>
                                    <p:set>
                                      <p:cBhvr>
                                        <p:cTn id="63" dur="1" fill="hold">
                                          <p:stCondLst>
                                            <p:cond delay="0"/>
                                          </p:stCondLst>
                                        </p:cTn>
                                        <p:tgtEl>
                                          <p:spTgt spid="48"/>
                                        </p:tgtEl>
                                        <p:attrNameLst>
                                          <p:attrName>style.visibility</p:attrName>
                                        </p:attrNameLst>
                                      </p:cBhvr>
                                      <p:to>
                                        <p:strVal val="visible"/>
                                      </p:to>
                                    </p:set>
                                    <p:anim calcmode="lin" valueType="num">
                                      <p:cBhvr>
                                        <p:cTn id="64" dur="500" fill="hold"/>
                                        <p:tgtEl>
                                          <p:spTgt spid="48"/>
                                        </p:tgtEl>
                                        <p:attrNameLst>
                                          <p:attrName>ppt_w</p:attrName>
                                        </p:attrNameLst>
                                      </p:cBhvr>
                                      <p:tavLst>
                                        <p:tav tm="0">
                                          <p:val>
                                            <p:fltVal val="0"/>
                                          </p:val>
                                        </p:tav>
                                        <p:tav tm="100000">
                                          <p:val>
                                            <p:strVal val="#ppt_w"/>
                                          </p:val>
                                        </p:tav>
                                      </p:tavLst>
                                    </p:anim>
                                    <p:anim calcmode="lin" valueType="num">
                                      <p:cBhvr>
                                        <p:cTn id="65" dur="500" fill="hold"/>
                                        <p:tgtEl>
                                          <p:spTgt spid="48"/>
                                        </p:tgtEl>
                                        <p:attrNameLst>
                                          <p:attrName>ppt_h</p:attrName>
                                        </p:attrNameLst>
                                      </p:cBhvr>
                                      <p:tavLst>
                                        <p:tav tm="0">
                                          <p:val>
                                            <p:fltVal val="0"/>
                                          </p:val>
                                        </p:tav>
                                        <p:tav tm="100000">
                                          <p:val>
                                            <p:strVal val="#ppt_h"/>
                                          </p:val>
                                        </p:tav>
                                      </p:tavLst>
                                    </p:anim>
                                    <p:animEffect transition="in" filter="fade">
                                      <p:cBhvr>
                                        <p:cTn id="66" dur="500"/>
                                        <p:tgtEl>
                                          <p:spTgt spid="48"/>
                                        </p:tgtEl>
                                      </p:cBhvr>
                                    </p:animEffect>
                                  </p:childTnLst>
                                </p:cTn>
                              </p:par>
                            </p:childTnLst>
                          </p:cTn>
                        </p:par>
                        <p:par>
                          <p:cTn id="67" fill="hold">
                            <p:stCondLst>
                              <p:cond delay="7000"/>
                            </p:stCondLst>
                            <p:childTnLst>
                              <p:par>
                                <p:cTn id="68" presetID="16" presetClass="entr" presetSubtype="37" fill="hold" grpId="0" nodeType="afterEffect">
                                  <p:stCondLst>
                                    <p:cond delay="0"/>
                                  </p:stCondLst>
                                  <p:childTnLst>
                                    <p:set>
                                      <p:cBhvr>
                                        <p:cTn id="69" dur="1" fill="hold">
                                          <p:stCondLst>
                                            <p:cond delay="0"/>
                                          </p:stCondLst>
                                        </p:cTn>
                                        <p:tgtEl>
                                          <p:spTgt spid="49"/>
                                        </p:tgtEl>
                                        <p:attrNameLst>
                                          <p:attrName>style.visibility</p:attrName>
                                        </p:attrNameLst>
                                      </p:cBhvr>
                                      <p:to>
                                        <p:strVal val="visible"/>
                                      </p:to>
                                    </p:set>
                                    <p:animEffect transition="in" filter="barn(outVertical)">
                                      <p:cBhvr>
                                        <p:cTn id="70" dur="500"/>
                                        <p:tgtEl>
                                          <p:spTgt spid="49"/>
                                        </p:tgtEl>
                                      </p:cBhvr>
                                    </p:animEffect>
                                  </p:childTnLst>
                                </p:cTn>
                              </p:par>
                            </p:childTnLst>
                          </p:cTn>
                        </p:par>
                        <p:par>
                          <p:cTn id="71" fill="hold">
                            <p:stCondLst>
                              <p:cond delay="7500"/>
                            </p:stCondLst>
                            <p:childTnLst>
                              <p:par>
                                <p:cTn id="72" presetID="10" presetClass="entr" presetSubtype="0" fill="hold" grpId="0" nodeType="afterEffect">
                                  <p:stCondLst>
                                    <p:cond delay="0"/>
                                  </p:stCondLst>
                                  <p:childTnLst>
                                    <p:set>
                                      <p:cBhvr>
                                        <p:cTn id="73" dur="1" fill="hold">
                                          <p:stCondLst>
                                            <p:cond delay="0"/>
                                          </p:stCondLst>
                                        </p:cTn>
                                        <p:tgtEl>
                                          <p:spTgt spid="50"/>
                                        </p:tgtEl>
                                        <p:attrNameLst>
                                          <p:attrName>style.visibility</p:attrName>
                                        </p:attrNameLst>
                                      </p:cBhvr>
                                      <p:to>
                                        <p:strVal val="visible"/>
                                      </p:to>
                                    </p:set>
                                    <p:animEffect transition="in" filter="fade">
                                      <p:cBhvr>
                                        <p:cTn id="74" dur="500"/>
                                        <p:tgtEl>
                                          <p:spTgt spid="50"/>
                                        </p:tgtEl>
                                      </p:cBhvr>
                                    </p:animEffect>
                                  </p:childTnLst>
                                </p:cTn>
                              </p:par>
                            </p:childTnLst>
                          </p:cTn>
                        </p:par>
                        <p:par>
                          <p:cTn id="75" fill="hold">
                            <p:stCondLst>
                              <p:cond delay="8000"/>
                            </p:stCondLst>
                            <p:childTnLst>
                              <p:par>
                                <p:cTn id="76" presetID="22" presetClass="entr" presetSubtype="1" fill="hold" grpId="0" nodeType="afterEffect">
                                  <p:stCondLst>
                                    <p:cond delay="0"/>
                                  </p:stCondLst>
                                  <p:childTnLst>
                                    <p:set>
                                      <p:cBhvr>
                                        <p:cTn id="77" dur="1" fill="hold">
                                          <p:stCondLst>
                                            <p:cond delay="0"/>
                                          </p:stCondLst>
                                        </p:cTn>
                                        <p:tgtEl>
                                          <p:spTgt spid="51"/>
                                        </p:tgtEl>
                                        <p:attrNameLst>
                                          <p:attrName>style.visibility</p:attrName>
                                        </p:attrNameLst>
                                      </p:cBhvr>
                                      <p:to>
                                        <p:strVal val="visible"/>
                                      </p:to>
                                    </p:set>
                                    <p:animEffect transition="in" filter="wipe(up)">
                                      <p:cBhvr>
                                        <p:cTn id="78"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p:bldP spid="40" grpId="0" animBg="1"/>
      <p:bldP spid="41" grpId="0" animBg="1"/>
      <p:bldP spid="42" grpId="0"/>
      <p:bldP spid="43" grpId="0"/>
      <p:bldP spid="44" grpId="0" animBg="1"/>
      <p:bldP spid="45" grpId="0" animBg="1"/>
      <p:bldP spid="46" grpId="0"/>
      <p:bldP spid="47" grpId="0"/>
      <p:bldP spid="48" grpId="0" animBg="1"/>
      <p:bldP spid="49" grpId="0" animBg="1"/>
      <p:bldP spid="50" grpId="0"/>
      <p:bldP spid="51" grpId="0"/>
      <p:bldP spid="18" grpId="0"/>
      <p:bldP spid="19" grpId="0" animBg="1"/>
      <p:bldP spid="20"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直接连接符 5"/>
          <p:cNvCxnSpPr/>
          <p:nvPr/>
        </p:nvCxnSpPr>
        <p:spPr>
          <a:xfrm>
            <a:off x="1189522" y="1815074"/>
            <a:ext cx="6624736" cy="0"/>
          </a:xfrm>
          <a:prstGeom prst="line">
            <a:avLst/>
          </a:prstGeom>
          <a:ln w="38100">
            <a:solidFill>
              <a:srgbClr val="0070C0"/>
            </a:solidFill>
          </a:ln>
        </p:spPr>
        <p:style>
          <a:lnRef idx="1">
            <a:schemeClr val="accent1"/>
          </a:lnRef>
          <a:fillRef idx="0">
            <a:schemeClr val="accent1"/>
          </a:fillRef>
          <a:effectRef idx="0">
            <a:schemeClr val="accent1"/>
          </a:effectRef>
          <a:fontRef idx="minor">
            <a:schemeClr val="tx1"/>
          </a:fontRef>
        </p:style>
      </p:cxnSp>
      <p:sp>
        <p:nvSpPr>
          <p:cNvPr id="7" name="椭圆 6"/>
          <p:cNvSpPr/>
          <p:nvPr/>
        </p:nvSpPr>
        <p:spPr>
          <a:xfrm>
            <a:off x="4472645" y="1679442"/>
            <a:ext cx="288032" cy="288032"/>
          </a:xfrm>
          <a:prstGeom prst="ellipse">
            <a:avLst/>
          </a:prstGeom>
          <a:solidFill>
            <a:srgbClr val="0070C0"/>
          </a:solidFill>
          <a:ln w="88900" cmpd="dbl">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charset="-122"/>
              <a:ea typeface="微软雅黑" panose="020B0503020204020204" charset="-122"/>
              <a:cs typeface="+mn-ea"/>
              <a:sym typeface="微软雅黑" panose="020B0503020204020204" charset="-122"/>
            </a:endParaRPr>
          </a:p>
        </p:txBody>
      </p:sp>
      <p:sp>
        <p:nvSpPr>
          <p:cNvPr id="8" name="椭圆 7"/>
          <p:cNvSpPr/>
          <p:nvPr/>
        </p:nvSpPr>
        <p:spPr>
          <a:xfrm>
            <a:off x="7532067" y="1671058"/>
            <a:ext cx="288032" cy="288032"/>
          </a:xfrm>
          <a:prstGeom prst="ellipse">
            <a:avLst/>
          </a:prstGeom>
          <a:solidFill>
            <a:srgbClr val="0070C0"/>
          </a:solidFill>
          <a:ln w="88900" cmpd="dbl">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charset="-122"/>
              <a:ea typeface="微软雅黑" panose="020B0503020204020204" charset="-122"/>
              <a:cs typeface="+mn-ea"/>
              <a:sym typeface="微软雅黑" panose="020B0503020204020204" charset="-122"/>
            </a:endParaRPr>
          </a:p>
        </p:txBody>
      </p:sp>
      <p:sp>
        <p:nvSpPr>
          <p:cNvPr id="9" name="椭圆 8"/>
          <p:cNvSpPr/>
          <p:nvPr/>
        </p:nvSpPr>
        <p:spPr>
          <a:xfrm>
            <a:off x="1020197" y="1679442"/>
            <a:ext cx="288032" cy="288032"/>
          </a:xfrm>
          <a:prstGeom prst="ellipse">
            <a:avLst/>
          </a:prstGeom>
          <a:solidFill>
            <a:srgbClr val="0070C0"/>
          </a:solidFill>
          <a:ln w="88900" cmpd="dbl">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charset="-122"/>
              <a:ea typeface="微软雅黑" panose="020B0503020204020204" charset="-122"/>
              <a:cs typeface="+mn-ea"/>
              <a:sym typeface="微软雅黑" panose="020B0503020204020204" charset="-122"/>
            </a:endParaRPr>
          </a:p>
        </p:txBody>
      </p:sp>
      <p:sp>
        <p:nvSpPr>
          <p:cNvPr id="10" name="椭圆 9"/>
          <p:cNvSpPr/>
          <p:nvPr/>
        </p:nvSpPr>
        <p:spPr>
          <a:xfrm>
            <a:off x="2701690" y="1679442"/>
            <a:ext cx="288032" cy="288032"/>
          </a:xfrm>
          <a:prstGeom prst="ellipse">
            <a:avLst/>
          </a:prstGeom>
          <a:solidFill>
            <a:srgbClr val="0070C0"/>
          </a:solidFill>
          <a:ln w="88900" cmpd="dbl">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charset="-122"/>
              <a:ea typeface="微软雅黑" panose="020B0503020204020204" charset="-122"/>
              <a:cs typeface="+mn-ea"/>
              <a:sym typeface="微软雅黑" panose="020B0503020204020204" charset="-122"/>
            </a:endParaRPr>
          </a:p>
        </p:txBody>
      </p:sp>
      <p:cxnSp>
        <p:nvCxnSpPr>
          <p:cNvPr id="11" name="肘形连接符 10"/>
          <p:cNvCxnSpPr/>
          <p:nvPr/>
        </p:nvCxnSpPr>
        <p:spPr>
          <a:xfrm rot="16200000" flipH="1">
            <a:off x="1995599" y="2657747"/>
            <a:ext cx="2574582" cy="853824"/>
          </a:xfrm>
          <a:prstGeom prst="bentConnector3">
            <a:avLst>
              <a:gd name="adj1" fmla="val 99299"/>
            </a:avLst>
          </a:prstGeom>
          <a:ln w="28575">
            <a:solidFill>
              <a:srgbClr val="0070C0"/>
            </a:solidFill>
          </a:ln>
        </p:spPr>
        <p:style>
          <a:lnRef idx="1">
            <a:schemeClr val="accent1"/>
          </a:lnRef>
          <a:fillRef idx="0">
            <a:schemeClr val="accent1"/>
          </a:fillRef>
          <a:effectRef idx="0">
            <a:schemeClr val="accent1"/>
          </a:effectRef>
          <a:fontRef idx="minor">
            <a:schemeClr val="tx1"/>
          </a:fontRef>
        </p:style>
      </p:cxnSp>
      <p:pic>
        <p:nvPicPr>
          <p:cNvPr id="12" name="图片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847977" y="3687282"/>
            <a:ext cx="1675074" cy="1116716"/>
          </a:xfrm>
          <a:prstGeom prst="rect">
            <a:avLst/>
          </a:prstGeom>
        </p:spPr>
      </p:pic>
      <p:sp>
        <p:nvSpPr>
          <p:cNvPr id="13" name="矩形 12"/>
          <p:cNvSpPr/>
          <p:nvPr/>
        </p:nvSpPr>
        <p:spPr>
          <a:xfrm>
            <a:off x="5648177" y="3687282"/>
            <a:ext cx="1878049" cy="36004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charset="-122"/>
              <a:ea typeface="微软雅黑" panose="020B0503020204020204" charset="-122"/>
              <a:cs typeface="+mn-ea"/>
              <a:sym typeface="微软雅黑" panose="020B0503020204020204" charset="-122"/>
            </a:endParaRPr>
          </a:p>
        </p:txBody>
      </p:sp>
      <p:sp>
        <p:nvSpPr>
          <p:cNvPr id="14" name="流程图: 联系 2"/>
          <p:cNvSpPr/>
          <p:nvPr/>
        </p:nvSpPr>
        <p:spPr>
          <a:xfrm>
            <a:off x="986322" y="1125405"/>
            <a:ext cx="406400" cy="401637"/>
          </a:xfrm>
          <a:custGeom>
            <a:avLst/>
            <a:gdLst/>
            <a:ahLst/>
            <a:cxnLst/>
            <a:rect l="l" t="t" r="r" b="b"/>
            <a:pathLst>
              <a:path w="802483" h="792958">
                <a:moveTo>
                  <a:pt x="623890" y="697087"/>
                </a:moveTo>
                <a:lnTo>
                  <a:pt x="623890" y="764174"/>
                </a:lnTo>
                <a:cubicBezTo>
                  <a:pt x="581823" y="782953"/>
                  <a:pt x="533974" y="792958"/>
                  <a:pt x="483397" y="792958"/>
                </a:cubicBezTo>
                <a:cubicBezTo>
                  <a:pt x="429917" y="792958"/>
                  <a:pt x="379487" y="781771"/>
                  <a:pt x="335758" y="760851"/>
                </a:cubicBezTo>
                <a:lnTo>
                  <a:pt x="335758" y="700537"/>
                </a:lnTo>
                <a:cubicBezTo>
                  <a:pt x="376490" y="723218"/>
                  <a:pt x="424723" y="735769"/>
                  <a:pt x="476251" y="735769"/>
                </a:cubicBezTo>
                <a:cubicBezTo>
                  <a:pt x="530693" y="735769"/>
                  <a:pt x="581457" y="721758"/>
                  <a:pt x="623890" y="697087"/>
                </a:cubicBezTo>
                <a:close/>
                <a:moveTo>
                  <a:pt x="302421" y="685181"/>
                </a:moveTo>
                <a:lnTo>
                  <a:pt x="302421" y="752268"/>
                </a:lnTo>
                <a:cubicBezTo>
                  <a:pt x="260354" y="771047"/>
                  <a:pt x="212505" y="781052"/>
                  <a:pt x="161928" y="781052"/>
                </a:cubicBezTo>
                <a:cubicBezTo>
                  <a:pt x="108448" y="781052"/>
                  <a:pt x="58018" y="769865"/>
                  <a:pt x="14289" y="748945"/>
                </a:cubicBezTo>
                <a:lnTo>
                  <a:pt x="14289" y="688631"/>
                </a:lnTo>
                <a:cubicBezTo>
                  <a:pt x="55021" y="711312"/>
                  <a:pt x="103254" y="723863"/>
                  <a:pt x="154782" y="723863"/>
                </a:cubicBezTo>
                <a:cubicBezTo>
                  <a:pt x="209224" y="723863"/>
                  <a:pt x="259988" y="709852"/>
                  <a:pt x="302421" y="685181"/>
                </a:cubicBezTo>
                <a:close/>
                <a:moveTo>
                  <a:pt x="307183" y="628652"/>
                </a:moveTo>
                <a:lnTo>
                  <a:pt x="307183" y="678641"/>
                </a:lnTo>
                <a:cubicBezTo>
                  <a:pt x="265116" y="692634"/>
                  <a:pt x="217267" y="700089"/>
                  <a:pt x="166690" y="700089"/>
                </a:cubicBezTo>
                <a:cubicBezTo>
                  <a:pt x="113210" y="700089"/>
                  <a:pt x="62780" y="691753"/>
                  <a:pt x="19051" y="676165"/>
                </a:cubicBezTo>
                <a:lnTo>
                  <a:pt x="19051" y="631223"/>
                </a:lnTo>
                <a:cubicBezTo>
                  <a:pt x="59783" y="648123"/>
                  <a:pt x="108016" y="657475"/>
                  <a:pt x="159544" y="657475"/>
                </a:cubicBezTo>
                <a:cubicBezTo>
                  <a:pt x="213986" y="657475"/>
                  <a:pt x="264750" y="647035"/>
                  <a:pt x="307183" y="628652"/>
                </a:cubicBezTo>
                <a:close/>
                <a:moveTo>
                  <a:pt x="623889" y="620887"/>
                </a:moveTo>
                <a:lnTo>
                  <a:pt x="623889" y="687974"/>
                </a:lnTo>
                <a:cubicBezTo>
                  <a:pt x="581822" y="706753"/>
                  <a:pt x="533973" y="716758"/>
                  <a:pt x="483396" y="716758"/>
                </a:cubicBezTo>
                <a:cubicBezTo>
                  <a:pt x="429916" y="716758"/>
                  <a:pt x="379486" y="705571"/>
                  <a:pt x="335757" y="684651"/>
                </a:cubicBezTo>
                <a:lnTo>
                  <a:pt x="335757" y="624337"/>
                </a:lnTo>
                <a:cubicBezTo>
                  <a:pt x="376489" y="647018"/>
                  <a:pt x="424722" y="659569"/>
                  <a:pt x="476250" y="659569"/>
                </a:cubicBezTo>
                <a:cubicBezTo>
                  <a:pt x="530692" y="659569"/>
                  <a:pt x="581456" y="645558"/>
                  <a:pt x="623889" y="620887"/>
                </a:cubicBezTo>
                <a:close/>
                <a:moveTo>
                  <a:pt x="628652" y="552453"/>
                </a:moveTo>
                <a:lnTo>
                  <a:pt x="628652" y="602442"/>
                </a:lnTo>
                <a:cubicBezTo>
                  <a:pt x="586585" y="616435"/>
                  <a:pt x="538736" y="623890"/>
                  <a:pt x="488159" y="623890"/>
                </a:cubicBezTo>
                <a:cubicBezTo>
                  <a:pt x="434679" y="623890"/>
                  <a:pt x="384249" y="615554"/>
                  <a:pt x="340520" y="599966"/>
                </a:cubicBezTo>
                <a:lnTo>
                  <a:pt x="340520" y="555024"/>
                </a:lnTo>
                <a:cubicBezTo>
                  <a:pt x="381252" y="571924"/>
                  <a:pt x="429485" y="581276"/>
                  <a:pt x="481013" y="581276"/>
                </a:cubicBezTo>
                <a:cubicBezTo>
                  <a:pt x="535455" y="581276"/>
                  <a:pt x="586219" y="570836"/>
                  <a:pt x="628652" y="552453"/>
                </a:cubicBezTo>
                <a:close/>
                <a:moveTo>
                  <a:pt x="304802" y="537544"/>
                </a:moveTo>
                <a:lnTo>
                  <a:pt x="304802" y="604631"/>
                </a:lnTo>
                <a:cubicBezTo>
                  <a:pt x="262735" y="623410"/>
                  <a:pt x="214886" y="633415"/>
                  <a:pt x="164309" y="633415"/>
                </a:cubicBezTo>
                <a:cubicBezTo>
                  <a:pt x="110829" y="633415"/>
                  <a:pt x="60399" y="622228"/>
                  <a:pt x="16670" y="601308"/>
                </a:cubicBezTo>
                <a:lnTo>
                  <a:pt x="16670" y="540994"/>
                </a:lnTo>
                <a:cubicBezTo>
                  <a:pt x="57402" y="563675"/>
                  <a:pt x="105635" y="576226"/>
                  <a:pt x="157163" y="576226"/>
                </a:cubicBezTo>
                <a:cubicBezTo>
                  <a:pt x="211605" y="576226"/>
                  <a:pt x="262369" y="562215"/>
                  <a:pt x="304802" y="537544"/>
                </a:cubicBezTo>
                <a:close/>
                <a:moveTo>
                  <a:pt x="304802" y="463725"/>
                </a:moveTo>
                <a:lnTo>
                  <a:pt x="304802" y="530812"/>
                </a:lnTo>
                <a:cubicBezTo>
                  <a:pt x="262735" y="549591"/>
                  <a:pt x="214886" y="559596"/>
                  <a:pt x="164309" y="559596"/>
                </a:cubicBezTo>
                <a:cubicBezTo>
                  <a:pt x="110829" y="559596"/>
                  <a:pt x="60399" y="548409"/>
                  <a:pt x="16670" y="527489"/>
                </a:cubicBezTo>
                <a:lnTo>
                  <a:pt x="16670" y="467175"/>
                </a:lnTo>
                <a:cubicBezTo>
                  <a:pt x="57402" y="489856"/>
                  <a:pt x="105635" y="502407"/>
                  <a:pt x="157163" y="502407"/>
                </a:cubicBezTo>
                <a:cubicBezTo>
                  <a:pt x="211605" y="502407"/>
                  <a:pt x="262369" y="488396"/>
                  <a:pt x="304802" y="463725"/>
                </a:cubicBezTo>
                <a:close/>
                <a:moveTo>
                  <a:pt x="488048" y="409575"/>
                </a:moveTo>
                <a:cubicBezTo>
                  <a:pt x="421116" y="409575"/>
                  <a:pt x="364585" y="426817"/>
                  <a:pt x="349612" y="452315"/>
                </a:cubicBezTo>
                <a:cubicBezTo>
                  <a:pt x="386630" y="474468"/>
                  <a:pt x="430121" y="485776"/>
                  <a:pt x="476252" y="485776"/>
                </a:cubicBezTo>
                <a:cubicBezTo>
                  <a:pt x="528922" y="485776"/>
                  <a:pt x="578149" y="471035"/>
                  <a:pt x="619362" y="444393"/>
                </a:cubicBezTo>
                <a:cubicBezTo>
                  <a:pt x="597925" y="422961"/>
                  <a:pt x="547026" y="409575"/>
                  <a:pt x="488048" y="409575"/>
                </a:cubicBezTo>
                <a:close/>
                <a:moveTo>
                  <a:pt x="485776" y="385763"/>
                </a:moveTo>
                <a:cubicBezTo>
                  <a:pt x="567315" y="385763"/>
                  <a:pt x="633414" y="411350"/>
                  <a:pt x="633414" y="442913"/>
                </a:cubicBezTo>
                <a:lnTo>
                  <a:pt x="628341" y="452641"/>
                </a:lnTo>
                <a:lnTo>
                  <a:pt x="623891" y="448554"/>
                </a:lnTo>
                <a:lnTo>
                  <a:pt x="623891" y="517706"/>
                </a:lnTo>
                <a:cubicBezTo>
                  <a:pt x="581824" y="538816"/>
                  <a:pt x="533975" y="550063"/>
                  <a:pt x="483398" y="550063"/>
                </a:cubicBezTo>
                <a:cubicBezTo>
                  <a:pt x="429918" y="550063"/>
                  <a:pt x="379488" y="537487"/>
                  <a:pt x="335759" y="513971"/>
                </a:cubicBezTo>
                <a:lnTo>
                  <a:pt x="335759" y="446171"/>
                </a:lnTo>
                <a:lnTo>
                  <a:pt x="341065" y="448524"/>
                </a:lnTo>
                <a:cubicBezTo>
                  <a:pt x="338448" y="447203"/>
                  <a:pt x="338138" y="445072"/>
                  <a:pt x="338138" y="442913"/>
                </a:cubicBezTo>
                <a:cubicBezTo>
                  <a:pt x="338138" y="411350"/>
                  <a:pt x="404238" y="385763"/>
                  <a:pt x="485776" y="385763"/>
                </a:cubicBezTo>
                <a:close/>
                <a:moveTo>
                  <a:pt x="304802" y="382762"/>
                </a:moveTo>
                <a:lnTo>
                  <a:pt x="304802" y="449849"/>
                </a:lnTo>
                <a:cubicBezTo>
                  <a:pt x="262735" y="468628"/>
                  <a:pt x="214886" y="478633"/>
                  <a:pt x="164309" y="478633"/>
                </a:cubicBezTo>
                <a:cubicBezTo>
                  <a:pt x="110829" y="478633"/>
                  <a:pt x="60399" y="467446"/>
                  <a:pt x="16670" y="446526"/>
                </a:cubicBezTo>
                <a:lnTo>
                  <a:pt x="16670" y="386212"/>
                </a:lnTo>
                <a:cubicBezTo>
                  <a:pt x="57402" y="408893"/>
                  <a:pt x="105635" y="421444"/>
                  <a:pt x="157163" y="421444"/>
                </a:cubicBezTo>
                <a:cubicBezTo>
                  <a:pt x="211605" y="421444"/>
                  <a:pt x="262369" y="407433"/>
                  <a:pt x="304802" y="382762"/>
                </a:cubicBezTo>
                <a:close/>
                <a:moveTo>
                  <a:pt x="300040" y="297037"/>
                </a:moveTo>
                <a:lnTo>
                  <a:pt x="300040" y="372450"/>
                </a:lnTo>
                <a:cubicBezTo>
                  <a:pt x="257973" y="393560"/>
                  <a:pt x="210124" y="404807"/>
                  <a:pt x="159547" y="404807"/>
                </a:cubicBezTo>
                <a:cubicBezTo>
                  <a:pt x="106067" y="404807"/>
                  <a:pt x="55637" y="392231"/>
                  <a:pt x="11908" y="368715"/>
                </a:cubicBezTo>
                <a:lnTo>
                  <a:pt x="11908" y="300915"/>
                </a:lnTo>
                <a:cubicBezTo>
                  <a:pt x="52640" y="326411"/>
                  <a:pt x="100873" y="340520"/>
                  <a:pt x="152401" y="340520"/>
                </a:cubicBezTo>
                <a:cubicBezTo>
                  <a:pt x="206843" y="340520"/>
                  <a:pt x="257607" y="324770"/>
                  <a:pt x="300040" y="297037"/>
                </a:cubicBezTo>
                <a:close/>
                <a:moveTo>
                  <a:pt x="557216" y="232744"/>
                </a:moveTo>
                <a:lnTo>
                  <a:pt x="557216" y="299831"/>
                </a:lnTo>
                <a:cubicBezTo>
                  <a:pt x="515149" y="318610"/>
                  <a:pt x="467300" y="328615"/>
                  <a:pt x="416723" y="328615"/>
                </a:cubicBezTo>
                <a:lnTo>
                  <a:pt x="347665" y="321298"/>
                </a:lnTo>
                <a:lnTo>
                  <a:pt x="347665" y="263834"/>
                </a:lnTo>
                <a:cubicBezTo>
                  <a:pt x="367357" y="269262"/>
                  <a:pt x="388183" y="271426"/>
                  <a:pt x="409577" y="271426"/>
                </a:cubicBezTo>
                <a:cubicBezTo>
                  <a:pt x="464019" y="271426"/>
                  <a:pt x="514783" y="257415"/>
                  <a:pt x="557216" y="232744"/>
                </a:cubicBezTo>
                <a:close/>
                <a:moveTo>
                  <a:pt x="154782" y="228602"/>
                </a:moveTo>
                <a:cubicBezTo>
                  <a:pt x="240266" y="228602"/>
                  <a:pt x="309564" y="254189"/>
                  <a:pt x="309564" y="285752"/>
                </a:cubicBezTo>
                <a:lnTo>
                  <a:pt x="304245" y="295480"/>
                </a:lnTo>
                <a:cubicBezTo>
                  <a:pt x="287819" y="270012"/>
                  <a:pt x="228058" y="252414"/>
                  <a:pt x="157164" y="252414"/>
                </a:cubicBezTo>
                <a:cubicBezTo>
                  <a:pt x="81891" y="252414"/>
                  <a:pt x="19167" y="272254"/>
                  <a:pt x="7701" y="299836"/>
                </a:cubicBezTo>
                <a:cubicBezTo>
                  <a:pt x="2019" y="296352"/>
                  <a:pt x="0" y="291139"/>
                  <a:pt x="0" y="285752"/>
                </a:cubicBezTo>
                <a:cubicBezTo>
                  <a:pt x="0" y="254189"/>
                  <a:pt x="69298" y="228602"/>
                  <a:pt x="154782" y="228602"/>
                </a:cubicBezTo>
                <a:close/>
                <a:moveTo>
                  <a:pt x="559595" y="166690"/>
                </a:moveTo>
                <a:lnTo>
                  <a:pt x="559595" y="216679"/>
                </a:lnTo>
                <a:cubicBezTo>
                  <a:pt x="517528" y="230672"/>
                  <a:pt x="469679" y="238127"/>
                  <a:pt x="419102" y="238127"/>
                </a:cubicBezTo>
                <a:cubicBezTo>
                  <a:pt x="365622" y="238127"/>
                  <a:pt x="315192" y="229791"/>
                  <a:pt x="271463" y="214203"/>
                </a:cubicBezTo>
                <a:lnTo>
                  <a:pt x="271463" y="169261"/>
                </a:lnTo>
                <a:cubicBezTo>
                  <a:pt x="312195" y="186161"/>
                  <a:pt x="360428" y="195513"/>
                  <a:pt x="411956" y="195513"/>
                </a:cubicBezTo>
                <a:cubicBezTo>
                  <a:pt x="466398" y="195513"/>
                  <a:pt x="517162" y="185073"/>
                  <a:pt x="559595" y="166690"/>
                </a:cubicBezTo>
                <a:close/>
                <a:moveTo>
                  <a:pt x="722471" y="97633"/>
                </a:moveTo>
                <a:lnTo>
                  <a:pt x="802483" y="246702"/>
                </a:lnTo>
                <a:lnTo>
                  <a:pt x="762477" y="246702"/>
                </a:lnTo>
                <a:lnTo>
                  <a:pt x="762477" y="704852"/>
                </a:lnTo>
                <a:lnTo>
                  <a:pt x="682465" y="704852"/>
                </a:lnTo>
                <a:lnTo>
                  <a:pt x="682465" y="246702"/>
                </a:lnTo>
                <a:lnTo>
                  <a:pt x="642459" y="246702"/>
                </a:lnTo>
                <a:close/>
                <a:moveTo>
                  <a:pt x="418991" y="23812"/>
                </a:moveTo>
                <a:cubicBezTo>
                  <a:pt x="352059" y="23812"/>
                  <a:pt x="295528" y="41054"/>
                  <a:pt x="280555" y="66552"/>
                </a:cubicBezTo>
                <a:cubicBezTo>
                  <a:pt x="317573" y="88704"/>
                  <a:pt x="361064" y="100013"/>
                  <a:pt x="407195" y="100013"/>
                </a:cubicBezTo>
                <a:cubicBezTo>
                  <a:pt x="459865" y="100013"/>
                  <a:pt x="509092" y="85272"/>
                  <a:pt x="550305" y="58630"/>
                </a:cubicBezTo>
                <a:cubicBezTo>
                  <a:pt x="528868" y="37198"/>
                  <a:pt x="477969" y="23812"/>
                  <a:pt x="418991" y="23812"/>
                </a:cubicBezTo>
                <a:close/>
                <a:moveTo>
                  <a:pt x="416719" y="0"/>
                </a:moveTo>
                <a:cubicBezTo>
                  <a:pt x="498258" y="0"/>
                  <a:pt x="564357" y="25587"/>
                  <a:pt x="564357" y="57150"/>
                </a:cubicBezTo>
                <a:lnTo>
                  <a:pt x="559284" y="66878"/>
                </a:lnTo>
                <a:lnTo>
                  <a:pt x="554834" y="62791"/>
                </a:lnTo>
                <a:lnTo>
                  <a:pt x="554834" y="131943"/>
                </a:lnTo>
                <a:cubicBezTo>
                  <a:pt x="512767" y="153053"/>
                  <a:pt x="464918" y="164300"/>
                  <a:pt x="414341" y="164300"/>
                </a:cubicBezTo>
                <a:cubicBezTo>
                  <a:pt x="360861" y="164300"/>
                  <a:pt x="310431" y="151724"/>
                  <a:pt x="266702" y="128208"/>
                </a:cubicBezTo>
                <a:lnTo>
                  <a:pt x="266702" y="60408"/>
                </a:lnTo>
                <a:lnTo>
                  <a:pt x="272008" y="62761"/>
                </a:lnTo>
                <a:cubicBezTo>
                  <a:pt x="269391" y="61440"/>
                  <a:pt x="269081" y="59309"/>
                  <a:pt x="269081" y="57150"/>
                </a:cubicBezTo>
                <a:cubicBezTo>
                  <a:pt x="269081" y="25587"/>
                  <a:pt x="335181" y="0"/>
                  <a:pt x="416719" y="0"/>
                </a:cubicBezTo>
                <a:close/>
              </a:path>
            </a:pathLst>
          </a:cu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20750" fontAlgn="auto">
              <a:spcBef>
                <a:spcPts val="0"/>
              </a:spcBef>
              <a:spcAft>
                <a:spcPts val="0"/>
              </a:spcAft>
              <a:defRPr/>
            </a:pPr>
            <a:endParaRPr lang="zh-CN" altLang="en-US">
              <a:latin typeface="微软雅黑" panose="020B0503020204020204" charset="-122"/>
              <a:ea typeface="微软雅黑" panose="020B0503020204020204" charset="-122"/>
              <a:cs typeface="+mn-ea"/>
              <a:sym typeface="微软雅黑" panose="020B0503020204020204" charset="-122"/>
            </a:endParaRPr>
          </a:p>
        </p:txBody>
      </p:sp>
      <p:sp>
        <p:nvSpPr>
          <p:cNvPr id="15" name="圆角矩形 51"/>
          <p:cNvSpPr/>
          <p:nvPr/>
        </p:nvSpPr>
        <p:spPr>
          <a:xfrm flipH="1">
            <a:off x="4388066" y="1208525"/>
            <a:ext cx="434975" cy="390525"/>
          </a:xfrm>
          <a:custGeom>
            <a:avLst/>
            <a:gdLst/>
            <a:ahLst/>
            <a:cxnLst/>
            <a:rect l="l" t="t" r="r" b="b"/>
            <a:pathLst>
              <a:path w="833438" h="744826">
                <a:moveTo>
                  <a:pt x="735803" y="200026"/>
                </a:moveTo>
                <a:lnTo>
                  <a:pt x="588168" y="200026"/>
                </a:lnTo>
                <a:lnTo>
                  <a:pt x="588168" y="459582"/>
                </a:lnTo>
                <a:lnTo>
                  <a:pt x="280988" y="459582"/>
                </a:lnTo>
                <a:lnTo>
                  <a:pt x="280988" y="516729"/>
                </a:lnTo>
                <a:cubicBezTo>
                  <a:pt x="280988" y="570651"/>
                  <a:pt x="324701" y="614364"/>
                  <a:pt x="378623" y="614364"/>
                </a:cubicBezTo>
                <a:lnTo>
                  <a:pt x="591312" y="614364"/>
                </a:lnTo>
                <a:lnTo>
                  <a:pt x="712338" y="744826"/>
                </a:lnTo>
                <a:lnTo>
                  <a:pt x="704983" y="614364"/>
                </a:lnTo>
                <a:lnTo>
                  <a:pt x="735803" y="614364"/>
                </a:lnTo>
                <a:cubicBezTo>
                  <a:pt x="789725" y="614364"/>
                  <a:pt x="833438" y="570651"/>
                  <a:pt x="833438" y="516729"/>
                </a:cubicBezTo>
                <a:lnTo>
                  <a:pt x="833438" y="297661"/>
                </a:lnTo>
                <a:cubicBezTo>
                  <a:pt x="833438" y="243739"/>
                  <a:pt x="789725" y="200026"/>
                  <a:pt x="735803" y="200026"/>
                </a:cubicBezTo>
                <a:close/>
                <a:moveTo>
                  <a:pt x="454815" y="0"/>
                </a:moveTo>
                <a:lnTo>
                  <a:pt x="97635" y="0"/>
                </a:lnTo>
                <a:cubicBezTo>
                  <a:pt x="43713" y="0"/>
                  <a:pt x="0" y="43713"/>
                  <a:pt x="0" y="97635"/>
                </a:cubicBezTo>
                <a:lnTo>
                  <a:pt x="0" y="316703"/>
                </a:lnTo>
                <a:cubicBezTo>
                  <a:pt x="0" y="370625"/>
                  <a:pt x="43713" y="414338"/>
                  <a:pt x="97635" y="414338"/>
                </a:cubicBezTo>
                <a:lnTo>
                  <a:pt x="128455" y="414338"/>
                </a:lnTo>
                <a:lnTo>
                  <a:pt x="121100" y="544800"/>
                </a:lnTo>
                <a:lnTo>
                  <a:pt x="242126" y="414338"/>
                </a:lnTo>
                <a:lnTo>
                  <a:pt x="454815" y="414338"/>
                </a:lnTo>
                <a:cubicBezTo>
                  <a:pt x="508737" y="414338"/>
                  <a:pt x="552450" y="370625"/>
                  <a:pt x="552450" y="316703"/>
                </a:cubicBezTo>
                <a:lnTo>
                  <a:pt x="552450" y="97635"/>
                </a:lnTo>
                <a:cubicBezTo>
                  <a:pt x="552450" y="43713"/>
                  <a:pt x="508737" y="0"/>
                  <a:pt x="454815" y="0"/>
                </a:cubicBezTo>
                <a:close/>
              </a:path>
            </a:pathLst>
          </a:cu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20750" fontAlgn="auto">
              <a:spcBef>
                <a:spcPts val="0"/>
              </a:spcBef>
              <a:spcAft>
                <a:spcPts val="0"/>
              </a:spcAft>
              <a:defRPr/>
            </a:pPr>
            <a:endParaRPr lang="zh-CN" altLang="en-US">
              <a:latin typeface="微软雅黑" panose="020B0503020204020204" charset="-122"/>
              <a:ea typeface="微软雅黑" panose="020B0503020204020204" charset="-122"/>
              <a:cs typeface="+mn-ea"/>
              <a:sym typeface="微软雅黑" panose="020B0503020204020204" charset="-122"/>
            </a:endParaRPr>
          </a:p>
        </p:txBody>
      </p:sp>
      <p:sp>
        <p:nvSpPr>
          <p:cNvPr id="16" name="矩形 45"/>
          <p:cNvSpPr/>
          <p:nvPr/>
        </p:nvSpPr>
        <p:spPr>
          <a:xfrm>
            <a:off x="7485765" y="1208423"/>
            <a:ext cx="385763" cy="388938"/>
          </a:xfrm>
          <a:custGeom>
            <a:avLst/>
            <a:gdLst/>
            <a:ahLst/>
            <a:cxnLst/>
            <a:rect l="l" t="t" r="r" b="b"/>
            <a:pathLst>
              <a:path w="752475" h="755648">
                <a:moveTo>
                  <a:pt x="60325" y="0"/>
                </a:moveTo>
                <a:cubicBezTo>
                  <a:pt x="86342" y="0"/>
                  <a:pt x="108512" y="16470"/>
                  <a:pt x="116492" y="39730"/>
                </a:cubicBezTo>
                <a:lnTo>
                  <a:pt x="251669" y="169806"/>
                </a:lnTo>
                <a:lnTo>
                  <a:pt x="654050" y="15875"/>
                </a:lnTo>
                <a:lnTo>
                  <a:pt x="749300" y="88900"/>
                </a:lnTo>
                <a:lnTo>
                  <a:pt x="420437" y="332205"/>
                </a:lnTo>
                <a:lnTo>
                  <a:pt x="574416" y="480374"/>
                </a:lnTo>
                <a:lnTo>
                  <a:pt x="752475" y="469900"/>
                </a:lnTo>
                <a:lnTo>
                  <a:pt x="742950" y="565150"/>
                </a:lnTo>
                <a:lnTo>
                  <a:pt x="609861" y="596204"/>
                </a:lnTo>
                <a:lnTo>
                  <a:pt x="552451" y="749298"/>
                </a:lnTo>
                <a:lnTo>
                  <a:pt x="473076" y="755648"/>
                </a:lnTo>
                <a:lnTo>
                  <a:pt x="486660" y="572267"/>
                </a:lnTo>
                <a:lnTo>
                  <a:pt x="331516" y="416116"/>
                </a:lnTo>
                <a:lnTo>
                  <a:pt x="98425" y="752475"/>
                </a:lnTo>
                <a:lnTo>
                  <a:pt x="6350" y="660400"/>
                </a:lnTo>
                <a:lnTo>
                  <a:pt x="172156" y="255721"/>
                </a:lnTo>
                <a:lnTo>
                  <a:pt x="25948" y="108564"/>
                </a:lnTo>
                <a:cubicBezTo>
                  <a:pt x="9989" y="98516"/>
                  <a:pt x="0" y="80587"/>
                  <a:pt x="0" y="60325"/>
                </a:cubicBezTo>
                <a:cubicBezTo>
                  <a:pt x="0" y="27008"/>
                  <a:pt x="27008" y="0"/>
                  <a:pt x="60325" y="0"/>
                </a:cubicBezTo>
                <a:close/>
              </a:path>
            </a:pathLst>
          </a:cu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20750" fontAlgn="auto">
              <a:spcBef>
                <a:spcPts val="0"/>
              </a:spcBef>
              <a:spcAft>
                <a:spcPts val="0"/>
              </a:spcAft>
              <a:defRPr/>
            </a:pPr>
            <a:endParaRPr lang="zh-CN" altLang="en-US">
              <a:latin typeface="微软雅黑" panose="020B0503020204020204" charset="-122"/>
              <a:ea typeface="微软雅黑" panose="020B0503020204020204" charset="-122"/>
              <a:cs typeface="+mn-ea"/>
              <a:sym typeface="微软雅黑" panose="020B0503020204020204" charset="-122"/>
            </a:endParaRPr>
          </a:p>
        </p:txBody>
      </p:sp>
      <p:sp>
        <p:nvSpPr>
          <p:cNvPr id="17" name="矩形 16"/>
          <p:cNvSpPr/>
          <p:nvPr/>
        </p:nvSpPr>
        <p:spPr>
          <a:xfrm flipH="1">
            <a:off x="467544" y="2542585"/>
            <a:ext cx="1946114" cy="954079"/>
          </a:xfrm>
          <a:prstGeom prst="rect">
            <a:avLst/>
          </a:prstGeom>
          <a:effectLst/>
        </p:spPr>
        <p:txBody>
          <a:bodyPr wrap="square" lIns="121893" tIns="60946" rIns="121893" bIns="60946">
            <a:spAutoFit/>
          </a:bodyPr>
          <a:lstStyle/>
          <a:p>
            <a:pPr>
              <a:lnSpc>
                <a:spcPct val="150000"/>
              </a:lnSpc>
            </a:pPr>
            <a:r>
              <a:rPr lang="zh-CN" altLang="en-US" sz="1200" dirty="0">
                <a:solidFill>
                  <a:schemeClr val="tx1">
                    <a:lumMod val="95000"/>
                    <a:lumOff val="5000"/>
                  </a:schemeClr>
                </a:solidFill>
                <a:latin typeface="微软雅黑" panose="020B0503020204020204" charset="-122"/>
                <a:ea typeface="微软雅黑" panose="020B0503020204020204" charset="-122"/>
                <a:cs typeface="+mn-ea"/>
                <a:sym typeface="微软雅黑" panose="020B0503020204020204" charset="-122"/>
              </a:rPr>
              <a:t>通过预算管理这一有效的手段，全局从上至下的规范意识进一步增强。</a:t>
            </a:r>
            <a:endParaRPr lang="en-US" altLang="zh-CN" sz="1200" dirty="0">
              <a:solidFill>
                <a:schemeClr val="tx1">
                  <a:lumMod val="95000"/>
                  <a:lumOff val="5000"/>
                </a:schemeClr>
              </a:solidFill>
              <a:latin typeface="微软雅黑" panose="020B0503020204020204" charset="-122"/>
              <a:ea typeface="微软雅黑" panose="020B0503020204020204" charset="-122"/>
              <a:cs typeface="+mn-ea"/>
              <a:sym typeface="微软雅黑" panose="020B0503020204020204" charset="-122"/>
            </a:endParaRPr>
          </a:p>
        </p:txBody>
      </p:sp>
      <p:sp>
        <p:nvSpPr>
          <p:cNvPr id="18" name="矩形 17"/>
          <p:cNvSpPr/>
          <p:nvPr/>
        </p:nvSpPr>
        <p:spPr>
          <a:xfrm>
            <a:off x="702976" y="2217529"/>
            <a:ext cx="1564768" cy="328267"/>
          </a:xfrm>
          <a:prstGeom prst="rect">
            <a:avLst/>
          </a:prstGeom>
        </p:spPr>
        <p:txBody>
          <a:bodyPr wrap="square" lIns="121893" tIns="60946" rIns="121893" bIns="60946">
            <a:spAutoFit/>
          </a:bodyPr>
          <a:lstStyle/>
          <a:p>
            <a:pPr algn="just" defTabSz="1218565" fontAlgn="base">
              <a:lnSpc>
                <a:spcPts val="1600"/>
              </a:lnSpc>
              <a:spcBef>
                <a:spcPct val="0"/>
              </a:spcBef>
              <a:spcAft>
                <a:spcPct val="0"/>
              </a:spcAft>
            </a:pPr>
            <a:r>
              <a:rPr lang="zh-CN" altLang="en-US" sz="1400" b="1" dirty="0">
                <a:solidFill>
                  <a:schemeClr val="tx1">
                    <a:lumMod val="95000"/>
                    <a:lumOff val="5000"/>
                  </a:schemeClr>
                </a:solidFill>
                <a:latin typeface="微软雅黑" panose="020B0503020204020204" charset="-122"/>
                <a:ea typeface="微软雅黑" panose="020B0503020204020204" charset="-122"/>
                <a:cs typeface="+mn-ea"/>
                <a:sym typeface="微软雅黑" panose="020B0503020204020204" charset="-122"/>
              </a:rPr>
              <a:t>这里填写小标题</a:t>
            </a:r>
            <a:endParaRPr lang="en-US" altLang="zh-CN" sz="1400" b="1" dirty="0">
              <a:solidFill>
                <a:schemeClr val="tx1">
                  <a:lumMod val="95000"/>
                  <a:lumOff val="5000"/>
                </a:schemeClr>
              </a:solidFill>
              <a:latin typeface="微软雅黑" panose="020B0503020204020204" charset="-122"/>
              <a:ea typeface="微软雅黑" panose="020B0503020204020204" charset="-122"/>
              <a:cs typeface="+mn-ea"/>
              <a:sym typeface="微软雅黑" panose="020B0503020204020204" charset="-122"/>
            </a:endParaRPr>
          </a:p>
        </p:txBody>
      </p:sp>
      <p:sp>
        <p:nvSpPr>
          <p:cNvPr id="19" name="矩形 18"/>
          <p:cNvSpPr/>
          <p:nvPr/>
        </p:nvSpPr>
        <p:spPr>
          <a:xfrm flipH="1">
            <a:off x="3484074" y="2554315"/>
            <a:ext cx="1946114" cy="954079"/>
          </a:xfrm>
          <a:prstGeom prst="rect">
            <a:avLst/>
          </a:prstGeom>
          <a:effectLst/>
        </p:spPr>
        <p:txBody>
          <a:bodyPr wrap="square" lIns="121893" tIns="60946" rIns="121893" bIns="60946">
            <a:spAutoFit/>
          </a:bodyPr>
          <a:lstStyle/>
          <a:p>
            <a:pPr>
              <a:lnSpc>
                <a:spcPct val="150000"/>
              </a:lnSpc>
            </a:pPr>
            <a:r>
              <a:rPr lang="zh-CN" altLang="en-US" sz="1200" dirty="0">
                <a:solidFill>
                  <a:schemeClr val="tx1">
                    <a:lumMod val="95000"/>
                    <a:lumOff val="5000"/>
                  </a:schemeClr>
                </a:solidFill>
                <a:latin typeface="微软雅黑" panose="020B0503020204020204" charset="-122"/>
                <a:ea typeface="微软雅黑" panose="020B0503020204020204" charset="-122"/>
                <a:cs typeface="+mn-ea"/>
                <a:sym typeface="微软雅黑" panose="020B0503020204020204" charset="-122"/>
              </a:rPr>
              <a:t>通过预算管理这一有效的手段，全局从上至下的规范意识进一步增强。</a:t>
            </a:r>
            <a:endParaRPr lang="en-US" altLang="zh-CN" sz="1200" dirty="0">
              <a:solidFill>
                <a:schemeClr val="tx1">
                  <a:lumMod val="95000"/>
                  <a:lumOff val="5000"/>
                </a:schemeClr>
              </a:solidFill>
              <a:latin typeface="微软雅黑" panose="020B0503020204020204" charset="-122"/>
              <a:ea typeface="微软雅黑" panose="020B0503020204020204" charset="-122"/>
              <a:cs typeface="+mn-ea"/>
              <a:sym typeface="微软雅黑" panose="020B0503020204020204" charset="-122"/>
            </a:endParaRPr>
          </a:p>
        </p:txBody>
      </p:sp>
      <p:sp>
        <p:nvSpPr>
          <p:cNvPr id="20" name="矩形 19"/>
          <p:cNvSpPr/>
          <p:nvPr/>
        </p:nvSpPr>
        <p:spPr>
          <a:xfrm>
            <a:off x="3719506" y="2229259"/>
            <a:ext cx="1564768" cy="328267"/>
          </a:xfrm>
          <a:prstGeom prst="rect">
            <a:avLst/>
          </a:prstGeom>
        </p:spPr>
        <p:txBody>
          <a:bodyPr wrap="square" lIns="121893" tIns="60946" rIns="121893" bIns="60946">
            <a:spAutoFit/>
          </a:bodyPr>
          <a:lstStyle/>
          <a:p>
            <a:pPr algn="just" defTabSz="1218565" fontAlgn="base">
              <a:lnSpc>
                <a:spcPts val="1600"/>
              </a:lnSpc>
              <a:spcBef>
                <a:spcPct val="0"/>
              </a:spcBef>
              <a:spcAft>
                <a:spcPct val="0"/>
              </a:spcAft>
            </a:pPr>
            <a:r>
              <a:rPr lang="zh-CN" altLang="en-US" sz="1400" b="1" dirty="0">
                <a:solidFill>
                  <a:schemeClr val="tx1">
                    <a:lumMod val="95000"/>
                    <a:lumOff val="5000"/>
                  </a:schemeClr>
                </a:solidFill>
                <a:latin typeface="微软雅黑" panose="020B0503020204020204" charset="-122"/>
                <a:ea typeface="微软雅黑" panose="020B0503020204020204" charset="-122"/>
                <a:cs typeface="+mn-ea"/>
                <a:sym typeface="微软雅黑" panose="020B0503020204020204" charset="-122"/>
              </a:rPr>
              <a:t>这里填写小标题</a:t>
            </a:r>
            <a:endParaRPr lang="en-US" altLang="zh-CN" sz="1400" b="1" dirty="0">
              <a:solidFill>
                <a:schemeClr val="tx1">
                  <a:lumMod val="95000"/>
                  <a:lumOff val="5000"/>
                </a:schemeClr>
              </a:solidFill>
              <a:latin typeface="微软雅黑" panose="020B0503020204020204" charset="-122"/>
              <a:ea typeface="微软雅黑" panose="020B0503020204020204" charset="-122"/>
              <a:cs typeface="+mn-ea"/>
              <a:sym typeface="微软雅黑" panose="020B0503020204020204" charset="-122"/>
            </a:endParaRPr>
          </a:p>
        </p:txBody>
      </p:sp>
      <p:sp>
        <p:nvSpPr>
          <p:cNvPr id="25" name="矩形 24"/>
          <p:cNvSpPr/>
          <p:nvPr/>
        </p:nvSpPr>
        <p:spPr>
          <a:xfrm flipH="1">
            <a:off x="6501626" y="2539374"/>
            <a:ext cx="1946114" cy="954079"/>
          </a:xfrm>
          <a:prstGeom prst="rect">
            <a:avLst/>
          </a:prstGeom>
          <a:effectLst/>
        </p:spPr>
        <p:txBody>
          <a:bodyPr wrap="square" lIns="121893" tIns="60946" rIns="121893" bIns="60946">
            <a:spAutoFit/>
          </a:bodyPr>
          <a:lstStyle/>
          <a:p>
            <a:pPr>
              <a:lnSpc>
                <a:spcPct val="150000"/>
              </a:lnSpc>
            </a:pPr>
            <a:r>
              <a:rPr lang="zh-CN" altLang="en-US" sz="1200" dirty="0">
                <a:solidFill>
                  <a:schemeClr val="tx1">
                    <a:lumMod val="95000"/>
                    <a:lumOff val="5000"/>
                  </a:schemeClr>
                </a:solidFill>
                <a:latin typeface="微软雅黑" panose="020B0503020204020204" charset="-122"/>
                <a:ea typeface="微软雅黑" panose="020B0503020204020204" charset="-122"/>
                <a:cs typeface="+mn-ea"/>
                <a:sym typeface="微软雅黑" panose="020B0503020204020204" charset="-122"/>
              </a:rPr>
              <a:t>通过预算管理这一有效的手段，全局从上至下的规范意识进一步增强。</a:t>
            </a:r>
            <a:endParaRPr lang="en-US" altLang="zh-CN" sz="1200" dirty="0">
              <a:solidFill>
                <a:schemeClr val="tx1">
                  <a:lumMod val="95000"/>
                  <a:lumOff val="5000"/>
                </a:schemeClr>
              </a:solidFill>
              <a:latin typeface="微软雅黑" panose="020B0503020204020204" charset="-122"/>
              <a:ea typeface="微软雅黑" panose="020B0503020204020204" charset="-122"/>
              <a:cs typeface="+mn-ea"/>
              <a:sym typeface="微软雅黑" panose="020B0503020204020204" charset="-122"/>
            </a:endParaRPr>
          </a:p>
        </p:txBody>
      </p:sp>
      <p:sp>
        <p:nvSpPr>
          <p:cNvPr id="26" name="矩形 25"/>
          <p:cNvSpPr/>
          <p:nvPr/>
        </p:nvSpPr>
        <p:spPr>
          <a:xfrm>
            <a:off x="6737058" y="2214318"/>
            <a:ext cx="1564768" cy="328267"/>
          </a:xfrm>
          <a:prstGeom prst="rect">
            <a:avLst/>
          </a:prstGeom>
        </p:spPr>
        <p:txBody>
          <a:bodyPr wrap="square" lIns="121893" tIns="60946" rIns="121893" bIns="60946">
            <a:spAutoFit/>
          </a:bodyPr>
          <a:lstStyle/>
          <a:p>
            <a:pPr algn="just" defTabSz="1218565" fontAlgn="base">
              <a:lnSpc>
                <a:spcPts val="1600"/>
              </a:lnSpc>
              <a:spcBef>
                <a:spcPct val="0"/>
              </a:spcBef>
              <a:spcAft>
                <a:spcPct val="0"/>
              </a:spcAft>
            </a:pPr>
            <a:r>
              <a:rPr lang="zh-CN" altLang="en-US" sz="1400" b="1" dirty="0">
                <a:solidFill>
                  <a:schemeClr val="tx1">
                    <a:lumMod val="95000"/>
                    <a:lumOff val="5000"/>
                  </a:schemeClr>
                </a:solidFill>
                <a:latin typeface="微软雅黑" panose="020B0503020204020204" charset="-122"/>
                <a:ea typeface="微软雅黑" panose="020B0503020204020204" charset="-122"/>
                <a:cs typeface="+mn-ea"/>
                <a:sym typeface="微软雅黑" panose="020B0503020204020204" charset="-122"/>
              </a:rPr>
              <a:t>这里填写小标题</a:t>
            </a:r>
            <a:endParaRPr lang="en-US" altLang="zh-CN" sz="1400" b="1" dirty="0">
              <a:solidFill>
                <a:schemeClr val="tx1">
                  <a:lumMod val="95000"/>
                  <a:lumOff val="5000"/>
                </a:schemeClr>
              </a:solidFill>
              <a:latin typeface="微软雅黑" panose="020B0503020204020204" charset="-122"/>
              <a:ea typeface="微软雅黑" panose="020B0503020204020204" charset="-122"/>
              <a:cs typeface="+mn-ea"/>
              <a:sym typeface="微软雅黑" panose="020B0503020204020204" charset="-122"/>
            </a:endParaRPr>
          </a:p>
        </p:txBody>
      </p:sp>
      <p:sp>
        <p:nvSpPr>
          <p:cNvPr id="27" name="矩形 26"/>
          <p:cNvSpPr/>
          <p:nvPr/>
        </p:nvSpPr>
        <p:spPr>
          <a:xfrm flipH="1">
            <a:off x="5510002" y="4124947"/>
            <a:ext cx="2653649" cy="644122"/>
          </a:xfrm>
          <a:prstGeom prst="rect">
            <a:avLst/>
          </a:prstGeom>
          <a:effectLst/>
        </p:spPr>
        <p:txBody>
          <a:bodyPr wrap="square" lIns="121893" tIns="60946" rIns="121893" bIns="60946">
            <a:spAutoFit/>
          </a:bodyPr>
          <a:lstStyle/>
          <a:p>
            <a:pPr>
              <a:lnSpc>
                <a:spcPct val="150000"/>
              </a:lnSpc>
            </a:pPr>
            <a:r>
              <a:rPr lang="zh-CN" altLang="en-US" sz="1200" dirty="0">
                <a:solidFill>
                  <a:schemeClr val="tx1">
                    <a:lumMod val="95000"/>
                    <a:lumOff val="5000"/>
                  </a:schemeClr>
                </a:solidFill>
                <a:latin typeface="微软雅黑" panose="020B0503020204020204" charset="-122"/>
                <a:ea typeface="微软雅黑" panose="020B0503020204020204" charset="-122"/>
                <a:cs typeface="+mn-ea"/>
                <a:sym typeface="微软雅黑" panose="020B0503020204020204" charset="-122"/>
              </a:rPr>
              <a:t>通过预算管理这一有效的手段，全局从上至下的规范意识进一步增强。</a:t>
            </a:r>
            <a:endParaRPr lang="en-US" altLang="zh-CN" sz="1200" dirty="0">
              <a:solidFill>
                <a:schemeClr val="tx1">
                  <a:lumMod val="95000"/>
                  <a:lumOff val="5000"/>
                </a:schemeClr>
              </a:solidFill>
              <a:latin typeface="微软雅黑" panose="020B0503020204020204" charset="-122"/>
              <a:ea typeface="微软雅黑" panose="020B0503020204020204" charset="-122"/>
              <a:cs typeface="+mn-ea"/>
              <a:sym typeface="微软雅黑" panose="020B0503020204020204" charset="-122"/>
            </a:endParaRPr>
          </a:p>
        </p:txBody>
      </p:sp>
      <p:sp>
        <p:nvSpPr>
          <p:cNvPr id="28" name="矩形 27"/>
          <p:cNvSpPr/>
          <p:nvPr/>
        </p:nvSpPr>
        <p:spPr>
          <a:xfrm>
            <a:off x="5722949" y="3719055"/>
            <a:ext cx="1564768" cy="328267"/>
          </a:xfrm>
          <a:prstGeom prst="rect">
            <a:avLst/>
          </a:prstGeom>
        </p:spPr>
        <p:txBody>
          <a:bodyPr wrap="square" lIns="121893" tIns="60946" rIns="121893" bIns="60946">
            <a:spAutoFit/>
          </a:bodyPr>
          <a:lstStyle/>
          <a:p>
            <a:pPr algn="just" defTabSz="1218565" fontAlgn="base">
              <a:lnSpc>
                <a:spcPts val="1600"/>
              </a:lnSpc>
              <a:spcBef>
                <a:spcPct val="0"/>
              </a:spcBef>
              <a:spcAft>
                <a:spcPct val="0"/>
              </a:spcAft>
            </a:pPr>
            <a:r>
              <a:rPr lang="zh-CN" altLang="en-US" sz="1400" b="1" dirty="0">
                <a:solidFill>
                  <a:schemeClr val="bg1">
                    <a:lumMod val="95000"/>
                  </a:schemeClr>
                </a:solidFill>
                <a:latin typeface="微软雅黑" panose="020B0503020204020204" charset="-122"/>
                <a:ea typeface="微软雅黑" panose="020B0503020204020204" charset="-122"/>
                <a:cs typeface="+mn-ea"/>
                <a:sym typeface="微软雅黑" panose="020B0503020204020204" charset="-122"/>
              </a:rPr>
              <a:t>这里填写小标题</a:t>
            </a:r>
            <a:endParaRPr lang="en-US" altLang="zh-CN" sz="1400" b="1" dirty="0">
              <a:solidFill>
                <a:schemeClr val="bg1">
                  <a:lumMod val="95000"/>
                </a:schemeClr>
              </a:solidFill>
              <a:latin typeface="微软雅黑" panose="020B0503020204020204" charset="-122"/>
              <a:ea typeface="微软雅黑" panose="020B0503020204020204" charset="-122"/>
              <a:cs typeface="+mn-ea"/>
              <a:sym typeface="微软雅黑" panose="020B0503020204020204" charset="-122"/>
            </a:endParaRPr>
          </a:p>
        </p:txBody>
      </p:sp>
      <p:sp>
        <p:nvSpPr>
          <p:cNvPr id="29" name="Text Box 4"/>
          <p:cNvSpPr txBox="1">
            <a:spLocks noChangeArrowheads="1"/>
          </p:cNvSpPr>
          <p:nvPr/>
        </p:nvSpPr>
        <p:spPr bwMode="auto">
          <a:xfrm>
            <a:off x="3453745" y="192933"/>
            <a:ext cx="2236510"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000" dirty="0">
                <a:solidFill>
                  <a:schemeClr val="tx1">
                    <a:lumMod val="85000"/>
                    <a:lumOff val="15000"/>
                  </a:schemeClr>
                </a:solidFill>
                <a:latin typeface="微软雅黑" panose="020B0503020204020204" charset="-122"/>
                <a:ea typeface="微软雅黑" panose="020B0503020204020204" charset="-122"/>
                <a:cs typeface="+mn-ea"/>
                <a:sym typeface="微软雅黑" panose="020B0503020204020204" charset="-122"/>
              </a:rPr>
              <a:t>下一年度工作计划</a:t>
            </a:r>
            <a:endParaRPr lang="zh-CN" altLang="zh-CN" sz="2000" dirty="0">
              <a:solidFill>
                <a:schemeClr val="tx1">
                  <a:lumMod val="85000"/>
                  <a:lumOff val="15000"/>
                </a:schemeClr>
              </a:solidFill>
              <a:latin typeface="微软雅黑" panose="020B0503020204020204" charset="-122"/>
              <a:ea typeface="微软雅黑" panose="020B0503020204020204" charset="-122"/>
              <a:cs typeface="+mn-ea"/>
              <a:sym typeface="微软雅黑" panose="020B0503020204020204" charset="-122"/>
            </a:endParaRPr>
          </a:p>
        </p:txBody>
      </p:sp>
      <p:sp>
        <p:nvSpPr>
          <p:cNvPr id="30" name="Line 6"/>
          <p:cNvSpPr>
            <a:spLocks noChangeShapeType="1"/>
          </p:cNvSpPr>
          <p:nvPr/>
        </p:nvSpPr>
        <p:spPr bwMode="auto">
          <a:xfrm>
            <a:off x="0" y="361950"/>
            <a:ext cx="3276634" cy="0"/>
          </a:xfrm>
          <a:prstGeom prst="line">
            <a:avLst/>
          </a:prstGeom>
          <a:noFill/>
          <a:ln w="6350">
            <a:solidFill>
              <a:srgbClr val="0070C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latin typeface="微软雅黑" panose="020B0503020204020204" charset="-122"/>
              <a:ea typeface="微软雅黑" panose="020B0503020204020204" charset="-122"/>
              <a:cs typeface="+mn-ea"/>
              <a:sym typeface="微软雅黑" panose="020B0503020204020204" charset="-122"/>
            </a:endParaRPr>
          </a:p>
        </p:txBody>
      </p:sp>
      <p:sp>
        <p:nvSpPr>
          <p:cNvPr id="31" name="Line 7"/>
          <p:cNvSpPr>
            <a:spLocks noChangeShapeType="1"/>
          </p:cNvSpPr>
          <p:nvPr/>
        </p:nvSpPr>
        <p:spPr bwMode="auto">
          <a:xfrm>
            <a:off x="5935663" y="361950"/>
            <a:ext cx="3208337" cy="0"/>
          </a:xfrm>
          <a:prstGeom prst="line">
            <a:avLst/>
          </a:prstGeom>
          <a:noFill/>
          <a:ln w="6350">
            <a:solidFill>
              <a:srgbClr val="0070C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latin typeface="微软雅黑" panose="020B0503020204020204" charset="-122"/>
              <a:ea typeface="微软雅黑" panose="020B0503020204020204" charset="-122"/>
              <a:cs typeface="+mn-ea"/>
              <a:sym typeface="微软雅黑" panose="020B0503020204020204" charset="-122"/>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3000">
        <p:fade/>
      </p:transition>
    </mc:Choice>
    <mc:Fallback xmlns="">
      <p:transition spd="med"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30"/>
                                        </p:tgtEl>
                                        <p:attrNameLst>
                                          <p:attrName>style.visibility</p:attrName>
                                        </p:attrNameLst>
                                      </p:cBhvr>
                                      <p:to>
                                        <p:strVal val="visible"/>
                                      </p:to>
                                    </p:set>
                                    <p:anim calcmode="lin" valueType="num">
                                      <p:cBhvr additive="base">
                                        <p:cTn id="7" dur="500" fill="hold"/>
                                        <p:tgtEl>
                                          <p:spTgt spid="30"/>
                                        </p:tgtEl>
                                        <p:attrNameLst>
                                          <p:attrName>ppt_x</p:attrName>
                                        </p:attrNameLst>
                                      </p:cBhvr>
                                      <p:tavLst>
                                        <p:tav tm="0">
                                          <p:val>
                                            <p:strVal val="1+#ppt_w/2"/>
                                          </p:val>
                                        </p:tav>
                                        <p:tav tm="100000">
                                          <p:val>
                                            <p:strVal val="#ppt_x"/>
                                          </p:val>
                                        </p:tav>
                                      </p:tavLst>
                                    </p:anim>
                                    <p:anim calcmode="lin" valueType="num">
                                      <p:cBhvr additive="base">
                                        <p:cTn id="8" dur="500" fill="hold"/>
                                        <p:tgtEl>
                                          <p:spTgt spid="30"/>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31"/>
                                        </p:tgtEl>
                                        <p:attrNameLst>
                                          <p:attrName>style.visibility</p:attrName>
                                        </p:attrNameLst>
                                      </p:cBhvr>
                                      <p:to>
                                        <p:strVal val="visible"/>
                                      </p:to>
                                    </p:set>
                                    <p:anim calcmode="lin" valueType="num">
                                      <p:cBhvr additive="base">
                                        <p:cTn id="11" dur="500" fill="hold"/>
                                        <p:tgtEl>
                                          <p:spTgt spid="31"/>
                                        </p:tgtEl>
                                        <p:attrNameLst>
                                          <p:attrName>ppt_x</p:attrName>
                                        </p:attrNameLst>
                                      </p:cBhvr>
                                      <p:tavLst>
                                        <p:tav tm="0">
                                          <p:val>
                                            <p:strVal val="0-#ppt_w/2"/>
                                          </p:val>
                                        </p:tav>
                                        <p:tav tm="100000">
                                          <p:val>
                                            <p:strVal val="#ppt_x"/>
                                          </p:val>
                                        </p:tav>
                                      </p:tavLst>
                                    </p:anim>
                                    <p:anim calcmode="lin" valueType="num">
                                      <p:cBhvr additive="base">
                                        <p:cTn id="12" dur="500" fill="hold"/>
                                        <p:tgtEl>
                                          <p:spTgt spid="31"/>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42" presetClass="entr" presetSubtype="0" fill="hold" grpId="0" nodeType="afterEffect">
                                  <p:stCondLst>
                                    <p:cond delay="0"/>
                                  </p:stCondLst>
                                  <p:childTnLst>
                                    <p:set>
                                      <p:cBhvr>
                                        <p:cTn id="15" dur="1" fill="hold">
                                          <p:stCondLst>
                                            <p:cond delay="0"/>
                                          </p:stCondLst>
                                        </p:cTn>
                                        <p:tgtEl>
                                          <p:spTgt spid="29"/>
                                        </p:tgtEl>
                                        <p:attrNameLst>
                                          <p:attrName>style.visibility</p:attrName>
                                        </p:attrNameLst>
                                      </p:cBhvr>
                                      <p:to>
                                        <p:strVal val="visible"/>
                                      </p:to>
                                    </p:set>
                                    <p:animEffect transition="in" filter="fade">
                                      <p:cBhvr>
                                        <p:cTn id="16" dur="1000"/>
                                        <p:tgtEl>
                                          <p:spTgt spid="29"/>
                                        </p:tgtEl>
                                      </p:cBhvr>
                                    </p:animEffect>
                                    <p:anim calcmode="lin" valueType="num">
                                      <p:cBhvr>
                                        <p:cTn id="17" dur="1000" fill="hold"/>
                                        <p:tgtEl>
                                          <p:spTgt spid="29"/>
                                        </p:tgtEl>
                                        <p:attrNameLst>
                                          <p:attrName>ppt_x</p:attrName>
                                        </p:attrNameLst>
                                      </p:cBhvr>
                                      <p:tavLst>
                                        <p:tav tm="0">
                                          <p:val>
                                            <p:strVal val="#ppt_x"/>
                                          </p:val>
                                        </p:tav>
                                        <p:tav tm="100000">
                                          <p:val>
                                            <p:strVal val="#ppt_x"/>
                                          </p:val>
                                        </p:tav>
                                      </p:tavLst>
                                    </p:anim>
                                    <p:anim calcmode="lin" valueType="num">
                                      <p:cBhvr>
                                        <p:cTn id="18" dur="1000" fill="hold"/>
                                        <p:tgtEl>
                                          <p:spTgt spid="29"/>
                                        </p:tgtEl>
                                        <p:attrNameLst>
                                          <p:attrName>ppt_y</p:attrName>
                                        </p:attrNameLst>
                                      </p:cBhvr>
                                      <p:tavLst>
                                        <p:tav tm="0">
                                          <p:val>
                                            <p:strVal val="#ppt_y+.1"/>
                                          </p:val>
                                        </p:tav>
                                        <p:tav tm="100000">
                                          <p:val>
                                            <p:strVal val="#ppt_y"/>
                                          </p:val>
                                        </p:tav>
                                      </p:tavLst>
                                    </p:anim>
                                  </p:childTnLst>
                                </p:cTn>
                              </p:par>
                            </p:childTnLst>
                          </p:cTn>
                        </p:par>
                        <p:par>
                          <p:cTn id="19" fill="hold">
                            <p:stCondLst>
                              <p:cond delay="1500"/>
                            </p:stCondLst>
                            <p:childTnLst>
                              <p:par>
                                <p:cTn id="20" presetID="22" presetClass="entr" presetSubtype="8" fill="hold" nodeType="after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wipe(left)">
                                      <p:cBhvr>
                                        <p:cTn id="22" dur="500"/>
                                        <p:tgtEl>
                                          <p:spTgt spid="6"/>
                                        </p:tgtEl>
                                      </p:cBhvr>
                                    </p:animEffect>
                                  </p:childTnLst>
                                </p:cTn>
                              </p:par>
                            </p:childTnLst>
                          </p:cTn>
                        </p:par>
                        <p:par>
                          <p:cTn id="23" fill="hold">
                            <p:stCondLst>
                              <p:cond delay="2000"/>
                            </p:stCondLst>
                            <p:childTnLst>
                              <p:par>
                                <p:cTn id="24" presetID="15" presetClass="entr" presetSubtype="0" fill="hold" grpId="0" nodeType="afterEffect">
                                  <p:stCondLst>
                                    <p:cond delay="0"/>
                                  </p:stCondLst>
                                  <p:childTnLst>
                                    <p:set>
                                      <p:cBhvr>
                                        <p:cTn id="25" dur="1" fill="hold">
                                          <p:stCondLst>
                                            <p:cond delay="0"/>
                                          </p:stCondLst>
                                        </p:cTn>
                                        <p:tgtEl>
                                          <p:spTgt spid="9"/>
                                        </p:tgtEl>
                                        <p:attrNameLst>
                                          <p:attrName>style.visibility</p:attrName>
                                        </p:attrNameLst>
                                      </p:cBhvr>
                                      <p:to>
                                        <p:strVal val="visible"/>
                                      </p:to>
                                    </p:set>
                                    <p:anim calcmode="lin" valueType="num">
                                      <p:cBhvr>
                                        <p:cTn id="26" dur="1000" fill="hold"/>
                                        <p:tgtEl>
                                          <p:spTgt spid="9"/>
                                        </p:tgtEl>
                                        <p:attrNameLst>
                                          <p:attrName>ppt_w</p:attrName>
                                        </p:attrNameLst>
                                      </p:cBhvr>
                                      <p:tavLst>
                                        <p:tav tm="0">
                                          <p:val>
                                            <p:fltVal val="0"/>
                                          </p:val>
                                        </p:tav>
                                        <p:tav tm="100000">
                                          <p:val>
                                            <p:strVal val="#ppt_w"/>
                                          </p:val>
                                        </p:tav>
                                      </p:tavLst>
                                    </p:anim>
                                    <p:anim calcmode="lin" valueType="num">
                                      <p:cBhvr>
                                        <p:cTn id="27" dur="1000" fill="hold"/>
                                        <p:tgtEl>
                                          <p:spTgt spid="9"/>
                                        </p:tgtEl>
                                        <p:attrNameLst>
                                          <p:attrName>ppt_h</p:attrName>
                                        </p:attrNameLst>
                                      </p:cBhvr>
                                      <p:tavLst>
                                        <p:tav tm="0">
                                          <p:val>
                                            <p:fltVal val="0"/>
                                          </p:val>
                                        </p:tav>
                                        <p:tav tm="100000">
                                          <p:val>
                                            <p:strVal val="#ppt_h"/>
                                          </p:val>
                                        </p:tav>
                                      </p:tavLst>
                                    </p:anim>
                                    <p:anim calcmode="lin" valueType="num">
                                      <p:cBhvr>
                                        <p:cTn id="28" dur="1000" fill="hold"/>
                                        <p:tgtEl>
                                          <p:spTgt spid="9"/>
                                        </p:tgtEl>
                                        <p:attrNameLst>
                                          <p:attrName>ppt_x</p:attrName>
                                        </p:attrNameLst>
                                      </p:cBhvr>
                                      <p:tavLst>
                                        <p:tav tm="0" fmla="#ppt_x+(cos(-2*pi*(1-$))*-#ppt_x-sin(-2*pi*(1-$))*(1-#ppt_y))*(1-$)">
                                          <p:val>
                                            <p:fltVal val="0"/>
                                          </p:val>
                                        </p:tav>
                                        <p:tav tm="100000">
                                          <p:val>
                                            <p:fltVal val="1"/>
                                          </p:val>
                                        </p:tav>
                                      </p:tavLst>
                                    </p:anim>
                                    <p:anim calcmode="lin" valueType="num">
                                      <p:cBhvr>
                                        <p:cTn id="29" dur="1000" fill="hold"/>
                                        <p:tgtEl>
                                          <p:spTgt spid="9"/>
                                        </p:tgtEl>
                                        <p:attrNameLst>
                                          <p:attrName>ppt_y</p:attrName>
                                        </p:attrNameLst>
                                      </p:cBhvr>
                                      <p:tavLst>
                                        <p:tav tm="0" fmla="#ppt_y+(sin(-2*pi*(1-$))*-#ppt_x+cos(-2*pi*(1-$))*(1-#ppt_y))*(1-$)">
                                          <p:val>
                                            <p:fltVal val="0"/>
                                          </p:val>
                                        </p:tav>
                                        <p:tav tm="100000">
                                          <p:val>
                                            <p:fltVal val="1"/>
                                          </p:val>
                                        </p:tav>
                                      </p:tavLst>
                                    </p:anim>
                                  </p:childTnLst>
                                </p:cTn>
                              </p:par>
                            </p:childTnLst>
                          </p:cTn>
                        </p:par>
                        <p:par>
                          <p:cTn id="30" fill="hold">
                            <p:stCondLst>
                              <p:cond delay="3000"/>
                            </p:stCondLst>
                            <p:childTnLst>
                              <p:par>
                                <p:cTn id="31" presetID="15" presetClass="entr" presetSubtype="0" fill="hold" grpId="0" nodeType="afterEffect">
                                  <p:stCondLst>
                                    <p:cond delay="0"/>
                                  </p:stCondLst>
                                  <p:childTnLst>
                                    <p:set>
                                      <p:cBhvr>
                                        <p:cTn id="32" dur="1" fill="hold">
                                          <p:stCondLst>
                                            <p:cond delay="0"/>
                                          </p:stCondLst>
                                        </p:cTn>
                                        <p:tgtEl>
                                          <p:spTgt spid="7"/>
                                        </p:tgtEl>
                                        <p:attrNameLst>
                                          <p:attrName>style.visibility</p:attrName>
                                        </p:attrNameLst>
                                      </p:cBhvr>
                                      <p:to>
                                        <p:strVal val="visible"/>
                                      </p:to>
                                    </p:set>
                                    <p:anim calcmode="lin" valueType="num">
                                      <p:cBhvr>
                                        <p:cTn id="33" dur="1000" fill="hold"/>
                                        <p:tgtEl>
                                          <p:spTgt spid="7"/>
                                        </p:tgtEl>
                                        <p:attrNameLst>
                                          <p:attrName>ppt_w</p:attrName>
                                        </p:attrNameLst>
                                      </p:cBhvr>
                                      <p:tavLst>
                                        <p:tav tm="0">
                                          <p:val>
                                            <p:fltVal val="0"/>
                                          </p:val>
                                        </p:tav>
                                        <p:tav tm="100000">
                                          <p:val>
                                            <p:strVal val="#ppt_w"/>
                                          </p:val>
                                        </p:tav>
                                      </p:tavLst>
                                    </p:anim>
                                    <p:anim calcmode="lin" valueType="num">
                                      <p:cBhvr>
                                        <p:cTn id="34" dur="1000" fill="hold"/>
                                        <p:tgtEl>
                                          <p:spTgt spid="7"/>
                                        </p:tgtEl>
                                        <p:attrNameLst>
                                          <p:attrName>ppt_h</p:attrName>
                                        </p:attrNameLst>
                                      </p:cBhvr>
                                      <p:tavLst>
                                        <p:tav tm="0">
                                          <p:val>
                                            <p:fltVal val="0"/>
                                          </p:val>
                                        </p:tav>
                                        <p:tav tm="100000">
                                          <p:val>
                                            <p:strVal val="#ppt_h"/>
                                          </p:val>
                                        </p:tav>
                                      </p:tavLst>
                                    </p:anim>
                                    <p:anim calcmode="lin" valueType="num">
                                      <p:cBhvr>
                                        <p:cTn id="35" dur="1000" fill="hold"/>
                                        <p:tgtEl>
                                          <p:spTgt spid="7"/>
                                        </p:tgtEl>
                                        <p:attrNameLst>
                                          <p:attrName>ppt_x</p:attrName>
                                        </p:attrNameLst>
                                      </p:cBhvr>
                                      <p:tavLst>
                                        <p:tav tm="0" fmla="#ppt_x+(cos(-2*pi*(1-$))*-#ppt_x-sin(-2*pi*(1-$))*(1-#ppt_y))*(1-$)">
                                          <p:val>
                                            <p:fltVal val="0"/>
                                          </p:val>
                                        </p:tav>
                                        <p:tav tm="100000">
                                          <p:val>
                                            <p:fltVal val="1"/>
                                          </p:val>
                                        </p:tav>
                                      </p:tavLst>
                                    </p:anim>
                                    <p:anim calcmode="lin" valueType="num">
                                      <p:cBhvr>
                                        <p:cTn id="36" dur="1000" fill="hold"/>
                                        <p:tgtEl>
                                          <p:spTgt spid="7"/>
                                        </p:tgtEl>
                                        <p:attrNameLst>
                                          <p:attrName>ppt_y</p:attrName>
                                        </p:attrNameLst>
                                      </p:cBhvr>
                                      <p:tavLst>
                                        <p:tav tm="0" fmla="#ppt_y+(sin(-2*pi*(1-$))*-#ppt_x+cos(-2*pi*(1-$))*(1-#ppt_y))*(1-$)">
                                          <p:val>
                                            <p:fltVal val="0"/>
                                          </p:val>
                                        </p:tav>
                                        <p:tav tm="100000">
                                          <p:val>
                                            <p:fltVal val="1"/>
                                          </p:val>
                                        </p:tav>
                                      </p:tavLst>
                                    </p:anim>
                                  </p:childTnLst>
                                </p:cTn>
                              </p:par>
                            </p:childTnLst>
                          </p:cTn>
                        </p:par>
                        <p:par>
                          <p:cTn id="37" fill="hold">
                            <p:stCondLst>
                              <p:cond delay="4000"/>
                            </p:stCondLst>
                            <p:childTnLst>
                              <p:par>
                                <p:cTn id="38" presetID="15" presetClass="entr" presetSubtype="0" fill="hold" grpId="0" nodeType="afterEffect">
                                  <p:stCondLst>
                                    <p:cond delay="0"/>
                                  </p:stCondLst>
                                  <p:childTnLst>
                                    <p:set>
                                      <p:cBhvr>
                                        <p:cTn id="39" dur="1" fill="hold">
                                          <p:stCondLst>
                                            <p:cond delay="0"/>
                                          </p:stCondLst>
                                        </p:cTn>
                                        <p:tgtEl>
                                          <p:spTgt spid="8"/>
                                        </p:tgtEl>
                                        <p:attrNameLst>
                                          <p:attrName>style.visibility</p:attrName>
                                        </p:attrNameLst>
                                      </p:cBhvr>
                                      <p:to>
                                        <p:strVal val="visible"/>
                                      </p:to>
                                    </p:set>
                                    <p:anim calcmode="lin" valueType="num">
                                      <p:cBhvr>
                                        <p:cTn id="40" dur="1000" fill="hold"/>
                                        <p:tgtEl>
                                          <p:spTgt spid="8"/>
                                        </p:tgtEl>
                                        <p:attrNameLst>
                                          <p:attrName>ppt_w</p:attrName>
                                        </p:attrNameLst>
                                      </p:cBhvr>
                                      <p:tavLst>
                                        <p:tav tm="0">
                                          <p:val>
                                            <p:fltVal val="0"/>
                                          </p:val>
                                        </p:tav>
                                        <p:tav tm="100000">
                                          <p:val>
                                            <p:strVal val="#ppt_w"/>
                                          </p:val>
                                        </p:tav>
                                      </p:tavLst>
                                    </p:anim>
                                    <p:anim calcmode="lin" valueType="num">
                                      <p:cBhvr>
                                        <p:cTn id="41" dur="1000" fill="hold"/>
                                        <p:tgtEl>
                                          <p:spTgt spid="8"/>
                                        </p:tgtEl>
                                        <p:attrNameLst>
                                          <p:attrName>ppt_h</p:attrName>
                                        </p:attrNameLst>
                                      </p:cBhvr>
                                      <p:tavLst>
                                        <p:tav tm="0">
                                          <p:val>
                                            <p:fltVal val="0"/>
                                          </p:val>
                                        </p:tav>
                                        <p:tav tm="100000">
                                          <p:val>
                                            <p:strVal val="#ppt_h"/>
                                          </p:val>
                                        </p:tav>
                                      </p:tavLst>
                                    </p:anim>
                                    <p:anim calcmode="lin" valueType="num">
                                      <p:cBhvr>
                                        <p:cTn id="42" dur="1000" fill="hold"/>
                                        <p:tgtEl>
                                          <p:spTgt spid="8"/>
                                        </p:tgtEl>
                                        <p:attrNameLst>
                                          <p:attrName>ppt_x</p:attrName>
                                        </p:attrNameLst>
                                      </p:cBhvr>
                                      <p:tavLst>
                                        <p:tav tm="0" fmla="#ppt_x+(cos(-2*pi*(1-$))*-#ppt_x-sin(-2*pi*(1-$))*(1-#ppt_y))*(1-$)">
                                          <p:val>
                                            <p:fltVal val="0"/>
                                          </p:val>
                                        </p:tav>
                                        <p:tav tm="100000">
                                          <p:val>
                                            <p:fltVal val="1"/>
                                          </p:val>
                                        </p:tav>
                                      </p:tavLst>
                                    </p:anim>
                                    <p:anim calcmode="lin" valueType="num">
                                      <p:cBhvr>
                                        <p:cTn id="43" dur="1000" fill="hold"/>
                                        <p:tgtEl>
                                          <p:spTgt spid="8"/>
                                        </p:tgtEl>
                                        <p:attrNameLst>
                                          <p:attrName>ppt_y</p:attrName>
                                        </p:attrNameLst>
                                      </p:cBhvr>
                                      <p:tavLst>
                                        <p:tav tm="0" fmla="#ppt_y+(sin(-2*pi*(1-$))*-#ppt_x+cos(-2*pi*(1-$))*(1-#ppt_y))*(1-$)">
                                          <p:val>
                                            <p:fltVal val="0"/>
                                          </p:val>
                                        </p:tav>
                                        <p:tav tm="100000">
                                          <p:val>
                                            <p:fltVal val="1"/>
                                          </p:val>
                                        </p:tav>
                                      </p:tavLst>
                                    </p:anim>
                                  </p:childTnLst>
                                </p:cTn>
                              </p:par>
                            </p:childTnLst>
                          </p:cTn>
                        </p:par>
                        <p:par>
                          <p:cTn id="44" fill="hold">
                            <p:stCondLst>
                              <p:cond delay="5000"/>
                            </p:stCondLst>
                            <p:childTnLst>
                              <p:par>
                                <p:cTn id="45" presetID="42" presetClass="entr" presetSubtype="0" fill="hold" grpId="0" nodeType="afterEffect">
                                  <p:stCondLst>
                                    <p:cond delay="0"/>
                                  </p:stCondLst>
                                  <p:childTnLst>
                                    <p:set>
                                      <p:cBhvr>
                                        <p:cTn id="46" dur="1" fill="hold">
                                          <p:stCondLst>
                                            <p:cond delay="0"/>
                                          </p:stCondLst>
                                        </p:cTn>
                                        <p:tgtEl>
                                          <p:spTgt spid="14"/>
                                        </p:tgtEl>
                                        <p:attrNameLst>
                                          <p:attrName>style.visibility</p:attrName>
                                        </p:attrNameLst>
                                      </p:cBhvr>
                                      <p:to>
                                        <p:strVal val="visible"/>
                                      </p:to>
                                    </p:set>
                                    <p:animEffect transition="in" filter="fade">
                                      <p:cBhvr>
                                        <p:cTn id="47" dur="1000"/>
                                        <p:tgtEl>
                                          <p:spTgt spid="14"/>
                                        </p:tgtEl>
                                      </p:cBhvr>
                                    </p:animEffect>
                                    <p:anim calcmode="lin" valueType="num">
                                      <p:cBhvr>
                                        <p:cTn id="48" dur="1000" fill="hold"/>
                                        <p:tgtEl>
                                          <p:spTgt spid="14"/>
                                        </p:tgtEl>
                                        <p:attrNameLst>
                                          <p:attrName>ppt_x</p:attrName>
                                        </p:attrNameLst>
                                      </p:cBhvr>
                                      <p:tavLst>
                                        <p:tav tm="0">
                                          <p:val>
                                            <p:strVal val="#ppt_x"/>
                                          </p:val>
                                        </p:tav>
                                        <p:tav tm="100000">
                                          <p:val>
                                            <p:strVal val="#ppt_x"/>
                                          </p:val>
                                        </p:tav>
                                      </p:tavLst>
                                    </p:anim>
                                    <p:anim calcmode="lin" valueType="num">
                                      <p:cBhvr>
                                        <p:cTn id="49" dur="1000" fill="hold"/>
                                        <p:tgtEl>
                                          <p:spTgt spid="14"/>
                                        </p:tgtEl>
                                        <p:attrNameLst>
                                          <p:attrName>ppt_y</p:attrName>
                                        </p:attrNameLst>
                                      </p:cBhvr>
                                      <p:tavLst>
                                        <p:tav tm="0">
                                          <p:val>
                                            <p:strVal val="#ppt_y+.1"/>
                                          </p:val>
                                        </p:tav>
                                        <p:tav tm="100000">
                                          <p:val>
                                            <p:strVal val="#ppt_y"/>
                                          </p:val>
                                        </p:tav>
                                      </p:tavLst>
                                    </p:anim>
                                  </p:childTnLst>
                                </p:cTn>
                              </p:par>
                            </p:childTnLst>
                          </p:cTn>
                        </p:par>
                        <p:par>
                          <p:cTn id="50" fill="hold">
                            <p:stCondLst>
                              <p:cond delay="6000"/>
                            </p:stCondLst>
                            <p:childTnLst>
                              <p:par>
                                <p:cTn id="51" presetID="42" presetClass="entr" presetSubtype="0" fill="hold" grpId="0" nodeType="afterEffect">
                                  <p:stCondLst>
                                    <p:cond delay="0"/>
                                  </p:stCondLst>
                                  <p:childTnLst>
                                    <p:set>
                                      <p:cBhvr>
                                        <p:cTn id="52" dur="1" fill="hold">
                                          <p:stCondLst>
                                            <p:cond delay="0"/>
                                          </p:stCondLst>
                                        </p:cTn>
                                        <p:tgtEl>
                                          <p:spTgt spid="15"/>
                                        </p:tgtEl>
                                        <p:attrNameLst>
                                          <p:attrName>style.visibility</p:attrName>
                                        </p:attrNameLst>
                                      </p:cBhvr>
                                      <p:to>
                                        <p:strVal val="visible"/>
                                      </p:to>
                                    </p:set>
                                    <p:animEffect transition="in" filter="fade">
                                      <p:cBhvr>
                                        <p:cTn id="53" dur="1000"/>
                                        <p:tgtEl>
                                          <p:spTgt spid="15"/>
                                        </p:tgtEl>
                                      </p:cBhvr>
                                    </p:animEffect>
                                    <p:anim calcmode="lin" valueType="num">
                                      <p:cBhvr>
                                        <p:cTn id="54" dur="1000" fill="hold"/>
                                        <p:tgtEl>
                                          <p:spTgt spid="15"/>
                                        </p:tgtEl>
                                        <p:attrNameLst>
                                          <p:attrName>ppt_x</p:attrName>
                                        </p:attrNameLst>
                                      </p:cBhvr>
                                      <p:tavLst>
                                        <p:tav tm="0">
                                          <p:val>
                                            <p:strVal val="#ppt_x"/>
                                          </p:val>
                                        </p:tav>
                                        <p:tav tm="100000">
                                          <p:val>
                                            <p:strVal val="#ppt_x"/>
                                          </p:val>
                                        </p:tav>
                                      </p:tavLst>
                                    </p:anim>
                                    <p:anim calcmode="lin" valueType="num">
                                      <p:cBhvr>
                                        <p:cTn id="55" dur="1000" fill="hold"/>
                                        <p:tgtEl>
                                          <p:spTgt spid="15"/>
                                        </p:tgtEl>
                                        <p:attrNameLst>
                                          <p:attrName>ppt_y</p:attrName>
                                        </p:attrNameLst>
                                      </p:cBhvr>
                                      <p:tavLst>
                                        <p:tav tm="0">
                                          <p:val>
                                            <p:strVal val="#ppt_y+.1"/>
                                          </p:val>
                                        </p:tav>
                                        <p:tav tm="100000">
                                          <p:val>
                                            <p:strVal val="#ppt_y"/>
                                          </p:val>
                                        </p:tav>
                                      </p:tavLst>
                                    </p:anim>
                                  </p:childTnLst>
                                </p:cTn>
                              </p:par>
                            </p:childTnLst>
                          </p:cTn>
                        </p:par>
                        <p:par>
                          <p:cTn id="56" fill="hold">
                            <p:stCondLst>
                              <p:cond delay="7000"/>
                            </p:stCondLst>
                            <p:childTnLst>
                              <p:par>
                                <p:cTn id="57" presetID="42" presetClass="entr" presetSubtype="0" fill="hold" grpId="0" nodeType="afterEffect">
                                  <p:stCondLst>
                                    <p:cond delay="0"/>
                                  </p:stCondLst>
                                  <p:childTnLst>
                                    <p:set>
                                      <p:cBhvr>
                                        <p:cTn id="58" dur="1" fill="hold">
                                          <p:stCondLst>
                                            <p:cond delay="0"/>
                                          </p:stCondLst>
                                        </p:cTn>
                                        <p:tgtEl>
                                          <p:spTgt spid="16"/>
                                        </p:tgtEl>
                                        <p:attrNameLst>
                                          <p:attrName>style.visibility</p:attrName>
                                        </p:attrNameLst>
                                      </p:cBhvr>
                                      <p:to>
                                        <p:strVal val="visible"/>
                                      </p:to>
                                    </p:set>
                                    <p:animEffect transition="in" filter="fade">
                                      <p:cBhvr>
                                        <p:cTn id="59" dur="1000"/>
                                        <p:tgtEl>
                                          <p:spTgt spid="16"/>
                                        </p:tgtEl>
                                      </p:cBhvr>
                                    </p:animEffect>
                                    <p:anim calcmode="lin" valueType="num">
                                      <p:cBhvr>
                                        <p:cTn id="60" dur="1000" fill="hold"/>
                                        <p:tgtEl>
                                          <p:spTgt spid="16"/>
                                        </p:tgtEl>
                                        <p:attrNameLst>
                                          <p:attrName>ppt_x</p:attrName>
                                        </p:attrNameLst>
                                      </p:cBhvr>
                                      <p:tavLst>
                                        <p:tav tm="0">
                                          <p:val>
                                            <p:strVal val="#ppt_x"/>
                                          </p:val>
                                        </p:tav>
                                        <p:tav tm="100000">
                                          <p:val>
                                            <p:strVal val="#ppt_x"/>
                                          </p:val>
                                        </p:tav>
                                      </p:tavLst>
                                    </p:anim>
                                    <p:anim calcmode="lin" valueType="num">
                                      <p:cBhvr>
                                        <p:cTn id="61" dur="1000" fill="hold"/>
                                        <p:tgtEl>
                                          <p:spTgt spid="16"/>
                                        </p:tgtEl>
                                        <p:attrNameLst>
                                          <p:attrName>ppt_y</p:attrName>
                                        </p:attrNameLst>
                                      </p:cBhvr>
                                      <p:tavLst>
                                        <p:tav tm="0">
                                          <p:val>
                                            <p:strVal val="#ppt_y+.1"/>
                                          </p:val>
                                        </p:tav>
                                        <p:tav tm="100000">
                                          <p:val>
                                            <p:strVal val="#ppt_y"/>
                                          </p:val>
                                        </p:tav>
                                      </p:tavLst>
                                    </p:anim>
                                  </p:childTnLst>
                                </p:cTn>
                              </p:par>
                            </p:childTnLst>
                          </p:cTn>
                        </p:par>
                        <p:par>
                          <p:cTn id="62" fill="hold">
                            <p:stCondLst>
                              <p:cond delay="8000"/>
                            </p:stCondLst>
                            <p:childTnLst>
                              <p:par>
                                <p:cTn id="63" presetID="10" presetClass="entr" presetSubtype="0" fill="hold" grpId="0" nodeType="afterEffect">
                                  <p:stCondLst>
                                    <p:cond delay="0"/>
                                  </p:stCondLst>
                                  <p:childTnLst>
                                    <p:set>
                                      <p:cBhvr>
                                        <p:cTn id="64" dur="1" fill="hold">
                                          <p:stCondLst>
                                            <p:cond delay="0"/>
                                          </p:stCondLst>
                                        </p:cTn>
                                        <p:tgtEl>
                                          <p:spTgt spid="18"/>
                                        </p:tgtEl>
                                        <p:attrNameLst>
                                          <p:attrName>style.visibility</p:attrName>
                                        </p:attrNameLst>
                                      </p:cBhvr>
                                      <p:to>
                                        <p:strVal val="visible"/>
                                      </p:to>
                                    </p:set>
                                    <p:animEffect transition="in" filter="fade">
                                      <p:cBhvr>
                                        <p:cTn id="65" dur="350"/>
                                        <p:tgtEl>
                                          <p:spTgt spid="18"/>
                                        </p:tgtEl>
                                      </p:cBhvr>
                                    </p:animEffect>
                                  </p:childTnLst>
                                </p:cTn>
                              </p:par>
                              <p:par>
                                <p:cTn id="66" presetID="26" presetClass="emph" presetSubtype="0" fill="hold" grpId="1" nodeType="withEffect">
                                  <p:stCondLst>
                                    <p:cond delay="0"/>
                                  </p:stCondLst>
                                  <p:childTnLst>
                                    <p:animEffect transition="out" filter="fade">
                                      <p:cBhvr>
                                        <p:cTn id="67" dur="400" tmFilter="0, 0; .2, .5; .8, .5; 1, 0"/>
                                        <p:tgtEl>
                                          <p:spTgt spid="18"/>
                                        </p:tgtEl>
                                      </p:cBhvr>
                                    </p:animEffect>
                                    <p:animScale>
                                      <p:cBhvr>
                                        <p:cTn id="68" dur="200" autoRev="1" fill="hold"/>
                                        <p:tgtEl>
                                          <p:spTgt spid="18"/>
                                        </p:tgtEl>
                                      </p:cBhvr>
                                      <p:by x="105000" y="105000"/>
                                    </p:animScale>
                                  </p:childTnLst>
                                </p:cTn>
                              </p:par>
                            </p:childTnLst>
                          </p:cTn>
                        </p:par>
                        <p:par>
                          <p:cTn id="69" fill="hold">
                            <p:stCondLst>
                              <p:cond delay="8500"/>
                            </p:stCondLst>
                            <p:childTnLst>
                              <p:par>
                                <p:cTn id="70" presetID="10" presetClass="entr" presetSubtype="0" fill="hold" grpId="0" nodeType="afterEffect">
                                  <p:stCondLst>
                                    <p:cond delay="0"/>
                                  </p:stCondLst>
                                  <p:childTnLst>
                                    <p:set>
                                      <p:cBhvr>
                                        <p:cTn id="71" dur="1" fill="hold">
                                          <p:stCondLst>
                                            <p:cond delay="0"/>
                                          </p:stCondLst>
                                        </p:cTn>
                                        <p:tgtEl>
                                          <p:spTgt spid="17"/>
                                        </p:tgtEl>
                                        <p:attrNameLst>
                                          <p:attrName>style.visibility</p:attrName>
                                        </p:attrNameLst>
                                      </p:cBhvr>
                                      <p:to>
                                        <p:strVal val="visible"/>
                                      </p:to>
                                    </p:set>
                                    <p:animEffect transition="in" filter="fade">
                                      <p:cBhvr>
                                        <p:cTn id="72" dur="500"/>
                                        <p:tgtEl>
                                          <p:spTgt spid="17"/>
                                        </p:tgtEl>
                                      </p:cBhvr>
                                    </p:animEffect>
                                  </p:childTnLst>
                                </p:cTn>
                              </p:par>
                            </p:childTnLst>
                          </p:cTn>
                        </p:par>
                        <p:par>
                          <p:cTn id="73" fill="hold">
                            <p:stCondLst>
                              <p:cond delay="9000"/>
                            </p:stCondLst>
                            <p:childTnLst>
                              <p:par>
                                <p:cTn id="74" presetID="10" presetClass="entr" presetSubtype="0" fill="hold" grpId="0" nodeType="afterEffect">
                                  <p:stCondLst>
                                    <p:cond delay="0"/>
                                  </p:stCondLst>
                                  <p:childTnLst>
                                    <p:set>
                                      <p:cBhvr>
                                        <p:cTn id="75" dur="1" fill="hold">
                                          <p:stCondLst>
                                            <p:cond delay="0"/>
                                          </p:stCondLst>
                                        </p:cTn>
                                        <p:tgtEl>
                                          <p:spTgt spid="20"/>
                                        </p:tgtEl>
                                        <p:attrNameLst>
                                          <p:attrName>style.visibility</p:attrName>
                                        </p:attrNameLst>
                                      </p:cBhvr>
                                      <p:to>
                                        <p:strVal val="visible"/>
                                      </p:to>
                                    </p:set>
                                    <p:animEffect transition="in" filter="fade">
                                      <p:cBhvr>
                                        <p:cTn id="76" dur="350"/>
                                        <p:tgtEl>
                                          <p:spTgt spid="20"/>
                                        </p:tgtEl>
                                      </p:cBhvr>
                                    </p:animEffect>
                                  </p:childTnLst>
                                </p:cTn>
                              </p:par>
                              <p:par>
                                <p:cTn id="77" presetID="26" presetClass="emph" presetSubtype="0" fill="hold" grpId="1" nodeType="withEffect">
                                  <p:stCondLst>
                                    <p:cond delay="0"/>
                                  </p:stCondLst>
                                  <p:childTnLst>
                                    <p:animEffect transition="out" filter="fade">
                                      <p:cBhvr>
                                        <p:cTn id="78" dur="400" tmFilter="0, 0; .2, .5; .8, .5; 1, 0"/>
                                        <p:tgtEl>
                                          <p:spTgt spid="20"/>
                                        </p:tgtEl>
                                      </p:cBhvr>
                                    </p:animEffect>
                                    <p:animScale>
                                      <p:cBhvr>
                                        <p:cTn id="79" dur="200" autoRev="1" fill="hold"/>
                                        <p:tgtEl>
                                          <p:spTgt spid="20"/>
                                        </p:tgtEl>
                                      </p:cBhvr>
                                      <p:by x="105000" y="105000"/>
                                    </p:animScale>
                                  </p:childTnLst>
                                </p:cTn>
                              </p:par>
                            </p:childTnLst>
                          </p:cTn>
                        </p:par>
                        <p:par>
                          <p:cTn id="80" fill="hold">
                            <p:stCondLst>
                              <p:cond delay="9500"/>
                            </p:stCondLst>
                            <p:childTnLst>
                              <p:par>
                                <p:cTn id="81" presetID="10" presetClass="entr" presetSubtype="0" fill="hold" grpId="0" nodeType="afterEffect">
                                  <p:stCondLst>
                                    <p:cond delay="0"/>
                                  </p:stCondLst>
                                  <p:childTnLst>
                                    <p:set>
                                      <p:cBhvr>
                                        <p:cTn id="82" dur="1" fill="hold">
                                          <p:stCondLst>
                                            <p:cond delay="0"/>
                                          </p:stCondLst>
                                        </p:cTn>
                                        <p:tgtEl>
                                          <p:spTgt spid="19"/>
                                        </p:tgtEl>
                                        <p:attrNameLst>
                                          <p:attrName>style.visibility</p:attrName>
                                        </p:attrNameLst>
                                      </p:cBhvr>
                                      <p:to>
                                        <p:strVal val="visible"/>
                                      </p:to>
                                    </p:set>
                                    <p:animEffect transition="in" filter="fade">
                                      <p:cBhvr>
                                        <p:cTn id="83" dur="500"/>
                                        <p:tgtEl>
                                          <p:spTgt spid="19"/>
                                        </p:tgtEl>
                                      </p:cBhvr>
                                    </p:animEffect>
                                  </p:childTnLst>
                                </p:cTn>
                              </p:par>
                            </p:childTnLst>
                          </p:cTn>
                        </p:par>
                        <p:par>
                          <p:cTn id="84" fill="hold">
                            <p:stCondLst>
                              <p:cond delay="10000"/>
                            </p:stCondLst>
                            <p:childTnLst>
                              <p:par>
                                <p:cTn id="85" presetID="10" presetClass="entr" presetSubtype="0" fill="hold" grpId="0" nodeType="afterEffect">
                                  <p:stCondLst>
                                    <p:cond delay="0"/>
                                  </p:stCondLst>
                                  <p:childTnLst>
                                    <p:set>
                                      <p:cBhvr>
                                        <p:cTn id="86" dur="1" fill="hold">
                                          <p:stCondLst>
                                            <p:cond delay="0"/>
                                          </p:stCondLst>
                                        </p:cTn>
                                        <p:tgtEl>
                                          <p:spTgt spid="26"/>
                                        </p:tgtEl>
                                        <p:attrNameLst>
                                          <p:attrName>style.visibility</p:attrName>
                                        </p:attrNameLst>
                                      </p:cBhvr>
                                      <p:to>
                                        <p:strVal val="visible"/>
                                      </p:to>
                                    </p:set>
                                    <p:animEffect transition="in" filter="fade">
                                      <p:cBhvr>
                                        <p:cTn id="87" dur="350"/>
                                        <p:tgtEl>
                                          <p:spTgt spid="26"/>
                                        </p:tgtEl>
                                      </p:cBhvr>
                                    </p:animEffect>
                                  </p:childTnLst>
                                </p:cTn>
                              </p:par>
                              <p:par>
                                <p:cTn id="88" presetID="26" presetClass="emph" presetSubtype="0" fill="hold" grpId="1" nodeType="withEffect">
                                  <p:stCondLst>
                                    <p:cond delay="0"/>
                                  </p:stCondLst>
                                  <p:childTnLst>
                                    <p:animEffect transition="out" filter="fade">
                                      <p:cBhvr>
                                        <p:cTn id="89" dur="400" tmFilter="0, 0; .2, .5; .8, .5; 1, 0"/>
                                        <p:tgtEl>
                                          <p:spTgt spid="26"/>
                                        </p:tgtEl>
                                      </p:cBhvr>
                                    </p:animEffect>
                                    <p:animScale>
                                      <p:cBhvr>
                                        <p:cTn id="90" dur="200" autoRev="1" fill="hold"/>
                                        <p:tgtEl>
                                          <p:spTgt spid="26"/>
                                        </p:tgtEl>
                                      </p:cBhvr>
                                      <p:by x="105000" y="105000"/>
                                    </p:animScale>
                                  </p:childTnLst>
                                </p:cTn>
                              </p:par>
                            </p:childTnLst>
                          </p:cTn>
                        </p:par>
                        <p:par>
                          <p:cTn id="91" fill="hold">
                            <p:stCondLst>
                              <p:cond delay="10500"/>
                            </p:stCondLst>
                            <p:childTnLst>
                              <p:par>
                                <p:cTn id="92" presetID="10" presetClass="entr" presetSubtype="0" fill="hold" grpId="0" nodeType="afterEffect">
                                  <p:stCondLst>
                                    <p:cond delay="0"/>
                                  </p:stCondLst>
                                  <p:childTnLst>
                                    <p:set>
                                      <p:cBhvr>
                                        <p:cTn id="93" dur="1" fill="hold">
                                          <p:stCondLst>
                                            <p:cond delay="0"/>
                                          </p:stCondLst>
                                        </p:cTn>
                                        <p:tgtEl>
                                          <p:spTgt spid="25"/>
                                        </p:tgtEl>
                                        <p:attrNameLst>
                                          <p:attrName>style.visibility</p:attrName>
                                        </p:attrNameLst>
                                      </p:cBhvr>
                                      <p:to>
                                        <p:strVal val="visible"/>
                                      </p:to>
                                    </p:set>
                                    <p:animEffect transition="in" filter="fade">
                                      <p:cBhvr>
                                        <p:cTn id="94" dur="500"/>
                                        <p:tgtEl>
                                          <p:spTgt spid="25"/>
                                        </p:tgtEl>
                                      </p:cBhvr>
                                    </p:animEffect>
                                  </p:childTnLst>
                                </p:cTn>
                              </p:par>
                            </p:childTnLst>
                          </p:cTn>
                        </p:par>
                        <p:par>
                          <p:cTn id="95" fill="hold">
                            <p:stCondLst>
                              <p:cond delay="11000"/>
                            </p:stCondLst>
                            <p:childTnLst>
                              <p:par>
                                <p:cTn id="96" presetID="15" presetClass="entr" presetSubtype="0" fill="hold" grpId="0" nodeType="afterEffect">
                                  <p:stCondLst>
                                    <p:cond delay="0"/>
                                  </p:stCondLst>
                                  <p:childTnLst>
                                    <p:set>
                                      <p:cBhvr>
                                        <p:cTn id="97" dur="1" fill="hold">
                                          <p:stCondLst>
                                            <p:cond delay="0"/>
                                          </p:stCondLst>
                                        </p:cTn>
                                        <p:tgtEl>
                                          <p:spTgt spid="10"/>
                                        </p:tgtEl>
                                        <p:attrNameLst>
                                          <p:attrName>style.visibility</p:attrName>
                                        </p:attrNameLst>
                                      </p:cBhvr>
                                      <p:to>
                                        <p:strVal val="visible"/>
                                      </p:to>
                                    </p:set>
                                    <p:anim calcmode="lin" valueType="num">
                                      <p:cBhvr>
                                        <p:cTn id="98" dur="1000" fill="hold"/>
                                        <p:tgtEl>
                                          <p:spTgt spid="10"/>
                                        </p:tgtEl>
                                        <p:attrNameLst>
                                          <p:attrName>ppt_w</p:attrName>
                                        </p:attrNameLst>
                                      </p:cBhvr>
                                      <p:tavLst>
                                        <p:tav tm="0">
                                          <p:val>
                                            <p:fltVal val="0"/>
                                          </p:val>
                                        </p:tav>
                                        <p:tav tm="100000">
                                          <p:val>
                                            <p:strVal val="#ppt_w"/>
                                          </p:val>
                                        </p:tav>
                                      </p:tavLst>
                                    </p:anim>
                                    <p:anim calcmode="lin" valueType="num">
                                      <p:cBhvr>
                                        <p:cTn id="99" dur="1000" fill="hold"/>
                                        <p:tgtEl>
                                          <p:spTgt spid="10"/>
                                        </p:tgtEl>
                                        <p:attrNameLst>
                                          <p:attrName>ppt_h</p:attrName>
                                        </p:attrNameLst>
                                      </p:cBhvr>
                                      <p:tavLst>
                                        <p:tav tm="0">
                                          <p:val>
                                            <p:fltVal val="0"/>
                                          </p:val>
                                        </p:tav>
                                        <p:tav tm="100000">
                                          <p:val>
                                            <p:strVal val="#ppt_h"/>
                                          </p:val>
                                        </p:tav>
                                      </p:tavLst>
                                    </p:anim>
                                    <p:anim calcmode="lin" valueType="num">
                                      <p:cBhvr>
                                        <p:cTn id="100" dur="1000" fill="hold"/>
                                        <p:tgtEl>
                                          <p:spTgt spid="10"/>
                                        </p:tgtEl>
                                        <p:attrNameLst>
                                          <p:attrName>ppt_x</p:attrName>
                                        </p:attrNameLst>
                                      </p:cBhvr>
                                      <p:tavLst>
                                        <p:tav tm="0" fmla="#ppt_x+(cos(-2*pi*(1-$))*-#ppt_x-sin(-2*pi*(1-$))*(1-#ppt_y))*(1-$)">
                                          <p:val>
                                            <p:fltVal val="0"/>
                                          </p:val>
                                        </p:tav>
                                        <p:tav tm="100000">
                                          <p:val>
                                            <p:fltVal val="1"/>
                                          </p:val>
                                        </p:tav>
                                      </p:tavLst>
                                    </p:anim>
                                    <p:anim calcmode="lin" valueType="num">
                                      <p:cBhvr>
                                        <p:cTn id="101" dur="1000" fill="hold"/>
                                        <p:tgtEl>
                                          <p:spTgt spid="10"/>
                                        </p:tgtEl>
                                        <p:attrNameLst>
                                          <p:attrName>ppt_y</p:attrName>
                                        </p:attrNameLst>
                                      </p:cBhvr>
                                      <p:tavLst>
                                        <p:tav tm="0" fmla="#ppt_y+(sin(-2*pi*(1-$))*-#ppt_x+cos(-2*pi*(1-$))*(1-#ppt_y))*(1-$)">
                                          <p:val>
                                            <p:fltVal val="0"/>
                                          </p:val>
                                        </p:tav>
                                        <p:tav tm="100000">
                                          <p:val>
                                            <p:fltVal val="1"/>
                                          </p:val>
                                        </p:tav>
                                      </p:tavLst>
                                    </p:anim>
                                  </p:childTnLst>
                                </p:cTn>
                              </p:par>
                            </p:childTnLst>
                          </p:cTn>
                        </p:par>
                        <p:par>
                          <p:cTn id="102" fill="hold">
                            <p:stCondLst>
                              <p:cond delay="12000"/>
                            </p:stCondLst>
                            <p:childTnLst>
                              <p:par>
                                <p:cTn id="103" presetID="22" presetClass="entr" presetSubtype="1" fill="hold" nodeType="afterEffect">
                                  <p:stCondLst>
                                    <p:cond delay="0"/>
                                  </p:stCondLst>
                                  <p:childTnLst>
                                    <p:set>
                                      <p:cBhvr>
                                        <p:cTn id="104" dur="1" fill="hold">
                                          <p:stCondLst>
                                            <p:cond delay="0"/>
                                          </p:stCondLst>
                                        </p:cTn>
                                        <p:tgtEl>
                                          <p:spTgt spid="11"/>
                                        </p:tgtEl>
                                        <p:attrNameLst>
                                          <p:attrName>style.visibility</p:attrName>
                                        </p:attrNameLst>
                                      </p:cBhvr>
                                      <p:to>
                                        <p:strVal val="visible"/>
                                      </p:to>
                                    </p:set>
                                    <p:animEffect transition="in" filter="wipe(up)">
                                      <p:cBhvr>
                                        <p:cTn id="105" dur="500"/>
                                        <p:tgtEl>
                                          <p:spTgt spid="11"/>
                                        </p:tgtEl>
                                      </p:cBhvr>
                                    </p:animEffect>
                                  </p:childTnLst>
                                </p:cTn>
                              </p:par>
                            </p:childTnLst>
                          </p:cTn>
                        </p:par>
                        <p:par>
                          <p:cTn id="106" fill="hold">
                            <p:stCondLst>
                              <p:cond delay="12500"/>
                            </p:stCondLst>
                            <p:childTnLst>
                              <p:par>
                                <p:cTn id="107" presetID="21" presetClass="entr" presetSubtype="4" fill="hold" nodeType="afterEffect">
                                  <p:stCondLst>
                                    <p:cond delay="0"/>
                                  </p:stCondLst>
                                  <p:childTnLst>
                                    <p:set>
                                      <p:cBhvr>
                                        <p:cTn id="108" dur="1" fill="hold">
                                          <p:stCondLst>
                                            <p:cond delay="0"/>
                                          </p:stCondLst>
                                        </p:cTn>
                                        <p:tgtEl>
                                          <p:spTgt spid="12"/>
                                        </p:tgtEl>
                                        <p:attrNameLst>
                                          <p:attrName>style.visibility</p:attrName>
                                        </p:attrNameLst>
                                      </p:cBhvr>
                                      <p:to>
                                        <p:strVal val="visible"/>
                                      </p:to>
                                    </p:set>
                                    <p:animEffect transition="in" filter="wheel(4)">
                                      <p:cBhvr>
                                        <p:cTn id="109" dur="2000"/>
                                        <p:tgtEl>
                                          <p:spTgt spid="12"/>
                                        </p:tgtEl>
                                      </p:cBhvr>
                                    </p:animEffect>
                                  </p:childTnLst>
                                </p:cTn>
                              </p:par>
                            </p:childTnLst>
                          </p:cTn>
                        </p:par>
                        <p:par>
                          <p:cTn id="110" fill="hold">
                            <p:stCondLst>
                              <p:cond delay="14500"/>
                            </p:stCondLst>
                            <p:childTnLst>
                              <p:par>
                                <p:cTn id="111" presetID="16" presetClass="entr" presetSubtype="37" fill="hold" grpId="0" nodeType="afterEffect">
                                  <p:stCondLst>
                                    <p:cond delay="0"/>
                                  </p:stCondLst>
                                  <p:childTnLst>
                                    <p:set>
                                      <p:cBhvr>
                                        <p:cTn id="112" dur="1" fill="hold">
                                          <p:stCondLst>
                                            <p:cond delay="0"/>
                                          </p:stCondLst>
                                        </p:cTn>
                                        <p:tgtEl>
                                          <p:spTgt spid="13"/>
                                        </p:tgtEl>
                                        <p:attrNameLst>
                                          <p:attrName>style.visibility</p:attrName>
                                        </p:attrNameLst>
                                      </p:cBhvr>
                                      <p:to>
                                        <p:strVal val="visible"/>
                                      </p:to>
                                    </p:set>
                                    <p:animEffect transition="in" filter="barn(outVertical)">
                                      <p:cBhvr>
                                        <p:cTn id="113" dur="500"/>
                                        <p:tgtEl>
                                          <p:spTgt spid="13"/>
                                        </p:tgtEl>
                                      </p:cBhvr>
                                    </p:animEffect>
                                  </p:childTnLst>
                                </p:cTn>
                              </p:par>
                            </p:childTnLst>
                          </p:cTn>
                        </p:par>
                        <p:par>
                          <p:cTn id="114" fill="hold">
                            <p:stCondLst>
                              <p:cond delay="15000"/>
                            </p:stCondLst>
                            <p:childTnLst>
                              <p:par>
                                <p:cTn id="115" presetID="10" presetClass="entr" presetSubtype="0" fill="hold" grpId="0" nodeType="afterEffect">
                                  <p:stCondLst>
                                    <p:cond delay="0"/>
                                  </p:stCondLst>
                                  <p:childTnLst>
                                    <p:set>
                                      <p:cBhvr>
                                        <p:cTn id="116" dur="1" fill="hold">
                                          <p:stCondLst>
                                            <p:cond delay="0"/>
                                          </p:stCondLst>
                                        </p:cTn>
                                        <p:tgtEl>
                                          <p:spTgt spid="27"/>
                                        </p:tgtEl>
                                        <p:attrNameLst>
                                          <p:attrName>style.visibility</p:attrName>
                                        </p:attrNameLst>
                                      </p:cBhvr>
                                      <p:to>
                                        <p:strVal val="visible"/>
                                      </p:to>
                                    </p:set>
                                    <p:animEffect transition="in" filter="fade">
                                      <p:cBhvr>
                                        <p:cTn id="117" dur="500"/>
                                        <p:tgtEl>
                                          <p:spTgt spid="27"/>
                                        </p:tgtEl>
                                      </p:cBhvr>
                                    </p:animEffect>
                                  </p:childTnLst>
                                </p:cTn>
                              </p:par>
                            </p:childTnLst>
                          </p:cTn>
                        </p:par>
                        <p:par>
                          <p:cTn id="118" fill="hold">
                            <p:stCondLst>
                              <p:cond delay="15500"/>
                            </p:stCondLst>
                            <p:childTnLst>
                              <p:par>
                                <p:cTn id="119" presetID="10" presetClass="entr" presetSubtype="0" fill="hold" grpId="0" nodeType="afterEffect">
                                  <p:stCondLst>
                                    <p:cond delay="0"/>
                                  </p:stCondLst>
                                  <p:childTnLst>
                                    <p:set>
                                      <p:cBhvr>
                                        <p:cTn id="120" dur="1" fill="hold">
                                          <p:stCondLst>
                                            <p:cond delay="0"/>
                                          </p:stCondLst>
                                        </p:cTn>
                                        <p:tgtEl>
                                          <p:spTgt spid="28"/>
                                        </p:tgtEl>
                                        <p:attrNameLst>
                                          <p:attrName>style.visibility</p:attrName>
                                        </p:attrNameLst>
                                      </p:cBhvr>
                                      <p:to>
                                        <p:strVal val="visible"/>
                                      </p:to>
                                    </p:set>
                                    <p:animEffect transition="in" filter="fade">
                                      <p:cBhvr>
                                        <p:cTn id="121" dur="350"/>
                                        <p:tgtEl>
                                          <p:spTgt spid="28"/>
                                        </p:tgtEl>
                                      </p:cBhvr>
                                    </p:animEffect>
                                  </p:childTnLst>
                                </p:cTn>
                              </p:par>
                              <p:par>
                                <p:cTn id="122" presetID="26" presetClass="emph" presetSubtype="0" fill="hold" grpId="1" nodeType="withEffect">
                                  <p:stCondLst>
                                    <p:cond delay="0"/>
                                  </p:stCondLst>
                                  <p:childTnLst>
                                    <p:animEffect transition="out" filter="fade">
                                      <p:cBhvr>
                                        <p:cTn id="123" dur="400" tmFilter="0, 0; .2, .5; .8, .5; 1, 0"/>
                                        <p:tgtEl>
                                          <p:spTgt spid="28"/>
                                        </p:tgtEl>
                                      </p:cBhvr>
                                    </p:animEffect>
                                    <p:animScale>
                                      <p:cBhvr>
                                        <p:cTn id="124" dur="200" autoRev="1" fill="hold"/>
                                        <p:tgtEl>
                                          <p:spTgt spid="28"/>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3" grpId="0" animBg="1"/>
      <p:bldP spid="14" grpId="0" animBg="1"/>
      <p:bldP spid="15" grpId="0" animBg="1"/>
      <p:bldP spid="16" grpId="0" animBg="1"/>
      <p:bldP spid="17" grpId="0"/>
      <p:bldP spid="18" grpId="0"/>
      <p:bldP spid="18" grpId="1"/>
      <p:bldP spid="19" grpId="0"/>
      <p:bldP spid="20" grpId="0"/>
      <p:bldP spid="20" grpId="1"/>
      <p:bldP spid="25" grpId="0"/>
      <p:bldP spid="26" grpId="0"/>
      <p:bldP spid="26" grpId="1"/>
      <p:bldP spid="27" grpId="0"/>
      <p:bldP spid="28" grpId="0"/>
      <p:bldP spid="28" grpId="1"/>
      <p:bldP spid="29" grpId="0"/>
      <p:bldP spid="30" grpId="0" animBg="1"/>
      <p:bldP spid="31"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六边形 5"/>
          <p:cNvSpPr/>
          <p:nvPr/>
        </p:nvSpPr>
        <p:spPr>
          <a:xfrm rot="16200000">
            <a:off x="3927982" y="2351419"/>
            <a:ext cx="1142824" cy="1075598"/>
          </a:xfrm>
          <a:prstGeom prst="hexagon">
            <a:avLst/>
          </a:prstGeom>
          <a:solidFill>
            <a:srgbClr val="00B0F0"/>
          </a:solidFill>
          <a:ln w="15875"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微软雅黑" panose="020B0503020204020204" charset="-122"/>
              <a:ea typeface="微软雅黑" panose="020B0503020204020204" charset="-122"/>
              <a:cs typeface="+mn-ea"/>
              <a:sym typeface="微软雅黑" panose="020B0503020204020204" charset="-122"/>
            </a:endParaRPr>
          </a:p>
        </p:txBody>
      </p:sp>
      <p:pic>
        <p:nvPicPr>
          <p:cNvPr id="7" name="图片 6"/>
          <p:cNvPicPr>
            <a:picLocks noChangeAspect="1"/>
          </p:cNvPicPr>
          <p:nvPr/>
        </p:nvPicPr>
        <p:blipFill>
          <a:blip r:embed="rId3" cstate="print">
            <a:biLevel thresh="50000"/>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4279741" y="2651512"/>
            <a:ext cx="452586" cy="452586"/>
          </a:xfrm>
          <a:prstGeom prst="rect">
            <a:avLst/>
          </a:prstGeom>
        </p:spPr>
      </p:pic>
      <p:sp>
        <p:nvSpPr>
          <p:cNvPr id="8" name="六边形 7"/>
          <p:cNvSpPr/>
          <p:nvPr/>
        </p:nvSpPr>
        <p:spPr>
          <a:xfrm rot="16200000">
            <a:off x="3351256" y="1399835"/>
            <a:ext cx="1142824" cy="1075598"/>
          </a:xfrm>
          <a:prstGeom prst="hexagon">
            <a:avLst/>
          </a:prstGeom>
          <a:solidFill>
            <a:srgbClr val="0070C0"/>
          </a:solidFill>
          <a:ln w="15875"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微软雅黑" panose="020B0503020204020204" charset="-122"/>
              <a:ea typeface="微软雅黑" panose="020B0503020204020204" charset="-122"/>
              <a:cs typeface="+mn-ea"/>
              <a:sym typeface="微软雅黑" panose="020B0503020204020204" charset="-122"/>
            </a:endParaRPr>
          </a:p>
        </p:txBody>
      </p:sp>
      <p:pic>
        <p:nvPicPr>
          <p:cNvPr id="9" name="图片 8"/>
          <p:cNvPicPr>
            <a:picLocks noChangeAspect="1"/>
          </p:cNvPicPr>
          <p:nvPr/>
        </p:nvPicPr>
        <p:blipFill>
          <a:blip r:embed="rId5" cstate="print">
            <a:lum bright="70000" contrast="-70000"/>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tretch>
            <a:fillRect/>
          </a:stretch>
        </p:blipFill>
        <p:spPr>
          <a:xfrm>
            <a:off x="3703015" y="1699928"/>
            <a:ext cx="452586" cy="452586"/>
          </a:xfrm>
          <a:prstGeom prst="rect">
            <a:avLst/>
          </a:prstGeom>
        </p:spPr>
      </p:pic>
      <p:sp>
        <p:nvSpPr>
          <p:cNvPr id="10" name="六边形 9"/>
          <p:cNvSpPr/>
          <p:nvPr/>
        </p:nvSpPr>
        <p:spPr>
          <a:xfrm rot="16200000">
            <a:off x="2770671" y="2351418"/>
            <a:ext cx="1142824" cy="1075598"/>
          </a:xfrm>
          <a:prstGeom prst="hexagon">
            <a:avLst/>
          </a:prstGeom>
          <a:solidFill>
            <a:srgbClr val="0070C0"/>
          </a:solidFill>
          <a:ln w="15875"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微软雅黑" panose="020B0503020204020204" charset="-122"/>
              <a:ea typeface="微软雅黑" panose="020B0503020204020204" charset="-122"/>
              <a:cs typeface="+mn-ea"/>
              <a:sym typeface="微软雅黑" panose="020B0503020204020204" charset="-122"/>
            </a:endParaRPr>
          </a:p>
        </p:txBody>
      </p:sp>
      <p:pic>
        <p:nvPicPr>
          <p:cNvPr id="11" name="图片 10"/>
          <p:cNvPicPr>
            <a:picLocks noChangeAspect="1"/>
          </p:cNvPicPr>
          <p:nvPr/>
        </p:nvPicPr>
        <p:blipFill>
          <a:blip r:embed="rId7" cstate="print">
            <a:biLevel thresh="75000"/>
            <a:extLst>
              <a:ext uri="{28A0092B-C50C-407E-A947-70E740481C1C}">
                <a14:useLocalDpi xmlns:a14="http://schemas.microsoft.com/office/drawing/2010/main" val="0"/>
              </a:ext>
            </a:extLst>
          </a:blip>
          <a:stretch>
            <a:fillRect/>
          </a:stretch>
        </p:blipFill>
        <p:spPr>
          <a:xfrm>
            <a:off x="3122430" y="2651511"/>
            <a:ext cx="452586" cy="452586"/>
          </a:xfrm>
          <a:prstGeom prst="rect">
            <a:avLst/>
          </a:prstGeom>
        </p:spPr>
      </p:pic>
      <p:sp>
        <p:nvSpPr>
          <p:cNvPr id="12" name="六边形 11"/>
          <p:cNvSpPr/>
          <p:nvPr/>
        </p:nvSpPr>
        <p:spPr>
          <a:xfrm rot="16200000">
            <a:off x="3351256" y="3334747"/>
            <a:ext cx="1142824" cy="1075598"/>
          </a:xfrm>
          <a:prstGeom prst="hexagon">
            <a:avLst/>
          </a:prstGeom>
          <a:solidFill>
            <a:srgbClr val="0070C0"/>
          </a:solidFill>
          <a:ln w="15875"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微软雅黑" panose="020B0503020204020204" charset="-122"/>
              <a:ea typeface="微软雅黑" panose="020B0503020204020204" charset="-122"/>
              <a:cs typeface="+mn-ea"/>
              <a:sym typeface="微软雅黑" panose="020B0503020204020204" charset="-122"/>
            </a:endParaRPr>
          </a:p>
        </p:txBody>
      </p:sp>
      <p:pic>
        <p:nvPicPr>
          <p:cNvPr id="13" name="图片 12"/>
          <p:cNvPicPr>
            <a:picLocks noChangeAspect="1"/>
          </p:cNvPicPr>
          <p:nvPr/>
        </p:nvPicPr>
        <p:blipFill>
          <a:blip r:embed="rId8">
            <a:biLevel thresh="75000"/>
            <a:extLst>
              <a:ext uri="{28A0092B-C50C-407E-A947-70E740481C1C}">
                <a14:useLocalDpi xmlns:a14="http://schemas.microsoft.com/office/drawing/2010/main" val="0"/>
              </a:ext>
            </a:extLst>
          </a:blip>
          <a:stretch>
            <a:fillRect/>
          </a:stretch>
        </p:blipFill>
        <p:spPr>
          <a:xfrm>
            <a:off x="3703015" y="3634840"/>
            <a:ext cx="452586" cy="452586"/>
          </a:xfrm>
          <a:prstGeom prst="rect">
            <a:avLst/>
          </a:prstGeom>
        </p:spPr>
      </p:pic>
      <p:sp>
        <p:nvSpPr>
          <p:cNvPr id="14" name="六边形 13"/>
          <p:cNvSpPr/>
          <p:nvPr/>
        </p:nvSpPr>
        <p:spPr>
          <a:xfrm rot="16200000">
            <a:off x="4550734" y="3285556"/>
            <a:ext cx="1142824" cy="1075598"/>
          </a:xfrm>
          <a:prstGeom prst="hexagon">
            <a:avLst/>
          </a:prstGeom>
          <a:solidFill>
            <a:srgbClr val="0070C0"/>
          </a:solidFill>
          <a:ln w="15875"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微软雅黑" panose="020B0503020204020204" charset="-122"/>
              <a:ea typeface="微软雅黑" panose="020B0503020204020204" charset="-122"/>
              <a:cs typeface="+mn-ea"/>
              <a:sym typeface="微软雅黑" panose="020B0503020204020204" charset="-122"/>
            </a:endParaRPr>
          </a:p>
        </p:txBody>
      </p:sp>
      <p:pic>
        <p:nvPicPr>
          <p:cNvPr id="15" name="图片 14"/>
          <p:cNvPicPr>
            <a:picLocks noChangeAspect="1"/>
          </p:cNvPicPr>
          <p:nvPr/>
        </p:nvPicPr>
        <p:blipFill>
          <a:blip r:embed="rId9" cstate="print">
            <a:biLevel thresh="75000"/>
            <a:extLst>
              <a:ext uri="{28A0092B-C50C-407E-A947-70E740481C1C}">
                <a14:useLocalDpi xmlns:a14="http://schemas.microsoft.com/office/drawing/2010/main" val="0"/>
              </a:ext>
            </a:extLst>
          </a:blip>
          <a:stretch>
            <a:fillRect/>
          </a:stretch>
        </p:blipFill>
        <p:spPr>
          <a:xfrm>
            <a:off x="4902493" y="3581213"/>
            <a:ext cx="452586" cy="484284"/>
          </a:xfrm>
          <a:prstGeom prst="rect">
            <a:avLst/>
          </a:prstGeom>
        </p:spPr>
      </p:pic>
      <p:sp>
        <p:nvSpPr>
          <p:cNvPr id="16" name="六边形 15"/>
          <p:cNvSpPr/>
          <p:nvPr/>
        </p:nvSpPr>
        <p:spPr>
          <a:xfrm rot="16200000">
            <a:off x="5081893" y="2326116"/>
            <a:ext cx="1142824" cy="1075598"/>
          </a:xfrm>
          <a:prstGeom prst="hexagon">
            <a:avLst/>
          </a:prstGeom>
          <a:solidFill>
            <a:srgbClr val="0070C0"/>
          </a:solidFill>
          <a:ln w="15875"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微软雅黑" panose="020B0503020204020204" charset="-122"/>
              <a:ea typeface="微软雅黑" panose="020B0503020204020204" charset="-122"/>
              <a:cs typeface="+mn-ea"/>
              <a:sym typeface="微软雅黑" panose="020B0503020204020204" charset="-122"/>
            </a:endParaRPr>
          </a:p>
        </p:txBody>
      </p:sp>
      <p:pic>
        <p:nvPicPr>
          <p:cNvPr id="17" name="图片 16"/>
          <p:cNvPicPr>
            <a:picLocks noChangeAspect="1"/>
          </p:cNvPicPr>
          <p:nvPr/>
        </p:nvPicPr>
        <p:blipFill>
          <a:blip r:embed="rId10" cstate="print">
            <a:biLevel thresh="75000"/>
            <a:extLst>
              <a:ext uri="{28A0092B-C50C-407E-A947-70E740481C1C}">
                <a14:useLocalDpi xmlns:a14="http://schemas.microsoft.com/office/drawing/2010/main" val="0"/>
              </a:ext>
            </a:extLst>
          </a:blip>
          <a:stretch>
            <a:fillRect/>
          </a:stretch>
        </p:blipFill>
        <p:spPr>
          <a:xfrm>
            <a:off x="5427087" y="2750025"/>
            <a:ext cx="473540" cy="263077"/>
          </a:xfrm>
          <a:prstGeom prst="rect">
            <a:avLst/>
          </a:prstGeom>
        </p:spPr>
      </p:pic>
      <p:sp>
        <p:nvSpPr>
          <p:cNvPr id="18" name="六边形 17"/>
          <p:cNvSpPr/>
          <p:nvPr/>
        </p:nvSpPr>
        <p:spPr>
          <a:xfrm rot="16200000">
            <a:off x="4530777" y="1369525"/>
            <a:ext cx="1142824" cy="1075598"/>
          </a:xfrm>
          <a:prstGeom prst="hexagon">
            <a:avLst/>
          </a:prstGeom>
          <a:solidFill>
            <a:srgbClr val="0070C0"/>
          </a:solidFill>
          <a:ln w="15875"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微软雅黑" panose="020B0503020204020204" charset="-122"/>
              <a:ea typeface="微软雅黑" panose="020B0503020204020204" charset="-122"/>
              <a:cs typeface="+mn-ea"/>
              <a:sym typeface="微软雅黑" panose="020B0503020204020204" charset="-122"/>
            </a:endParaRPr>
          </a:p>
        </p:txBody>
      </p:sp>
      <p:pic>
        <p:nvPicPr>
          <p:cNvPr id="19" name="图片 18"/>
          <p:cNvPicPr>
            <a:picLocks noChangeAspect="1"/>
          </p:cNvPicPr>
          <p:nvPr/>
        </p:nvPicPr>
        <p:blipFill>
          <a:blip r:embed="rId11">
            <a:biLevel thresh="75000"/>
            <a:extLst>
              <a:ext uri="{28A0092B-C50C-407E-A947-70E740481C1C}">
                <a14:useLocalDpi xmlns:a14="http://schemas.microsoft.com/office/drawing/2010/main" val="0"/>
              </a:ext>
            </a:extLst>
          </a:blip>
          <a:stretch>
            <a:fillRect/>
          </a:stretch>
        </p:blipFill>
        <p:spPr>
          <a:xfrm>
            <a:off x="4786480" y="1578297"/>
            <a:ext cx="658051" cy="658051"/>
          </a:xfrm>
          <a:prstGeom prst="rect">
            <a:avLst/>
          </a:prstGeom>
        </p:spPr>
      </p:pic>
      <p:sp>
        <p:nvSpPr>
          <p:cNvPr id="20" name="矩形 19"/>
          <p:cNvSpPr/>
          <p:nvPr/>
        </p:nvSpPr>
        <p:spPr>
          <a:xfrm flipH="1">
            <a:off x="5828619" y="1706277"/>
            <a:ext cx="2624771" cy="492414"/>
          </a:xfrm>
          <a:prstGeom prst="rect">
            <a:avLst/>
          </a:prstGeom>
          <a:effectLst/>
        </p:spPr>
        <p:txBody>
          <a:bodyPr wrap="square" lIns="121893" tIns="60946" rIns="121893" bIns="60946">
            <a:spAutoFit/>
          </a:bodyPr>
          <a:lstStyle/>
          <a:p>
            <a:r>
              <a:rPr lang="zh-CN" altLang="en-US" sz="1200" dirty="0">
                <a:solidFill>
                  <a:schemeClr val="tx1">
                    <a:lumMod val="95000"/>
                    <a:lumOff val="5000"/>
                  </a:schemeClr>
                </a:solidFill>
                <a:latin typeface="微软雅黑" panose="020B0503020204020204" charset="-122"/>
                <a:ea typeface="微软雅黑" panose="020B0503020204020204" charset="-122"/>
                <a:cs typeface="+mn-ea"/>
                <a:sym typeface="微软雅黑" panose="020B0503020204020204" charset="-122"/>
              </a:rPr>
              <a:t>通过预算管理这一有效的手段，全局从上至下的规范意识进一步增强。</a:t>
            </a:r>
            <a:endParaRPr lang="en-US" altLang="zh-CN" sz="1200" dirty="0">
              <a:solidFill>
                <a:schemeClr val="tx1">
                  <a:lumMod val="95000"/>
                  <a:lumOff val="5000"/>
                </a:schemeClr>
              </a:solidFill>
              <a:latin typeface="微软雅黑" panose="020B0503020204020204" charset="-122"/>
              <a:ea typeface="微软雅黑" panose="020B0503020204020204" charset="-122"/>
              <a:cs typeface="+mn-ea"/>
              <a:sym typeface="微软雅黑" panose="020B0503020204020204" charset="-122"/>
            </a:endParaRPr>
          </a:p>
        </p:txBody>
      </p:sp>
      <p:sp>
        <p:nvSpPr>
          <p:cNvPr id="25" name="矩形 24"/>
          <p:cNvSpPr/>
          <p:nvPr/>
        </p:nvSpPr>
        <p:spPr>
          <a:xfrm>
            <a:off x="5838985" y="1460699"/>
            <a:ext cx="2338167" cy="328267"/>
          </a:xfrm>
          <a:prstGeom prst="rect">
            <a:avLst/>
          </a:prstGeom>
        </p:spPr>
        <p:txBody>
          <a:bodyPr wrap="square" lIns="121893" tIns="60946" rIns="121893" bIns="60946">
            <a:spAutoFit/>
          </a:bodyPr>
          <a:lstStyle/>
          <a:p>
            <a:pPr algn="just" defTabSz="1218565" fontAlgn="base">
              <a:lnSpc>
                <a:spcPts val="1600"/>
              </a:lnSpc>
              <a:spcBef>
                <a:spcPct val="0"/>
              </a:spcBef>
              <a:spcAft>
                <a:spcPct val="0"/>
              </a:spcAft>
            </a:pPr>
            <a:r>
              <a:rPr lang="zh-CN" altLang="en-US" sz="1600" b="1" dirty="0">
                <a:solidFill>
                  <a:schemeClr val="tx1">
                    <a:lumMod val="95000"/>
                    <a:lumOff val="5000"/>
                  </a:schemeClr>
                </a:solidFill>
                <a:latin typeface="微软雅黑" panose="020B0503020204020204" charset="-122"/>
                <a:ea typeface="微软雅黑" panose="020B0503020204020204" charset="-122"/>
                <a:cs typeface="+mn-ea"/>
                <a:sym typeface="微软雅黑" panose="020B0503020204020204" charset="-122"/>
              </a:rPr>
              <a:t>这里填写小标题</a:t>
            </a:r>
            <a:endParaRPr lang="en-US" altLang="zh-CN" sz="1600" b="1" dirty="0">
              <a:solidFill>
                <a:schemeClr val="tx1">
                  <a:lumMod val="95000"/>
                  <a:lumOff val="5000"/>
                </a:schemeClr>
              </a:solidFill>
              <a:latin typeface="微软雅黑" panose="020B0503020204020204" charset="-122"/>
              <a:ea typeface="微软雅黑" panose="020B0503020204020204" charset="-122"/>
              <a:cs typeface="+mn-ea"/>
              <a:sym typeface="微软雅黑" panose="020B0503020204020204" charset="-122"/>
            </a:endParaRPr>
          </a:p>
        </p:txBody>
      </p:sp>
      <p:sp>
        <p:nvSpPr>
          <p:cNvPr id="26" name="矩形 25"/>
          <p:cNvSpPr/>
          <p:nvPr/>
        </p:nvSpPr>
        <p:spPr>
          <a:xfrm flipH="1">
            <a:off x="6436002" y="2714017"/>
            <a:ext cx="2624771" cy="492414"/>
          </a:xfrm>
          <a:prstGeom prst="rect">
            <a:avLst/>
          </a:prstGeom>
          <a:effectLst/>
        </p:spPr>
        <p:txBody>
          <a:bodyPr wrap="square" lIns="121893" tIns="60946" rIns="121893" bIns="60946">
            <a:spAutoFit/>
          </a:bodyPr>
          <a:lstStyle/>
          <a:p>
            <a:r>
              <a:rPr lang="zh-CN" altLang="en-US" sz="1200" dirty="0">
                <a:solidFill>
                  <a:schemeClr val="tx1">
                    <a:lumMod val="95000"/>
                    <a:lumOff val="5000"/>
                  </a:schemeClr>
                </a:solidFill>
                <a:latin typeface="微软雅黑" panose="020B0503020204020204" charset="-122"/>
                <a:ea typeface="微软雅黑" panose="020B0503020204020204" charset="-122"/>
                <a:cs typeface="+mn-ea"/>
                <a:sym typeface="微软雅黑" panose="020B0503020204020204" charset="-122"/>
              </a:rPr>
              <a:t>通过预算管理这一有效的手段，全局从上至下的规范意识进一步增强。</a:t>
            </a:r>
            <a:endParaRPr lang="en-US" altLang="zh-CN" sz="1200" dirty="0">
              <a:solidFill>
                <a:schemeClr val="tx1">
                  <a:lumMod val="95000"/>
                  <a:lumOff val="5000"/>
                </a:schemeClr>
              </a:solidFill>
              <a:latin typeface="微软雅黑" panose="020B0503020204020204" charset="-122"/>
              <a:ea typeface="微软雅黑" panose="020B0503020204020204" charset="-122"/>
              <a:cs typeface="+mn-ea"/>
              <a:sym typeface="微软雅黑" panose="020B0503020204020204" charset="-122"/>
            </a:endParaRPr>
          </a:p>
        </p:txBody>
      </p:sp>
      <p:sp>
        <p:nvSpPr>
          <p:cNvPr id="27" name="矩形 26"/>
          <p:cNvSpPr/>
          <p:nvPr/>
        </p:nvSpPr>
        <p:spPr>
          <a:xfrm>
            <a:off x="6446368" y="2468439"/>
            <a:ext cx="2338167" cy="328267"/>
          </a:xfrm>
          <a:prstGeom prst="rect">
            <a:avLst/>
          </a:prstGeom>
        </p:spPr>
        <p:txBody>
          <a:bodyPr wrap="square" lIns="121893" tIns="60946" rIns="121893" bIns="60946">
            <a:spAutoFit/>
          </a:bodyPr>
          <a:lstStyle/>
          <a:p>
            <a:pPr algn="just" defTabSz="1218565" fontAlgn="base">
              <a:lnSpc>
                <a:spcPts val="1600"/>
              </a:lnSpc>
              <a:spcBef>
                <a:spcPct val="0"/>
              </a:spcBef>
              <a:spcAft>
                <a:spcPct val="0"/>
              </a:spcAft>
            </a:pPr>
            <a:r>
              <a:rPr lang="zh-CN" altLang="en-US" sz="1600" b="1" dirty="0">
                <a:solidFill>
                  <a:schemeClr val="tx1">
                    <a:lumMod val="95000"/>
                    <a:lumOff val="5000"/>
                  </a:schemeClr>
                </a:solidFill>
                <a:latin typeface="微软雅黑" panose="020B0503020204020204" charset="-122"/>
                <a:ea typeface="微软雅黑" panose="020B0503020204020204" charset="-122"/>
                <a:cs typeface="+mn-ea"/>
                <a:sym typeface="微软雅黑" panose="020B0503020204020204" charset="-122"/>
              </a:rPr>
              <a:t>这里填写小标题</a:t>
            </a:r>
            <a:endParaRPr lang="en-US" altLang="zh-CN" sz="1600" b="1" dirty="0">
              <a:solidFill>
                <a:schemeClr val="tx1">
                  <a:lumMod val="95000"/>
                  <a:lumOff val="5000"/>
                </a:schemeClr>
              </a:solidFill>
              <a:latin typeface="微软雅黑" panose="020B0503020204020204" charset="-122"/>
              <a:ea typeface="微软雅黑" panose="020B0503020204020204" charset="-122"/>
              <a:cs typeface="+mn-ea"/>
              <a:sym typeface="微软雅黑" panose="020B0503020204020204" charset="-122"/>
            </a:endParaRPr>
          </a:p>
        </p:txBody>
      </p:sp>
      <p:sp>
        <p:nvSpPr>
          <p:cNvPr id="28" name="矩形 27"/>
          <p:cNvSpPr/>
          <p:nvPr/>
        </p:nvSpPr>
        <p:spPr>
          <a:xfrm flipH="1">
            <a:off x="5864456" y="3804636"/>
            <a:ext cx="2624771" cy="492414"/>
          </a:xfrm>
          <a:prstGeom prst="rect">
            <a:avLst/>
          </a:prstGeom>
          <a:effectLst/>
        </p:spPr>
        <p:txBody>
          <a:bodyPr wrap="square" lIns="121893" tIns="60946" rIns="121893" bIns="60946">
            <a:spAutoFit/>
          </a:bodyPr>
          <a:lstStyle/>
          <a:p>
            <a:r>
              <a:rPr lang="zh-CN" altLang="en-US" sz="1200" dirty="0">
                <a:solidFill>
                  <a:schemeClr val="tx1">
                    <a:lumMod val="95000"/>
                    <a:lumOff val="5000"/>
                  </a:schemeClr>
                </a:solidFill>
                <a:latin typeface="微软雅黑" panose="020B0503020204020204" charset="-122"/>
                <a:ea typeface="微软雅黑" panose="020B0503020204020204" charset="-122"/>
                <a:cs typeface="+mn-ea"/>
                <a:sym typeface="微软雅黑" panose="020B0503020204020204" charset="-122"/>
              </a:rPr>
              <a:t>通过预算管理这一有效的手段，全局从上至下的规范意识进一步增强。</a:t>
            </a:r>
            <a:endParaRPr lang="en-US" altLang="zh-CN" sz="1200" dirty="0">
              <a:solidFill>
                <a:schemeClr val="tx1">
                  <a:lumMod val="95000"/>
                  <a:lumOff val="5000"/>
                </a:schemeClr>
              </a:solidFill>
              <a:latin typeface="微软雅黑" panose="020B0503020204020204" charset="-122"/>
              <a:ea typeface="微软雅黑" panose="020B0503020204020204" charset="-122"/>
              <a:cs typeface="+mn-ea"/>
              <a:sym typeface="微软雅黑" panose="020B0503020204020204" charset="-122"/>
            </a:endParaRPr>
          </a:p>
        </p:txBody>
      </p:sp>
      <p:sp>
        <p:nvSpPr>
          <p:cNvPr id="29" name="矩形 28"/>
          <p:cNvSpPr/>
          <p:nvPr/>
        </p:nvSpPr>
        <p:spPr>
          <a:xfrm>
            <a:off x="5874822" y="3559058"/>
            <a:ext cx="2338167" cy="328267"/>
          </a:xfrm>
          <a:prstGeom prst="rect">
            <a:avLst/>
          </a:prstGeom>
        </p:spPr>
        <p:txBody>
          <a:bodyPr wrap="square" lIns="121893" tIns="60946" rIns="121893" bIns="60946">
            <a:spAutoFit/>
          </a:bodyPr>
          <a:lstStyle/>
          <a:p>
            <a:pPr algn="just" defTabSz="1218565" fontAlgn="base">
              <a:lnSpc>
                <a:spcPts val="1600"/>
              </a:lnSpc>
              <a:spcBef>
                <a:spcPct val="0"/>
              </a:spcBef>
              <a:spcAft>
                <a:spcPct val="0"/>
              </a:spcAft>
            </a:pPr>
            <a:r>
              <a:rPr lang="zh-CN" altLang="en-US" sz="1600" b="1" dirty="0">
                <a:solidFill>
                  <a:schemeClr val="tx1">
                    <a:lumMod val="95000"/>
                    <a:lumOff val="5000"/>
                  </a:schemeClr>
                </a:solidFill>
                <a:latin typeface="微软雅黑" panose="020B0503020204020204" charset="-122"/>
                <a:ea typeface="微软雅黑" panose="020B0503020204020204" charset="-122"/>
                <a:cs typeface="+mn-ea"/>
                <a:sym typeface="微软雅黑" panose="020B0503020204020204" charset="-122"/>
              </a:rPr>
              <a:t>这里填写小标题</a:t>
            </a:r>
            <a:endParaRPr lang="en-US" altLang="zh-CN" sz="1600" b="1" dirty="0">
              <a:solidFill>
                <a:schemeClr val="tx1">
                  <a:lumMod val="95000"/>
                  <a:lumOff val="5000"/>
                </a:schemeClr>
              </a:solidFill>
              <a:latin typeface="微软雅黑" panose="020B0503020204020204" charset="-122"/>
              <a:ea typeface="微软雅黑" panose="020B0503020204020204" charset="-122"/>
              <a:cs typeface="+mn-ea"/>
              <a:sym typeface="微软雅黑" panose="020B0503020204020204" charset="-122"/>
            </a:endParaRPr>
          </a:p>
        </p:txBody>
      </p:sp>
      <p:sp>
        <p:nvSpPr>
          <p:cNvPr id="30" name="矩形 29"/>
          <p:cNvSpPr/>
          <p:nvPr/>
        </p:nvSpPr>
        <p:spPr>
          <a:xfrm flipH="1">
            <a:off x="455750" y="3869203"/>
            <a:ext cx="2624771" cy="492414"/>
          </a:xfrm>
          <a:prstGeom prst="rect">
            <a:avLst/>
          </a:prstGeom>
          <a:effectLst/>
        </p:spPr>
        <p:txBody>
          <a:bodyPr wrap="square" lIns="121893" tIns="60946" rIns="121893" bIns="60946">
            <a:spAutoFit/>
          </a:bodyPr>
          <a:lstStyle/>
          <a:p>
            <a:r>
              <a:rPr lang="zh-CN" altLang="en-US" sz="1200" dirty="0">
                <a:solidFill>
                  <a:schemeClr val="tx1">
                    <a:lumMod val="95000"/>
                    <a:lumOff val="5000"/>
                  </a:schemeClr>
                </a:solidFill>
                <a:latin typeface="微软雅黑" panose="020B0503020204020204" charset="-122"/>
                <a:ea typeface="微软雅黑" panose="020B0503020204020204" charset="-122"/>
                <a:cs typeface="+mn-ea"/>
                <a:sym typeface="微软雅黑" panose="020B0503020204020204" charset="-122"/>
              </a:rPr>
              <a:t>通过预算管理这一有效的手段，全局从上至下的规范意识进一步增强。</a:t>
            </a:r>
            <a:endParaRPr lang="en-US" altLang="zh-CN" sz="1200" dirty="0">
              <a:solidFill>
                <a:schemeClr val="tx1">
                  <a:lumMod val="95000"/>
                  <a:lumOff val="5000"/>
                </a:schemeClr>
              </a:solidFill>
              <a:latin typeface="微软雅黑" panose="020B0503020204020204" charset="-122"/>
              <a:ea typeface="微软雅黑" panose="020B0503020204020204" charset="-122"/>
              <a:cs typeface="+mn-ea"/>
              <a:sym typeface="微软雅黑" panose="020B0503020204020204" charset="-122"/>
            </a:endParaRPr>
          </a:p>
        </p:txBody>
      </p:sp>
      <p:sp>
        <p:nvSpPr>
          <p:cNvPr id="31" name="矩形 30"/>
          <p:cNvSpPr/>
          <p:nvPr/>
        </p:nvSpPr>
        <p:spPr>
          <a:xfrm>
            <a:off x="1330213" y="3589166"/>
            <a:ext cx="1690094" cy="328267"/>
          </a:xfrm>
          <a:prstGeom prst="rect">
            <a:avLst/>
          </a:prstGeom>
        </p:spPr>
        <p:txBody>
          <a:bodyPr wrap="square" lIns="121893" tIns="60946" rIns="121893" bIns="60946">
            <a:spAutoFit/>
          </a:bodyPr>
          <a:lstStyle/>
          <a:p>
            <a:pPr algn="just" defTabSz="1218565" fontAlgn="base">
              <a:lnSpc>
                <a:spcPts val="1600"/>
              </a:lnSpc>
              <a:spcBef>
                <a:spcPct val="0"/>
              </a:spcBef>
              <a:spcAft>
                <a:spcPct val="0"/>
              </a:spcAft>
            </a:pPr>
            <a:r>
              <a:rPr lang="zh-CN" altLang="en-US" sz="1600" b="1" dirty="0">
                <a:solidFill>
                  <a:schemeClr val="tx1">
                    <a:lumMod val="95000"/>
                    <a:lumOff val="5000"/>
                  </a:schemeClr>
                </a:solidFill>
                <a:latin typeface="微软雅黑" panose="020B0503020204020204" charset="-122"/>
                <a:ea typeface="微软雅黑" panose="020B0503020204020204" charset="-122"/>
                <a:cs typeface="+mn-ea"/>
                <a:sym typeface="微软雅黑" panose="020B0503020204020204" charset="-122"/>
              </a:rPr>
              <a:t>这里填写小标题</a:t>
            </a:r>
            <a:endParaRPr lang="en-US" altLang="zh-CN" sz="1600" b="1" dirty="0">
              <a:solidFill>
                <a:schemeClr val="tx1">
                  <a:lumMod val="95000"/>
                  <a:lumOff val="5000"/>
                </a:schemeClr>
              </a:solidFill>
              <a:latin typeface="微软雅黑" panose="020B0503020204020204" charset="-122"/>
              <a:ea typeface="微软雅黑" panose="020B0503020204020204" charset="-122"/>
              <a:cs typeface="+mn-ea"/>
              <a:sym typeface="微软雅黑" panose="020B0503020204020204" charset="-122"/>
            </a:endParaRPr>
          </a:p>
        </p:txBody>
      </p:sp>
      <p:sp>
        <p:nvSpPr>
          <p:cNvPr id="32" name="矩形 31"/>
          <p:cNvSpPr/>
          <p:nvPr/>
        </p:nvSpPr>
        <p:spPr>
          <a:xfrm flipH="1">
            <a:off x="179512" y="2758773"/>
            <a:ext cx="2624771" cy="492414"/>
          </a:xfrm>
          <a:prstGeom prst="rect">
            <a:avLst/>
          </a:prstGeom>
          <a:effectLst/>
        </p:spPr>
        <p:txBody>
          <a:bodyPr wrap="square" lIns="121893" tIns="60946" rIns="121893" bIns="60946">
            <a:spAutoFit/>
          </a:bodyPr>
          <a:lstStyle/>
          <a:p>
            <a:r>
              <a:rPr lang="zh-CN" altLang="en-US" sz="1200" dirty="0">
                <a:solidFill>
                  <a:schemeClr val="tx1">
                    <a:lumMod val="95000"/>
                    <a:lumOff val="5000"/>
                  </a:schemeClr>
                </a:solidFill>
                <a:latin typeface="微软雅黑" panose="020B0503020204020204" charset="-122"/>
                <a:ea typeface="微软雅黑" panose="020B0503020204020204" charset="-122"/>
                <a:cs typeface="+mn-ea"/>
                <a:sym typeface="微软雅黑" panose="020B0503020204020204" charset="-122"/>
              </a:rPr>
              <a:t>通过预算管理这一有效的手段，全局从上至下的规范意识进一步增强。</a:t>
            </a:r>
            <a:endParaRPr lang="en-US" altLang="zh-CN" sz="1200" dirty="0">
              <a:solidFill>
                <a:schemeClr val="tx1">
                  <a:lumMod val="95000"/>
                  <a:lumOff val="5000"/>
                </a:schemeClr>
              </a:solidFill>
              <a:latin typeface="微软雅黑" panose="020B0503020204020204" charset="-122"/>
              <a:ea typeface="微软雅黑" panose="020B0503020204020204" charset="-122"/>
              <a:cs typeface="+mn-ea"/>
              <a:sym typeface="微软雅黑" panose="020B0503020204020204" charset="-122"/>
            </a:endParaRPr>
          </a:p>
        </p:txBody>
      </p:sp>
      <p:sp>
        <p:nvSpPr>
          <p:cNvPr id="33" name="矩形 32"/>
          <p:cNvSpPr/>
          <p:nvPr/>
        </p:nvSpPr>
        <p:spPr>
          <a:xfrm>
            <a:off x="1053975" y="2478736"/>
            <a:ext cx="1690094" cy="328267"/>
          </a:xfrm>
          <a:prstGeom prst="rect">
            <a:avLst/>
          </a:prstGeom>
        </p:spPr>
        <p:txBody>
          <a:bodyPr wrap="square" lIns="121893" tIns="60946" rIns="121893" bIns="60946">
            <a:spAutoFit/>
          </a:bodyPr>
          <a:lstStyle/>
          <a:p>
            <a:pPr algn="just" defTabSz="1218565" fontAlgn="base">
              <a:lnSpc>
                <a:spcPts val="1600"/>
              </a:lnSpc>
              <a:spcBef>
                <a:spcPct val="0"/>
              </a:spcBef>
              <a:spcAft>
                <a:spcPct val="0"/>
              </a:spcAft>
            </a:pPr>
            <a:r>
              <a:rPr lang="zh-CN" altLang="en-US" sz="1600" b="1" dirty="0">
                <a:solidFill>
                  <a:schemeClr val="tx1">
                    <a:lumMod val="95000"/>
                    <a:lumOff val="5000"/>
                  </a:schemeClr>
                </a:solidFill>
                <a:latin typeface="微软雅黑" panose="020B0503020204020204" charset="-122"/>
                <a:ea typeface="微软雅黑" panose="020B0503020204020204" charset="-122"/>
                <a:cs typeface="+mn-ea"/>
                <a:sym typeface="微软雅黑" panose="020B0503020204020204" charset="-122"/>
              </a:rPr>
              <a:t>这里填写小标题</a:t>
            </a:r>
            <a:endParaRPr lang="en-US" altLang="zh-CN" sz="1600" b="1" dirty="0">
              <a:solidFill>
                <a:schemeClr val="tx1">
                  <a:lumMod val="95000"/>
                  <a:lumOff val="5000"/>
                </a:schemeClr>
              </a:solidFill>
              <a:latin typeface="微软雅黑" panose="020B0503020204020204" charset="-122"/>
              <a:ea typeface="微软雅黑" panose="020B0503020204020204" charset="-122"/>
              <a:cs typeface="+mn-ea"/>
              <a:sym typeface="微软雅黑" panose="020B0503020204020204" charset="-122"/>
            </a:endParaRPr>
          </a:p>
        </p:txBody>
      </p:sp>
      <p:sp>
        <p:nvSpPr>
          <p:cNvPr id="34" name="矩形 33"/>
          <p:cNvSpPr/>
          <p:nvPr/>
        </p:nvSpPr>
        <p:spPr>
          <a:xfrm flipH="1">
            <a:off x="554863" y="1740736"/>
            <a:ext cx="2624771" cy="492414"/>
          </a:xfrm>
          <a:prstGeom prst="rect">
            <a:avLst/>
          </a:prstGeom>
          <a:effectLst/>
        </p:spPr>
        <p:txBody>
          <a:bodyPr wrap="square" lIns="121893" tIns="60946" rIns="121893" bIns="60946">
            <a:spAutoFit/>
          </a:bodyPr>
          <a:lstStyle/>
          <a:p>
            <a:r>
              <a:rPr lang="zh-CN" altLang="en-US" sz="1200" dirty="0">
                <a:solidFill>
                  <a:schemeClr val="tx1">
                    <a:lumMod val="95000"/>
                    <a:lumOff val="5000"/>
                  </a:schemeClr>
                </a:solidFill>
                <a:latin typeface="微软雅黑" panose="020B0503020204020204" charset="-122"/>
                <a:ea typeface="微软雅黑" panose="020B0503020204020204" charset="-122"/>
                <a:cs typeface="+mn-ea"/>
                <a:sym typeface="微软雅黑" panose="020B0503020204020204" charset="-122"/>
              </a:rPr>
              <a:t>通过预算管理这一有效的手段，全局从上至下的规范意识进一步增强。</a:t>
            </a:r>
            <a:endParaRPr lang="en-US" altLang="zh-CN" sz="1200" dirty="0">
              <a:solidFill>
                <a:schemeClr val="tx1">
                  <a:lumMod val="95000"/>
                  <a:lumOff val="5000"/>
                </a:schemeClr>
              </a:solidFill>
              <a:latin typeface="微软雅黑" panose="020B0503020204020204" charset="-122"/>
              <a:ea typeface="微软雅黑" panose="020B0503020204020204" charset="-122"/>
              <a:cs typeface="+mn-ea"/>
              <a:sym typeface="微软雅黑" panose="020B0503020204020204" charset="-122"/>
            </a:endParaRPr>
          </a:p>
        </p:txBody>
      </p:sp>
      <p:sp>
        <p:nvSpPr>
          <p:cNvPr id="35" name="矩形 34"/>
          <p:cNvSpPr/>
          <p:nvPr/>
        </p:nvSpPr>
        <p:spPr>
          <a:xfrm>
            <a:off x="1429326" y="1460699"/>
            <a:ext cx="1690094" cy="328267"/>
          </a:xfrm>
          <a:prstGeom prst="rect">
            <a:avLst/>
          </a:prstGeom>
        </p:spPr>
        <p:txBody>
          <a:bodyPr wrap="square" lIns="121893" tIns="60946" rIns="121893" bIns="60946">
            <a:spAutoFit/>
          </a:bodyPr>
          <a:lstStyle/>
          <a:p>
            <a:pPr algn="just" defTabSz="1218565" fontAlgn="base">
              <a:lnSpc>
                <a:spcPts val="1600"/>
              </a:lnSpc>
              <a:spcBef>
                <a:spcPct val="0"/>
              </a:spcBef>
              <a:spcAft>
                <a:spcPct val="0"/>
              </a:spcAft>
            </a:pPr>
            <a:r>
              <a:rPr lang="zh-CN" altLang="en-US" sz="1600" b="1" dirty="0">
                <a:solidFill>
                  <a:schemeClr val="tx1">
                    <a:lumMod val="95000"/>
                    <a:lumOff val="5000"/>
                  </a:schemeClr>
                </a:solidFill>
                <a:latin typeface="微软雅黑" panose="020B0503020204020204" charset="-122"/>
                <a:ea typeface="微软雅黑" panose="020B0503020204020204" charset="-122"/>
                <a:cs typeface="+mn-ea"/>
                <a:sym typeface="微软雅黑" panose="020B0503020204020204" charset="-122"/>
              </a:rPr>
              <a:t>这里填写小标题</a:t>
            </a:r>
            <a:endParaRPr lang="en-US" altLang="zh-CN" sz="1600" b="1" dirty="0">
              <a:solidFill>
                <a:schemeClr val="tx1">
                  <a:lumMod val="95000"/>
                  <a:lumOff val="5000"/>
                </a:schemeClr>
              </a:solidFill>
              <a:latin typeface="微软雅黑" panose="020B0503020204020204" charset="-122"/>
              <a:ea typeface="微软雅黑" panose="020B0503020204020204" charset="-122"/>
              <a:cs typeface="+mn-ea"/>
              <a:sym typeface="微软雅黑" panose="020B0503020204020204" charset="-122"/>
            </a:endParaRPr>
          </a:p>
        </p:txBody>
      </p:sp>
      <p:sp>
        <p:nvSpPr>
          <p:cNvPr id="36" name="Text Box 4"/>
          <p:cNvSpPr txBox="1">
            <a:spLocks noChangeArrowheads="1"/>
          </p:cNvSpPr>
          <p:nvPr/>
        </p:nvSpPr>
        <p:spPr bwMode="auto">
          <a:xfrm>
            <a:off x="3453745" y="192933"/>
            <a:ext cx="2236510"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000" dirty="0">
                <a:solidFill>
                  <a:schemeClr val="tx1">
                    <a:lumMod val="85000"/>
                    <a:lumOff val="15000"/>
                  </a:schemeClr>
                </a:solidFill>
                <a:latin typeface="微软雅黑" panose="020B0503020204020204" charset="-122"/>
                <a:ea typeface="微软雅黑" panose="020B0503020204020204" charset="-122"/>
                <a:cs typeface="+mn-ea"/>
                <a:sym typeface="微软雅黑" panose="020B0503020204020204" charset="-122"/>
              </a:rPr>
              <a:t>下一年度工作计划</a:t>
            </a:r>
            <a:endParaRPr lang="zh-CN" altLang="zh-CN" sz="2000" dirty="0">
              <a:solidFill>
                <a:schemeClr val="tx1">
                  <a:lumMod val="85000"/>
                  <a:lumOff val="15000"/>
                </a:schemeClr>
              </a:solidFill>
              <a:latin typeface="微软雅黑" panose="020B0503020204020204" charset="-122"/>
              <a:ea typeface="微软雅黑" panose="020B0503020204020204" charset="-122"/>
              <a:cs typeface="+mn-ea"/>
              <a:sym typeface="微软雅黑" panose="020B0503020204020204" charset="-122"/>
            </a:endParaRPr>
          </a:p>
        </p:txBody>
      </p:sp>
      <p:sp>
        <p:nvSpPr>
          <p:cNvPr id="37" name="Line 6"/>
          <p:cNvSpPr>
            <a:spLocks noChangeShapeType="1"/>
          </p:cNvSpPr>
          <p:nvPr/>
        </p:nvSpPr>
        <p:spPr bwMode="auto">
          <a:xfrm>
            <a:off x="0" y="361950"/>
            <a:ext cx="3276634" cy="0"/>
          </a:xfrm>
          <a:prstGeom prst="line">
            <a:avLst/>
          </a:prstGeom>
          <a:noFill/>
          <a:ln w="6350">
            <a:solidFill>
              <a:srgbClr val="0070C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latin typeface="微软雅黑" panose="020B0503020204020204" charset="-122"/>
              <a:ea typeface="微软雅黑" panose="020B0503020204020204" charset="-122"/>
              <a:cs typeface="+mn-ea"/>
              <a:sym typeface="微软雅黑" panose="020B0503020204020204" charset="-122"/>
            </a:endParaRPr>
          </a:p>
        </p:txBody>
      </p:sp>
      <p:sp>
        <p:nvSpPr>
          <p:cNvPr id="38" name="Line 7"/>
          <p:cNvSpPr>
            <a:spLocks noChangeShapeType="1"/>
          </p:cNvSpPr>
          <p:nvPr/>
        </p:nvSpPr>
        <p:spPr bwMode="auto">
          <a:xfrm>
            <a:off x="5935663" y="361950"/>
            <a:ext cx="3208337" cy="0"/>
          </a:xfrm>
          <a:prstGeom prst="line">
            <a:avLst/>
          </a:prstGeom>
          <a:noFill/>
          <a:ln w="6350">
            <a:solidFill>
              <a:srgbClr val="0070C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latin typeface="微软雅黑" panose="020B0503020204020204" charset="-122"/>
              <a:ea typeface="微软雅黑" panose="020B0503020204020204" charset="-122"/>
              <a:cs typeface="+mn-ea"/>
              <a:sym typeface="微软雅黑" panose="020B0503020204020204" charset="-122"/>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3000">
        <p:fade/>
      </p:transition>
    </mc:Choice>
    <mc:Fallback xmlns="">
      <p:transition spd="med"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37"/>
                                        </p:tgtEl>
                                        <p:attrNameLst>
                                          <p:attrName>style.visibility</p:attrName>
                                        </p:attrNameLst>
                                      </p:cBhvr>
                                      <p:to>
                                        <p:strVal val="visible"/>
                                      </p:to>
                                    </p:set>
                                    <p:anim calcmode="lin" valueType="num">
                                      <p:cBhvr additive="base">
                                        <p:cTn id="7" dur="500" fill="hold"/>
                                        <p:tgtEl>
                                          <p:spTgt spid="37"/>
                                        </p:tgtEl>
                                        <p:attrNameLst>
                                          <p:attrName>ppt_x</p:attrName>
                                        </p:attrNameLst>
                                      </p:cBhvr>
                                      <p:tavLst>
                                        <p:tav tm="0">
                                          <p:val>
                                            <p:strVal val="1+#ppt_w/2"/>
                                          </p:val>
                                        </p:tav>
                                        <p:tav tm="100000">
                                          <p:val>
                                            <p:strVal val="#ppt_x"/>
                                          </p:val>
                                        </p:tav>
                                      </p:tavLst>
                                    </p:anim>
                                    <p:anim calcmode="lin" valueType="num">
                                      <p:cBhvr additive="base">
                                        <p:cTn id="8" dur="500" fill="hold"/>
                                        <p:tgtEl>
                                          <p:spTgt spid="37"/>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38"/>
                                        </p:tgtEl>
                                        <p:attrNameLst>
                                          <p:attrName>style.visibility</p:attrName>
                                        </p:attrNameLst>
                                      </p:cBhvr>
                                      <p:to>
                                        <p:strVal val="visible"/>
                                      </p:to>
                                    </p:set>
                                    <p:anim calcmode="lin" valueType="num">
                                      <p:cBhvr additive="base">
                                        <p:cTn id="11" dur="500" fill="hold"/>
                                        <p:tgtEl>
                                          <p:spTgt spid="38"/>
                                        </p:tgtEl>
                                        <p:attrNameLst>
                                          <p:attrName>ppt_x</p:attrName>
                                        </p:attrNameLst>
                                      </p:cBhvr>
                                      <p:tavLst>
                                        <p:tav tm="0">
                                          <p:val>
                                            <p:strVal val="0-#ppt_w/2"/>
                                          </p:val>
                                        </p:tav>
                                        <p:tav tm="100000">
                                          <p:val>
                                            <p:strVal val="#ppt_x"/>
                                          </p:val>
                                        </p:tav>
                                      </p:tavLst>
                                    </p:anim>
                                    <p:anim calcmode="lin" valueType="num">
                                      <p:cBhvr additive="base">
                                        <p:cTn id="12" dur="500" fill="hold"/>
                                        <p:tgtEl>
                                          <p:spTgt spid="38"/>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42" presetClass="entr" presetSubtype="0" fill="hold" grpId="0" nodeType="afterEffect">
                                  <p:stCondLst>
                                    <p:cond delay="0"/>
                                  </p:stCondLst>
                                  <p:childTnLst>
                                    <p:set>
                                      <p:cBhvr>
                                        <p:cTn id="15" dur="1" fill="hold">
                                          <p:stCondLst>
                                            <p:cond delay="0"/>
                                          </p:stCondLst>
                                        </p:cTn>
                                        <p:tgtEl>
                                          <p:spTgt spid="36"/>
                                        </p:tgtEl>
                                        <p:attrNameLst>
                                          <p:attrName>style.visibility</p:attrName>
                                        </p:attrNameLst>
                                      </p:cBhvr>
                                      <p:to>
                                        <p:strVal val="visible"/>
                                      </p:to>
                                    </p:set>
                                    <p:animEffect transition="in" filter="fade">
                                      <p:cBhvr>
                                        <p:cTn id="16" dur="1000"/>
                                        <p:tgtEl>
                                          <p:spTgt spid="36"/>
                                        </p:tgtEl>
                                      </p:cBhvr>
                                    </p:animEffect>
                                    <p:anim calcmode="lin" valueType="num">
                                      <p:cBhvr>
                                        <p:cTn id="17" dur="1000" fill="hold"/>
                                        <p:tgtEl>
                                          <p:spTgt spid="36"/>
                                        </p:tgtEl>
                                        <p:attrNameLst>
                                          <p:attrName>ppt_x</p:attrName>
                                        </p:attrNameLst>
                                      </p:cBhvr>
                                      <p:tavLst>
                                        <p:tav tm="0">
                                          <p:val>
                                            <p:strVal val="#ppt_x"/>
                                          </p:val>
                                        </p:tav>
                                        <p:tav tm="100000">
                                          <p:val>
                                            <p:strVal val="#ppt_x"/>
                                          </p:val>
                                        </p:tav>
                                      </p:tavLst>
                                    </p:anim>
                                    <p:anim calcmode="lin" valueType="num">
                                      <p:cBhvr>
                                        <p:cTn id="18" dur="1000" fill="hold"/>
                                        <p:tgtEl>
                                          <p:spTgt spid="36"/>
                                        </p:tgtEl>
                                        <p:attrNameLst>
                                          <p:attrName>ppt_y</p:attrName>
                                        </p:attrNameLst>
                                      </p:cBhvr>
                                      <p:tavLst>
                                        <p:tav tm="0">
                                          <p:val>
                                            <p:strVal val="#ppt_y+.1"/>
                                          </p:val>
                                        </p:tav>
                                        <p:tav tm="100000">
                                          <p:val>
                                            <p:strVal val="#ppt_y"/>
                                          </p:val>
                                        </p:tav>
                                      </p:tavLst>
                                    </p:anim>
                                  </p:childTnLst>
                                </p:cTn>
                              </p:par>
                            </p:childTnLst>
                          </p:cTn>
                        </p:par>
                        <p:par>
                          <p:cTn id="19" fill="hold">
                            <p:stCondLst>
                              <p:cond delay="1500"/>
                            </p:stCondLst>
                            <p:childTnLst>
                              <p:par>
                                <p:cTn id="20" presetID="53" presetClass="entr" presetSubtype="16" fill="hold" nodeType="afterEffect">
                                  <p:stCondLst>
                                    <p:cond delay="0"/>
                                  </p:stCondLst>
                                  <p:childTnLst>
                                    <p:set>
                                      <p:cBhvr>
                                        <p:cTn id="21" dur="1" fill="hold">
                                          <p:stCondLst>
                                            <p:cond delay="0"/>
                                          </p:stCondLst>
                                        </p:cTn>
                                        <p:tgtEl>
                                          <p:spTgt spid="7"/>
                                        </p:tgtEl>
                                        <p:attrNameLst>
                                          <p:attrName>style.visibility</p:attrName>
                                        </p:attrNameLst>
                                      </p:cBhvr>
                                      <p:to>
                                        <p:strVal val="visible"/>
                                      </p:to>
                                    </p:set>
                                    <p:anim calcmode="lin" valueType="num">
                                      <p:cBhvr>
                                        <p:cTn id="22" dur="500" fill="hold"/>
                                        <p:tgtEl>
                                          <p:spTgt spid="7"/>
                                        </p:tgtEl>
                                        <p:attrNameLst>
                                          <p:attrName>ppt_w</p:attrName>
                                        </p:attrNameLst>
                                      </p:cBhvr>
                                      <p:tavLst>
                                        <p:tav tm="0">
                                          <p:val>
                                            <p:fltVal val="0"/>
                                          </p:val>
                                        </p:tav>
                                        <p:tav tm="100000">
                                          <p:val>
                                            <p:strVal val="#ppt_w"/>
                                          </p:val>
                                        </p:tav>
                                      </p:tavLst>
                                    </p:anim>
                                    <p:anim calcmode="lin" valueType="num">
                                      <p:cBhvr>
                                        <p:cTn id="23" dur="500" fill="hold"/>
                                        <p:tgtEl>
                                          <p:spTgt spid="7"/>
                                        </p:tgtEl>
                                        <p:attrNameLst>
                                          <p:attrName>ppt_h</p:attrName>
                                        </p:attrNameLst>
                                      </p:cBhvr>
                                      <p:tavLst>
                                        <p:tav tm="0">
                                          <p:val>
                                            <p:fltVal val="0"/>
                                          </p:val>
                                        </p:tav>
                                        <p:tav tm="100000">
                                          <p:val>
                                            <p:strVal val="#ppt_h"/>
                                          </p:val>
                                        </p:tav>
                                      </p:tavLst>
                                    </p:anim>
                                    <p:animEffect transition="in" filter="fade">
                                      <p:cBhvr>
                                        <p:cTn id="24" dur="500"/>
                                        <p:tgtEl>
                                          <p:spTgt spid="7"/>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6"/>
                                        </p:tgtEl>
                                        <p:attrNameLst>
                                          <p:attrName>style.visibility</p:attrName>
                                        </p:attrNameLst>
                                      </p:cBhvr>
                                      <p:to>
                                        <p:strVal val="visible"/>
                                      </p:to>
                                    </p:set>
                                    <p:anim calcmode="lin" valueType="num">
                                      <p:cBhvr>
                                        <p:cTn id="27" dur="500" fill="hold"/>
                                        <p:tgtEl>
                                          <p:spTgt spid="6"/>
                                        </p:tgtEl>
                                        <p:attrNameLst>
                                          <p:attrName>ppt_w</p:attrName>
                                        </p:attrNameLst>
                                      </p:cBhvr>
                                      <p:tavLst>
                                        <p:tav tm="0">
                                          <p:val>
                                            <p:fltVal val="0"/>
                                          </p:val>
                                        </p:tav>
                                        <p:tav tm="100000">
                                          <p:val>
                                            <p:strVal val="#ppt_w"/>
                                          </p:val>
                                        </p:tav>
                                      </p:tavLst>
                                    </p:anim>
                                    <p:anim calcmode="lin" valueType="num">
                                      <p:cBhvr>
                                        <p:cTn id="28" dur="500" fill="hold"/>
                                        <p:tgtEl>
                                          <p:spTgt spid="6"/>
                                        </p:tgtEl>
                                        <p:attrNameLst>
                                          <p:attrName>ppt_h</p:attrName>
                                        </p:attrNameLst>
                                      </p:cBhvr>
                                      <p:tavLst>
                                        <p:tav tm="0">
                                          <p:val>
                                            <p:fltVal val="0"/>
                                          </p:val>
                                        </p:tav>
                                        <p:tav tm="100000">
                                          <p:val>
                                            <p:strVal val="#ppt_h"/>
                                          </p:val>
                                        </p:tav>
                                      </p:tavLst>
                                    </p:anim>
                                    <p:animEffect transition="in" filter="fade">
                                      <p:cBhvr>
                                        <p:cTn id="29" dur="500"/>
                                        <p:tgtEl>
                                          <p:spTgt spid="6"/>
                                        </p:tgtEl>
                                      </p:cBhvr>
                                    </p:animEffect>
                                  </p:childTnLst>
                                </p:cTn>
                              </p:par>
                            </p:childTnLst>
                          </p:cTn>
                        </p:par>
                        <p:par>
                          <p:cTn id="30" fill="hold">
                            <p:stCondLst>
                              <p:cond delay="2000"/>
                            </p:stCondLst>
                            <p:childTnLst>
                              <p:par>
                                <p:cTn id="31" presetID="10" presetClass="entr" presetSubtype="0" fill="hold" nodeType="afterEffect">
                                  <p:stCondLst>
                                    <p:cond delay="0"/>
                                  </p:stCondLst>
                                  <p:childTnLst>
                                    <p:set>
                                      <p:cBhvr>
                                        <p:cTn id="32" dur="1" fill="hold">
                                          <p:stCondLst>
                                            <p:cond delay="0"/>
                                          </p:stCondLst>
                                        </p:cTn>
                                        <p:tgtEl>
                                          <p:spTgt spid="9"/>
                                        </p:tgtEl>
                                        <p:attrNameLst>
                                          <p:attrName>style.visibility</p:attrName>
                                        </p:attrNameLst>
                                      </p:cBhvr>
                                      <p:to>
                                        <p:strVal val="visible"/>
                                      </p:to>
                                    </p:set>
                                    <p:animEffect transition="in" filter="fade">
                                      <p:cBhvr>
                                        <p:cTn id="33" dur="500"/>
                                        <p:tgtEl>
                                          <p:spTgt spid="9"/>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8"/>
                                        </p:tgtEl>
                                        <p:attrNameLst>
                                          <p:attrName>style.visibility</p:attrName>
                                        </p:attrNameLst>
                                      </p:cBhvr>
                                      <p:to>
                                        <p:strVal val="visible"/>
                                      </p:to>
                                    </p:set>
                                    <p:animEffect transition="in" filter="fade">
                                      <p:cBhvr>
                                        <p:cTn id="36" dur="500"/>
                                        <p:tgtEl>
                                          <p:spTgt spid="8"/>
                                        </p:tgtEl>
                                      </p:cBhvr>
                                    </p:animEffect>
                                  </p:childTnLst>
                                </p:cTn>
                              </p:par>
                            </p:childTnLst>
                          </p:cTn>
                        </p:par>
                        <p:par>
                          <p:cTn id="37" fill="hold">
                            <p:stCondLst>
                              <p:cond delay="2500"/>
                            </p:stCondLst>
                            <p:childTnLst>
                              <p:par>
                                <p:cTn id="38" presetID="10" presetClass="entr" presetSubtype="0" fill="hold" grpId="0" nodeType="afterEffect">
                                  <p:stCondLst>
                                    <p:cond delay="0"/>
                                  </p:stCondLst>
                                  <p:childTnLst>
                                    <p:set>
                                      <p:cBhvr>
                                        <p:cTn id="39" dur="1" fill="hold">
                                          <p:stCondLst>
                                            <p:cond delay="0"/>
                                          </p:stCondLst>
                                        </p:cTn>
                                        <p:tgtEl>
                                          <p:spTgt spid="18"/>
                                        </p:tgtEl>
                                        <p:attrNameLst>
                                          <p:attrName>style.visibility</p:attrName>
                                        </p:attrNameLst>
                                      </p:cBhvr>
                                      <p:to>
                                        <p:strVal val="visible"/>
                                      </p:to>
                                    </p:set>
                                    <p:animEffect transition="in" filter="fade">
                                      <p:cBhvr>
                                        <p:cTn id="40" dur="500"/>
                                        <p:tgtEl>
                                          <p:spTgt spid="18"/>
                                        </p:tgtEl>
                                      </p:cBhvr>
                                    </p:animEffect>
                                  </p:childTnLst>
                                </p:cTn>
                              </p:par>
                              <p:par>
                                <p:cTn id="41" presetID="10" presetClass="entr" presetSubtype="0" fill="hold" nodeType="withEffect">
                                  <p:stCondLst>
                                    <p:cond delay="0"/>
                                  </p:stCondLst>
                                  <p:childTnLst>
                                    <p:set>
                                      <p:cBhvr>
                                        <p:cTn id="42" dur="1" fill="hold">
                                          <p:stCondLst>
                                            <p:cond delay="0"/>
                                          </p:stCondLst>
                                        </p:cTn>
                                        <p:tgtEl>
                                          <p:spTgt spid="19"/>
                                        </p:tgtEl>
                                        <p:attrNameLst>
                                          <p:attrName>style.visibility</p:attrName>
                                        </p:attrNameLst>
                                      </p:cBhvr>
                                      <p:to>
                                        <p:strVal val="visible"/>
                                      </p:to>
                                    </p:set>
                                    <p:animEffect transition="in" filter="fade">
                                      <p:cBhvr>
                                        <p:cTn id="43" dur="500"/>
                                        <p:tgtEl>
                                          <p:spTgt spid="19"/>
                                        </p:tgtEl>
                                      </p:cBhvr>
                                    </p:animEffect>
                                  </p:childTnLst>
                                </p:cTn>
                              </p:par>
                            </p:childTnLst>
                          </p:cTn>
                        </p:par>
                        <p:par>
                          <p:cTn id="44" fill="hold">
                            <p:stCondLst>
                              <p:cond delay="3000"/>
                            </p:stCondLst>
                            <p:childTnLst>
                              <p:par>
                                <p:cTn id="45" presetID="10" presetClass="entr" presetSubtype="0" fill="hold" grpId="0" nodeType="afterEffect">
                                  <p:stCondLst>
                                    <p:cond delay="0"/>
                                  </p:stCondLst>
                                  <p:childTnLst>
                                    <p:set>
                                      <p:cBhvr>
                                        <p:cTn id="46" dur="1" fill="hold">
                                          <p:stCondLst>
                                            <p:cond delay="0"/>
                                          </p:stCondLst>
                                        </p:cTn>
                                        <p:tgtEl>
                                          <p:spTgt spid="16"/>
                                        </p:tgtEl>
                                        <p:attrNameLst>
                                          <p:attrName>style.visibility</p:attrName>
                                        </p:attrNameLst>
                                      </p:cBhvr>
                                      <p:to>
                                        <p:strVal val="visible"/>
                                      </p:to>
                                    </p:set>
                                    <p:animEffect transition="in" filter="fade">
                                      <p:cBhvr>
                                        <p:cTn id="47" dur="500"/>
                                        <p:tgtEl>
                                          <p:spTgt spid="16"/>
                                        </p:tgtEl>
                                      </p:cBhvr>
                                    </p:animEffect>
                                  </p:childTnLst>
                                </p:cTn>
                              </p:par>
                              <p:par>
                                <p:cTn id="48" presetID="10" presetClass="entr" presetSubtype="0" fill="hold" nodeType="withEffect">
                                  <p:stCondLst>
                                    <p:cond delay="0"/>
                                  </p:stCondLst>
                                  <p:childTnLst>
                                    <p:set>
                                      <p:cBhvr>
                                        <p:cTn id="49" dur="1" fill="hold">
                                          <p:stCondLst>
                                            <p:cond delay="0"/>
                                          </p:stCondLst>
                                        </p:cTn>
                                        <p:tgtEl>
                                          <p:spTgt spid="17"/>
                                        </p:tgtEl>
                                        <p:attrNameLst>
                                          <p:attrName>style.visibility</p:attrName>
                                        </p:attrNameLst>
                                      </p:cBhvr>
                                      <p:to>
                                        <p:strVal val="visible"/>
                                      </p:to>
                                    </p:set>
                                    <p:animEffect transition="in" filter="fade">
                                      <p:cBhvr>
                                        <p:cTn id="50" dur="500"/>
                                        <p:tgtEl>
                                          <p:spTgt spid="17"/>
                                        </p:tgtEl>
                                      </p:cBhvr>
                                    </p:animEffect>
                                  </p:childTnLst>
                                </p:cTn>
                              </p:par>
                            </p:childTnLst>
                          </p:cTn>
                        </p:par>
                        <p:par>
                          <p:cTn id="51" fill="hold">
                            <p:stCondLst>
                              <p:cond delay="3500"/>
                            </p:stCondLst>
                            <p:childTnLst>
                              <p:par>
                                <p:cTn id="52" presetID="10" presetClass="entr" presetSubtype="0" fill="hold" grpId="0" nodeType="afterEffect">
                                  <p:stCondLst>
                                    <p:cond delay="0"/>
                                  </p:stCondLst>
                                  <p:childTnLst>
                                    <p:set>
                                      <p:cBhvr>
                                        <p:cTn id="53" dur="1" fill="hold">
                                          <p:stCondLst>
                                            <p:cond delay="0"/>
                                          </p:stCondLst>
                                        </p:cTn>
                                        <p:tgtEl>
                                          <p:spTgt spid="14"/>
                                        </p:tgtEl>
                                        <p:attrNameLst>
                                          <p:attrName>style.visibility</p:attrName>
                                        </p:attrNameLst>
                                      </p:cBhvr>
                                      <p:to>
                                        <p:strVal val="visible"/>
                                      </p:to>
                                    </p:set>
                                    <p:animEffect transition="in" filter="fade">
                                      <p:cBhvr>
                                        <p:cTn id="54" dur="500"/>
                                        <p:tgtEl>
                                          <p:spTgt spid="14"/>
                                        </p:tgtEl>
                                      </p:cBhvr>
                                    </p:animEffect>
                                  </p:childTnLst>
                                </p:cTn>
                              </p:par>
                              <p:par>
                                <p:cTn id="55" presetID="10" presetClass="entr" presetSubtype="0" fill="hold" nodeType="withEffect">
                                  <p:stCondLst>
                                    <p:cond delay="0"/>
                                  </p:stCondLst>
                                  <p:childTnLst>
                                    <p:set>
                                      <p:cBhvr>
                                        <p:cTn id="56" dur="1" fill="hold">
                                          <p:stCondLst>
                                            <p:cond delay="0"/>
                                          </p:stCondLst>
                                        </p:cTn>
                                        <p:tgtEl>
                                          <p:spTgt spid="15"/>
                                        </p:tgtEl>
                                        <p:attrNameLst>
                                          <p:attrName>style.visibility</p:attrName>
                                        </p:attrNameLst>
                                      </p:cBhvr>
                                      <p:to>
                                        <p:strVal val="visible"/>
                                      </p:to>
                                    </p:set>
                                    <p:animEffect transition="in" filter="fade">
                                      <p:cBhvr>
                                        <p:cTn id="57" dur="500"/>
                                        <p:tgtEl>
                                          <p:spTgt spid="15"/>
                                        </p:tgtEl>
                                      </p:cBhvr>
                                    </p:animEffect>
                                  </p:childTnLst>
                                </p:cTn>
                              </p:par>
                            </p:childTnLst>
                          </p:cTn>
                        </p:par>
                        <p:par>
                          <p:cTn id="58" fill="hold">
                            <p:stCondLst>
                              <p:cond delay="4000"/>
                            </p:stCondLst>
                            <p:childTnLst>
                              <p:par>
                                <p:cTn id="59" presetID="10" presetClass="entr" presetSubtype="0" fill="hold" grpId="0" nodeType="afterEffect">
                                  <p:stCondLst>
                                    <p:cond delay="0"/>
                                  </p:stCondLst>
                                  <p:childTnLst>
                                    <p:set>
                                      <p:cBhvr>
                                        <p:cTn id="60" dur="1" fill="hold">
                                          <p:stCondLst>
                                            <p:cond delay="0"/>
                                          </p:stCondLst>
                                        </p:cTn>
                                        <p:tgtEl>
                                          <p:spTgt spid="12"/>
                                        </p:tgtEl>
                                        <p:attrNameLst>
                                          <p:attrName>style.visibility</p:attrName>
                                        </p:attrNameLst>
                                      </p:cBhvr>
                                      <p:to>
                                        <p:strVal val="visible"/>
                                      </p:to>
                                    </p:set>
                                    <p:animEffect transition="in" filter="fade">
                                      <p:cBhvr>
                                        <p:cTn id="61" dur="500"/>
                                        <p:tgtEl>
                                          <p:spTgt spid="12"/>
                                        </p:tgtEl>
                                      </p:cBhvr>
                                    </p:animEffect>
                                  </p:childTnLst>
                                </p:cTn>
                              </p:par>
                              <p:par>
                                <p:cTn id="62" presetID="10" presetClass="entr" presetSubtype="0" fill="hold" nodeType="withEffect">
                                  <p:stCondLst>
                                    <p:cond delay="0"/>
                                  </p:stCondLst>
                                  <p:childTnLst>
                                    <p:set>
                                      <p:cBhvr>
                                        <p:cTn id="63" dur="1" fill="hold">
                                          <p:stCondLst>
                                            <p:cond delay="0"/>
                                          </p:stCondLst>
                                        </p:cTn>
                                        <p:tgtEl>
                                          <p:spTgt spid="13"/>
                                        </p:tgtEl>
                                        <p:attrNameLst>
                                          <p:attrName>style.visibility</p:attrName>
                                        </p:attrNameLst>
                                      </p:cBhvr>
                                      <p:to>
                                        <p:strVal val="visible"/>
                                      </p:to>
                                    </p:set>
                                    <p:animEffect transition="in" filter="fade">
                                      <p:cBhvr>
                                        <p:cTn id="64" dur="500"/>
                                        <p:tgtEl>
                                          <p:spTgt spid="13"/>
                                        </p:tgtEl>
                                      </p:cBhvr>
                                    </p:animEffect>
                                  </p:childTnLst>
                                </p:cTn>
                              </p:par>
                            </p:childTnLst>
                          </p:cTn>
                        </p:par>
                        <p:par>
                          <p:cTn id="65" fill="hold">
                            <p:stCondLst>
                              <p:cond delay="4500"/>
                            </p:stCondLst>
                            <p:childTnLst>
                              <p:par>
                                <p:cTn id="66" presetID="10" presetClass="entr" presetSubtype="0" fill="hold" grpId="0" nodeType="afterEffect">
                                  <p:stCondLst>
                                    <p:cond delay="0"/>
                                  </p:stCondLst>
                                  <p:childTnLst>
                                    <p:set>
                                      <p:cBhvr>
                                        <p:cTn id="67" dur="1" fill="hold">
                                          <p:stCondLst>
                                            <p:cond delay="0"/>
                                          </p:stCondLst>
                                        </p:cTn>
                                        <p:tgtEl>
                                          <p:spTgt spid="10"/>
                                        </p:tgtEl>
                                        <p:attrNameLst>
                                          <p:attrName>style.visibility</p:attrName>
                                        </p:attrNameLst>
                                      </p:cBhvr>
                                      <p:to>
                                        <p:strVal val="visible"/>
                                      </p:to>
                                    </p:set>
                                    <p:animEffect transition="in" filter="fade">
                                      <p:cBhvr>
                                        <p:cTn id="68" dur="500"/>
                                        <p:tgtEl>
                                          <p:spTgt spid="10"/>
                                        </p:tgtEl>
                                      </p:cBhvr>
                                    </p:animEffect>
                                  </p:childTnLst>
                                </p:cTn>
                              </p:par>
                              <p:par>
                                <p:cTn id="69" presetID="10" presetClass="entr" presetSubtype="0" fill="hold" nodeType="withEffect">
                                  <p:stCondLst>
                                    <p:cond delay="0"/>
                                  </p:stCondLst>
                                  <p:childTnLst>
                                    <p:set>
                                      <p:cBhvr>
                                        <p:cTn id="70" dur="1" fill="hold">
                                          <p:stCondLst>
                                            <p:cond delay="0"/>
                                          </p:stCondLst>
                                        </p:cTn>
                                        <p:tgtEl>
                                          <p:spTgt spid="11"/>
                                        </p:tgtEl>
                                        <p:attrNameLst>
                                          <p:attrName>style.visibility</p:attrName>
                                        </p:attrNameLst>
                                      </p:cBhvr>
                                      <p:to>
                                        <p:strVal val="visible"/>
                                      </p:to>
                                    </p:set>
                                    <p:animEffect transition="in" filter="fade">
                                      <p:cBhvr>
                                        <p:cTn id="71" dur="500"/>
                                        <p:tgtEl>
                                          <p:spTgt spid="11"/>
                                        </p:tgtEl>
                                      </p:cBhvr>
                                    </p:animEffect>
                                  </p:childTnLst>
                                </p:cTn>
                              </p:par>
                            </p:childTnLst>
                          </p:cTn>
                        </p:par>
                        <p:par>
                          <p:cTn id="72" fill="hold">
                            <p:stCondLst>
                              <p:cond delay="5000"/>
                            </p:stCondLst>
                            <p:childTnLst>
                              <p:par>
                                <p:cTn id="73" presetID="10" presetClass="entr" presetSubtype="0" fill="hold" grpId="0" nodeType="afterEffect">
                                  <p:stCondLst>
                                    <p:cond delay="0"/>
                                  </p:stCondLst>
                                  <p:childTnLst>
                                    <p:set>
                                      <p:cBhvr>
                                        <p:cTn id="74" dur="1" fill="hold">
                                          <p:stCondLst>
                                            <p:cond delay="0"/>
                                          </p:stCondLst>
                                        </p:cTn>
                                        <p:tgtEl>
                                          <p:spTgt spid="25"/>
                                        </p:tgtEl>
                                        <p:attrNameLst>
                                          <p:attrName>style.visibility</p:attrName>
                                        </p:attrNameLst>
                                      </p:cBhvr>
                                      <p:to>
                                        <p:strVal val="visible"/>
                                      </p:to>
                                    </p:set>
                                    <p:animEffect transition="in" filter="fade">
                                      <p:cBhvr>
                                        <p:cTn id="75" dur="350"/>
                                        <p:tgtEl>
                                          <p:spTgt spid="25"/>
                                        </p:tgtEl>
                                      </p:cBhvr>
                                    </p:animEffect>
                                  </p:childTnLst>
                                </p:cTn>
                              </p:par>
                              <p:par>
                                <p:cTn id="76" presetID="26" presetClass="emph" presetSubtype="0" fill="hold" grpId="1" nodeType="withEffect">
                                  <p:stCondLst>
                                    <p:cond delay="0"/>
                                  </p:stCondLst>
                                  <p:childTnLst>
                                    <p:animEffect transition="out" filter="fade">
                                      <p:cBhvr>
                                        <p:cTn id="77" dur="400" tmFilter="0, 0; .2, .5; .8, .5; 1, 0"/>
                                        <p:tgtEl>
                                          <p:spTgt spid="25"/>
                                        </p:tgtEl>
                                      </p:cBhvr>
                                    </p:animEffect>
                                    <p:animScale>
                                      <p:cBhvr>
                                        <p:cTn id="78" dur="200" autoRev="1" fill="hold"/>
                                        <p:tgtEl>
                                          <p:spTgt spid="25"/>
                                        </p:tgtEl>
                                      </p:cBhvr>
                                      <p:by x="105000" y="105000"/>
                                    </p:animScale>
                                  </p:childTnLst>
                                </p:cTn>
                              </p:par>
                            </p:childTnLst>
                          </p:cTn>
                        </p:par>
                        <p:par>
                          <p:cTn id="79" fill="hold">
                            <p:stCondLst>
                              <p:cond delay="5500"/>
                            </p:stCondLst>
                            <p:childTnLst>
                              <p:par>
                                <p:cTn id="80" presetID="10" presetClass="entr" presetSubtype="0" fill="hold" grpId="0" nodeType="afterEffect">
                                  <p:stCondLst>
                                    <p:cond delay="0"/>
                                  </p:stCondLst>
                                  <p:childTnLst>
                                    <p:set>
                                      <p:cBhvr>
                                        <p:cTn id="81" dur="1" fill="hold">
                                          <p:stCondLst>
                                            <p:cond delay="0"/>
                                          </p:stCondLst>
                                        </p:cTn>
                                        <p:tgtEl>
                                          <p:spTgt spid="20"/>
                                        </p:tgtEl>
                                        <p:attrNameLst>
                                          <p:attrName>style.visibility</p:attrName>
                                        </p:attrNameLst>
                                      </p:cBhvr>
                                      <p:to>
                                        <p:strVal val="visible"/>
                                      </p:to>
                                    </p:set>
                                    <p:animEffect transition="in" filter="fade">
                                      <p:cBhvr>
                                        <p:cTn id="82" dur="500"/>
                                        <p:tgtEl>
                                          <p:spTgt spid="20"/>
                                        </p:tgtEl>
                                      </p:cBhvr>
                                    </p:animEffect>
                                  </p:childTnLst>
                                </p:cTn>
                              </p:par>
                            </p:childTnLst>
                          </p:cTn>
                        </p:par>
                        <p:par>
                          <p:cTn id="83" fill="hold">
                            <p:stCondLst>
                              <p:cond delay="6000"/>
                            </p:stCondLst>
                            <p:childTnLst>
                              <p:par>
                                <p:cTn id="84" presetID="10" presetClass="entr" presetSubtype="0" fill="hold" grpId="0" nodeType="afterEffect">
                                  <p:stCondLst>
                                    <p:cond delay="0"/>
                                  </p:stCondLst>
                                  <p:childTnLst>
                                    <p:set>
                                      <p:cBhvr>
                                        <p:cTn id="85" dur="1" fill="hold">
                                          <p:stCondLst>
                                            <p:cond delay="0"/>
                                          </p:stCondLst>
                                        </p:cTn>
                                        <p:tgtEl>
                                          <p:spTgt spid="27"/>
                                        </p:tgtEl>
                                        <p:attrNameLst>
                                          <p:attrName>style.visibility</p:attrName>
                                        </p:attrNameLst>
                                      </p:cBhvr>
                                      <p:to>
                                        <p:strVal val="visible"/>
                                      </p:to>
                                    </p:set>
                                    <p:animEffect transition="in" filter="fade">
                                      <p:cBhvr>
                                        <p:cTn id="86" dur="350"/>
                                        <p:tgtEl>
                                          <p:spTgt spid="27"/>
                                        </p:tgtEl>
                                      </p:cBhvr>
                                    </p:animEffect>
                                  </p:childTnLst>
                                </p:cTn>
                              </p:par>
                              <p:par>
                                <p:cTn id="87" presetID="26" presetClass="emph" presetSubtype="0" fill="hold" grpId="1" nodeType="withEffect">
                                  <p:stCondLst>
                                    <p:cond delay="0"/>
                                  </p:stCondLst>
                                  <p:childTnLst>
                                    <p:animEffect transition="out" filter="fade">
                                      <p:cBhvr>
                                        <p:cTn id="88" dur="400" tmFilter="0, 0; .2, .5; .8, .5; 1, 0"/>
                                        <p:tgtEl>
                                          <p:spTgt spid="27"/>
                                        </p:tgtEl>
                                      </p:cBhvr>
                                    </p:animEffect>
                                    <p:animScale>
                                      <p:cBhvr>
                                        <p:cTn id="89" dur="200" autoRev="1" fill="hold"/>
                                        <p:tgtEl>
                                          <p:spTgt spid="27"/>
                                        </p:tgtEl>
                                      </p:cBhvr>
                                      <p:by x="105000" y="105000"/>
                                    </p:animScale>
                                  </p:childTnLst>
                                </p:cTn>
                              </p:par>
                            </p:childTnLst>
                          </p:cTn>
                        </p:par>
                        <p:par>
                          <p:cTn id="90" fill="hold">
                            <p:stCondLst>
                              <p:cond delay="6500"/>
                            </p:stCondLst>
                            <p:childTnLst>
                              <p:par>
                                <p:cTn id="91" presetID="10" presetClass="entr" presetSubtype="0" fill="hold" grpId="0" nodeType="afterEffect">
                                  <p:stCondLst>
                                    <p:cond delay="0"/>
                                  </p:stCondLst>
                                  <p:childTnLst>
                                    <p:set>
                                      <p:cBhvr>
                                        <p:cTn id="92" dur="1" fill="hold">
                                          <p:stCondLst>
                                            <p:cond delay="0"/>
                                          </p:stCondLst>
                                        </p:cTn>
                                        <p:tgtEl>
                                          <p:spTgt spid="26"/>
                                        </p:tgtEl>
                                        <p:attrNameLst>
                                          <p:attrName>style.visibility</p:attrName>
                                        </p:attrNameLst>
                                      </p:cBhvr>
                                      <p:to>
                                        <p:strVal val="visible"/>
                                      </p:to>
                                    </p:set>
                                    <p:animEffect transition="in" filter="fade">
                                      <p:cBhvr>
                                        <p:cTn id="93" dur="500"/>
                                        <p:tgtEl>
                                          <p:spTgt spid="26"/>
                                        </p:tgtEl>
                                      </p:cBhvr>
                                    </p:animEffect>
                                  </p:childTnLst>
                                </p:cTn>
                              </p:par>
                            </p:childTnLst>
                          </p:cTn>
                        </p:par>
                        <p:par>
                          <p:cTn id="94" fill="hold">
                            <p:stCondLst>
                              <p:cond delay="7000"/>
                            </p:stCondLst>
                            <p:childTnLst>
                              <p:par>
                                <p:cTn id="95" presetID="10" presetClass="entr" presetSubtype="0" fill="hold" grpId="0" nodeType="afterEffect">
                                  <p:stCondLst>
                                    <p:cond delay="0"/>
                                  </p:stCondLst>
                                  <p:childTnLst>
                                    <p:set>
                                      <p:cBhvr>
                                        <p:cTn id="96" dur="1" fill="hold">
                                          <p:stCondLst>
                                            <p:cond delay="0"/>
                                          </p:stCondLst>
                                        </p:cTn>
                                        <p:tgtEl>
                                          <p:spTgt spid="29"/>
                                        </p:tgtEl>
                                        <p:attrNameLst>
                                          <p:attrName>style.visibility</p:attrName>
                                        </p:attrNameLst>
                                      </p:cBhvr>
                                      <p:to>
                                        <p:strVal val="visible"/>
                                      </p:to>
                                    </p:set>
                                    <p:animEffect transition="in" filter="fade">
                                      <p:cBhvr>
                                        <p:cTn id="97" dur="350"/>
                                        <p:tgtEl>
                                          <p:spTgt spid="29"/>
                                        </p:tgtEl>
                                      </p:cBhvr>
                                    </p:animEffect>
                                  </p:childTnLst>
                                </p:cTn>
                              </p:par>
                              <p:par>
                                <p:cTn id="98" presetID="26" presetClass="emph" presetSubtype="0" fill="hold" grpId="1" nodeType="withEffect">
                                  <p:stCondLst>
                                    <p:cond delay="0"/>
                                  </p:stCondLst>
                                  <p:childTnLst>
                                    <p:animEffect transition="out" filter="fade">
                                      <p:cBhvr>
                                        <p:cTn id="99" dur="400" tmFilter="0, 0; .2, .5; .8, .5; 1, 0"/>
                                        <p:tgtEl>
                                          <p:spTgt spid="29"/>
                                        </p:tgtEl>
                                      </p:cBhvr>
                                    </p:animEffect>
                                    <p:animScale>
                                      <p:cBhvr>
                                        <p:cTn id="100" dur="200" autoRev="1" fill="hold"/>
                                        <p:tgtEl>
                                          <p:spTgt spid="29"/>
                                        </p:tgtEl>
                                      </p:cBhvr>
                                      <p:by x="105000" y="105000"/>
                                    </p:animScale>
                                  </p:childTnLst>
                                </p:cTn>
                              </p:par>
                            </p:childTnLst>
                          </p:cTn>
                        </p:par>
                        <p:par>
                          <p:cTn id="101" fill="hold">
                            <p:stCondLst>
                              <p:cond delay="7500"/>
                            </p:stCondLst>
                            <p:childTnLst>
                              <p:par>
                                <p:cTn id="102" presetID="10" presetClass="entr" presetSubtype="0" fill="hold" grpId="0" nodeType="afterEffect">
                                  <p:stCondLst>
                                    <p:cond delay="0"/>
                                  </p:stCondLst>
                                  <p:childTnLst>
                                    <p:set>
                                      <p:cBhvr>
                                        <p:cTn id="103" dur="1" fill="hold">
                                          <p:stCondLst>
                                            <p:cond delay="0"/>
                                          </p:stCondLst>
                                        </p:cTn>
                                        <p:tgtEl>
                                          <p:spTgt spid="28"/>
                                        </p:tgtEl>
                                        <p:attrNameLst>
                                          <p:attrName>style.visibility</p:attrName>
                                        </p:attrNameLst>
                                      </p:cBhvr>
                                      <p:to>
                                        <p:strVal val="visible"/>
                                      </p:to>
                                    </p:set>
                                    <p:animEffect transition="in" filter="fade">
                                      <p:cBhvr>
                                        <p:cTn id="104" dur="500"/>
                                        <p:tgtEl>
                                          <p:spTgt spid="28"/>
                                        </p:tgtEl>
                                      </p:cBhvr>
                                    </p:animEffect>
                                  </p:childTnLst>
                                </p:cTn>
                              </p:par>
                            </p:childTnLst>
                          </p:cTn>
                        </p:par>
                        <p:par>
                          <p:cTn id="105" fill="hold">
                            <p:stCondLst>
                              <p:cond delay="8000"/>
                            </p:stCondLst>
                            <p:childTnLst>
                              <p:par>
                                <p:cTn id="106" presetID="10" presetClass="entr" presetSubtype="0" fill="hold" grpId="0" nodeType="afterEffect">
                                  <p:stCondLst>
                                    <p:cond delay="0"/>
                                  </p:stCondLst>
                                  <p:childTnLst>
                                    <p:set>
                                      <p:cBhvr>
                                        <p:cTn id="107" dur="1" fill="hold">
                                          <p:stCondLst>
                                            <p:cond delay="0"/>
                                          </p:stCondLst>
                                        </p:cTn>
                                        <p:tgtEl>
                                          <p:spTgt spid="31"/>
                                        </p:tgtEl>
                                        <p:attrNameLst>
                                          <p:attrName>style.visibility</p:attrName>
                                        </p:attrNameLst>
                                      </p:cBhvr>
                                      <p:to>
                                        <p:strVal val="visible"/>
                                      </p:to>
                                    </p:set>
                                    <p:animEffect transition="in" filter="fade">
                                      <p:cBhvr>
                                        <p:cTn id="108" dur="350"/>
                                        <p:tgtEl>
                                          <p:spTgt spid="31"/>
                                        </p:tgtEl>
                                      </p:cBhvr>
                                    </p:animEffect>
                                  </p:childTnLst>
                                </p:cTn>
                              </p:par>
                              <p:par>
                                <p:cTn id="109" presetID="26" presetClass="emph" presetSubtype="0" fill="hold" grpId="1" nodeType="withEffect">
                                  <p:stCondLst>
                                    <p:cond delay="0"/>
                                  </p:stCondLst>
                                  <p:childTnLst>
                                    <p:animEffect transition="out" filter="fade">
                                      <p:cBhvr>
                                        <p:cTn id="110" dur="400" tmFilter="0, 0; .2, .5; .8, .5; 1, 0"/>
                                        <p:tgtEl>
                                          <p:spTgt spid="31"/>
                                        </p:tgtEl>
                                      </p:cBhvr>
                                    </p:animEffect>
                                    <p:animScale>
                                      <p:cBhvr>
                                        <p:cTn id="111" dur="200" autoRev="1" fill="hold"/>
                                        <p:tgtEl>
                                          <p:spTgt spid="31"/>
                                        </p:tgtEl>
                                      </p:cBhvr>
                                      <p:by x="105000" y="105000"/>
                                    </p:animScale>
                                  </p:childTnLst>
                                </p:cTn>
                              </p:par>
                            </p:childTnLst>
                          </p:cTn>
                        </p:par>
                        <p:par>
                          <p:cTn id="112" fill="hold">
                            <p:stCondLst>
                              <p:cond delay="8500"/>
                            </p:stCondLst>
                            <p:childTnLst>
                              <p:par>
                                <p:cTn id="113" presetID="10" presetClass="entr" presetSubtype="0" fill="hold" grpId="0" nodeType="afterEffect">
                                  <p:stCondLst>
                                    <p:cond delay="0"/>
                                  </p:stCondLst>
                                  <p:childTnLst>
                                    <p:set>
                                      <p:cBhvr>
                                        <p:cTn id="114" dur="1" fill="hold">
                                          <p:stCondLst>
                                            <p:cond delay="0"/>
                                          </p:stCondLst>
                                        </p:cTn>
                                        <p:tgtEl>
                                          <p:spTgt spid="30"/>
                                        </p:tgtEl>
                                        <p:attrNameLst>
                                          <p:attrName>style.visibility</p:attrName>
                                        </p:attrNameLst>
                                      </p:cBhvr>
                                      <p:to>
                                        <p:strVal val="visible"/>
                                      </p:to>
                                    </p:set>
                                    <p:animEffect transition="in" filter="fade">
                                      <p:cBhvr>
                                        <p:cTn id="115" dur="500"/>
                                        <p:tgtEl>
                                          <p:spTgt spid="30"/>
                                        </p:tgtEl>
                                      </p:cBhvr>
                                    </p:animEffect>
                                  </p:childTnLst>
                                </p:cTn>
                              </p:par>
                            </p:childTnLst>
                          </p:cTn>
                        </p:par>
                        <p:par>
                          <p:cTn id="116" fill="hold">
                            <p:stCondLst>
                              <p:cond delay="9000"/>
                            </p:stCondLst>
                            <p:childTnLst>
                              <p:par>
                                <p:cTn id="117" presetID="10" presetClass="entr" presetSubtype="0" fill="hold" grpId="0" nodeType="afterEffect">
                                  <p:stCondLst>
                                    <p:cond delay="0"/>
                                  </p:stCondLst>
                                  <p:childTnLst>
                                    <p:set>
                                      <p:cBhvr>
                                        <p:cTn id="118" dur="1" fill="hold">
                                          <p:stCondLst>
                                            <p:cond delay="0"/>
                                          </p:stCondLst>
                                        </p:cTn>
                                        <p:tgtEl>
                                          <p:spTgt spid="33"/>
                                        </p:tgtEl>
                                        <p:attrNameLst>
                                          <p:attrName>style.visibility</p:attrName>
                                        </p:attrNameLst>
                                      </p:cBhvr>
                                      <p:to>
                                        <p:strVal val="visible"/>
                                      </p:to>
                                    </p:set>
                                    <p:animEffect transition="in" filter="fade">
                                      <p:cBhvr>
                                        <p:cTn id="119" dur="350"/>
                                        <p:tgtEl>
                                          <p:spTgt spid="33"/>
                                        </p:tgtEl>
                                      </p:cBhvr>
                                    </p:animEffect>
                                  </p:childTnLst>
                                </p:cTn>
                              </p:par>
                              <p:par>
                                <p:cTn id="120" presetID="26" presetClass="emph" presetSubtype="0" fill="hold" grpId="1" nodeType="withEffect">
                                  <p:stCondLst>
                                    <p:cond delay="0"/>
                                  </p:stCondLst>
                                  <p:childTnLst>
                                    <p:animEffect transition="out" filter="fade">
                                      <p:cBhvr>
                                        <p:cTn id="121" dur="400" tmFilter="0, 0; .2, .5; .8, .5; 1, 0"/>
                                        <p:tgtEl>
                                          <p:spTgt spid="33"/>
                                        </p:tgtEl>
                                      </p:cBhvr>
                                    </p:animEffect>
                                    <p:animScale>
                                      <p:cBhvr>
                                        <p:cTn id="122" dur="200" autoRev="1" fill="hold"/>
                                        <p:tgtEl>
                                          <p:spTgt spid="33"/>
                                        </p:tgtEl>
                                      </p:cBhvr>
                                      <p:by x="105000" y="105000"/>
                                    </p:animScale>
                                  </p:childTnLst>
                                </p:cTn>
                              </p:par>
                            </p:childTnLst>
                          </p:cTn>
                        </p:par>
                        <p:par>
                          <p:cTn id="123" fill="hold">
                            <p:stCondLst>
                              <p:cond delay="9500"/>
                            </p:stCondLst>
                            <p:childTnLst>
                              <p:par>
                                <p:cTn id="124" presetID="10" presetClass="entr" presetSubtype="0" fill="hold" grpId="0" nodeType="afterEffect">
                                  <p:stCondLst>
                                    <p:cond delay="0"/>
                                  </p:stCondLst>
                                  <p:childTnLst>
                                    <p:set>
                                      <p:cBhvr>
                                        <p:cTn id="125" dur="1" fill="hold">
                                          <p:stCondLst>
                                            <p:cond delay="0"/>
                                          </p:stCondLst>
                                        </p:cTn>
                                        <p:tgtEl>
                                          <p:spTgt spid="32"/>
                                        </p:tgtEl>
                                        <p:attrNameLst>
                                          <p:attrName>style.visibility</p:attrName>
                                        </p:attrNameLst>
                                      </p:cBhvr>
                                      <p:to>
                                        <p:strVal val="visible"/>
                                      </p:to>
                                    </p:set>
                                    <p:animEffect transition="in" filter="fade">
                                      <p:cBhvr>
                                        <p:cTn id="126" dur="500"/>
                                        <p:tgtEl>
                                          <p:spTgt spid="32"/>
                                        </p:tgtEl>
                                      </p:cBhvr>
                                    </p:animEffect>
                                  </p:childTnLst>
                                </p:cTn>
                              </p:par>
                            </p:childTnLst>
                          </p:cTn>
                        </p:par>
                        <p:par>
                          <p:cTn id="127" fill="hold">
                            <p:stCondLst>
                              <p:cond delay="10000"/>
                            </p:stCondLst>
                            <p:childTnLst>
                              <p:par>
                                <p:cTn id="128" presetID="10" presetClass="entr" presetSubtype="0" fill="hold" grpId="0" nodeType="afterEffect">
                                  <p:stCondLst>
                                    <p:cond delay="0"/>
                                  </p:stCondLst>
                                  <p:childTnLst>
                                    <p:set>
                                      <p:cBhvr>
                                        <p:cTn id="129" dur="1" fill="hold">
                                          <p:stCondLst>
                                            <p:cond delay="0"/>
                                          </p:stCondLst>
                                        </p:cTn>
                                        <p:tgtEl>
                                          <p:spTgt spid="35"/>
                                        </p:tgtEl>
                                        <p:attrNameLst>
                                          <p:attrName>style.visibility</p:attrName>
                                        </p:attrNameLst>
                                      </p:cBhvr>
                                      <p:to>
                                        <p:strVal val="visible"/>
                                      </p:to>
                                    </p:set>
                                    <p:animEffect transition="in" filter="fade">
                                      <p:cBhvr>
                                        <p:cTn id="130" dur="350"/>
                                        <p:tgtEl>
                                          <p:spTgt spid="35"/>
                                        </p:tgtEl>
                                      </p:cBhvr>
                                    </p:animEffect>
                                  </p:childTnLst>
                                </p:cTn>
                              </p:par>
                              <p:par>
                                <p:cTn id="131" presetID="26" presetClass="emph" presetSubtype="0" fill="hold" grpId="1" nodeType="withEffect">
                                  <p:stCondLst>
                                    <p:cond delay="0"/>
                                  </p:stCondLst>
                                  <p:childTnLst>
                                    <p:animEffect transition="out" filter="fade">
                                      <p:cBhvr>
                                        <p:cTn id="132" dur="400" tmFilter="0, 0; .2, .5; .8, .5; 1, 0"/>
                                        <p:tgtEl>
                                          <p:spTgt spid="35"/>
                                        </p:tgtEl>
                                      </p:cBhvr>
                                    </p:animEffect>
                                    <p:animScale>
                                      <p:cBhvr>
                                        <p:cTn id="133" dur="200" autoRev="1" fill="hold"/>
                                        <p:tgtEl>
                                          <p:spTgt spid="35"/>
                                        </p:tgtEl>
                                      </p:cBhvr>
                                      <p:by x="105000" y="105000"/>
                                    </p:animScale>
                                  </p:childTnLst>
                                </p:cTn>
                              </p:par>
                            </p:childTnLst>
                          </p:cTn>
                        </p:par>
                        <p:par>
                          <p:cTn id="134" fill="hold">
                            <p:stCondLst>
                              <p:cond delay="10500"/>
                            </p:stCondLst>
                            <p:childTnLst>
                              <p:par>
                                <p:cTn id="135" presetID="10" presetClass="entr" presetSubtype="0" fill="hold" grpId="0" nodeType="afterEffect">
                                  <p:stCondLst>
                                    <p:cond delay="0"/>
                                  </p:stCondLst>
                                  <p:childTnLst>
                                    <p:set>
                                      <p:cBhvr>
                                        <p:cTn id="136" dur="1" fill="hold">
                                          <p:stCondLst>
                                            <p:cond delay="0"/>
                                          </p:stCondLst>
                                        </p:cTn>
                                        <p:tgtEl>
                                          <p:spTgt spid="34"/>
                                        </p:tgtEl>
                                        <p:attrNameLst>
                                          <p:attrName>style.visibility</p:attrName>
                                        </p:attrNameLst>
                                      </p:cBhvr>
                                      <p:to>
                                        <p:strVal val="visible"/>
                                      </p:to>
                                    </p:set>
                                    <p:animEffect transition="in" filter="fade">
                                      <p:cBhvr>
                                        <p:cTn id="137"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animBg="1"/>
      <p:bldP spid="10" grpId="0" animBg="1"/>
      <p:bldP spid="12" grpId="0" animBg="1"/>
      <p:bldP spid="14" grpId="0" animBg="1"/>
      <p:bldP spid="16" grpId="0" animBg="1"/>
      <p:bldP spid="18" grpId="0" animBg="1"/>
      <p:bldP spid="20" grpId="0"/>
      <p:bldP spid="25" grpId="0"/>
      <p:bldP spid="25" grpId="1"/>
      <p:bldP spid="26" grpId="0"/>
      <p:bldP spid="27" grpId="0"/>
      <p:bldP spid="27" grpId="1"/>
      <p:bldP spid="28" grpId="0"/>
      <p:bldP spid="29" grpId="0"/>
      <p:bldP spid="29" grpId="1"/>
      <p:bldP spid="30" grpId="0"/>
      <p:bldP spid="31" grpId="0"/>
      <p:bldP spid="31" grpId="1"/>
      <p:bldP spid="32" grpId="0"/>
      <p:bldP spid="33" grpId="0"/>
      <p:bldP spid="33" grpId="1"/>
      <p:bldP spid="34" grpId="0"/>
      <p:bldP spid="35" grpId="0"/>
      <p:bldP spid="35" grpId="1"/>
      <p:bldP spid="36" grpId="0"/>
      <p:bldP spid="37" grpId="0" animBg="1"/>
      <p:bldP spid="38"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bg>
      <p:bgPr>
        <a:blipFill dpi="0" rotWithShape="1">
          <a:blip r:embed="rId5">
            <a:lum/>
          </a:blip>
          <a:srcRect/>
          <a:stretch>
            <a:fillRect t="-9000" b="-9000"/>
          </a:stretch>
        </a:blipFill>
        <a:effectLst/>
      </p:bgPr>
    </p:bg>
    <p:spTree>
      <p:nvGrpSpPr>
        <p:cNvPr id="1" name=""/>
        <p:cNvGrpSpPr/>
        <p:nvPr/>
      </p:nvGrpSpPr>
      <p:grpSpPr>
        <a:xfrm>
          <a:off x="0" y="0"/>
          <a:ext cx="0" cy="0"/>
          <a:chOff x="0" y="0"/>
          <a:chExt cx="0" cy="0"/>
        </a:xfrm>
      </p:grpSpPr>
      <p:grpSp>
        <p:nvGrpSpPr>
          <p:cNvPr id="31" name="组合 30"/>
          <p:cNvGrpSpPr/>
          <p:nvPr/>
        </p:nvGrpSpPr>
        <p:grpSpPr>
          <a:xfrm>
            <a:off x="-685661" y="0"/>
            <a:ext cx="7218812" cy="5238135"/>
            <a:chOff x="1" y="0"/>
            <a:chExt cx="8710862" cy="6986336"/>
          </a:xfrm>
          <a:solidFill>
            <a:srgbClr val="0066CC">
              <a:alpha val="82000"/>
            </a:srgbClr>
          </a:solidFill>
        </p:grpSpPr>
        <p:sp>
          <p:nvSpPr>
            <p:cNvPr id="23" name="任意多边形 22"/>
            <p:cNvSpPr/>
            <p:nvPr/>
          </p:nvSpPr>
          <p:spPr>
            <a:xfrm>
              <a:off x="1" y="0"/>
              <a:ext cx="8449973" cy="6858000"/>
            </a:xfrm>
            <a:custGeom>
              <a:avLst/>
              <a:gdLst>
                <a:gd name="connsiteX0" fmla="*/ 0 w 8449973"/>
                <a:gd name="connsiteY0" fmla="*/ 0 h 6858000"/>
                <a:gd name="connsiteX1" fmla="*/ 6092632 w 8449973"/>
                <a:gd name="connsiteY1" fmla="*/ 0 h 6858000"/>
                <a:gd name="connsiteX2" fmla="*/ 8449973 w 8449973"/>
                <a:gd name="connsiteY2" fmla="*/ 4304051 h 6858000"/>
                <a:gd name="connsiteX3" fmla="*/ 3786954 w 8449973"/>
                <a:gd name="connsiteY3" fmla="*/ 6858000 h 6858000"/>
                <a:gd name="connsiteX4" fmla="*/ 0 w 8449973"/>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49973" h="6858000">
                  <a:moveTo>
                    <a:pt x="0" y="0"/>
                  </a:moveTo>
                  <a:lnTo>
                    <a:pt x="6092632" y="0"/>
                  </a:lnTo>
                  <a:lnTo>
                    <a:pt x="8449973" y="4304051"/>
                  </a:lnTo>
                  <a:lnTo>
                    <a:pt x="3786954" y="6858000"/>
                  </a:lnTo>
                  <a:lnTo>
                    <a:pt x="0" y="685800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2576B5"/>
                </a:solidFill>
                <a:latin typeface="微软雅黑" panose="020B0503020204020204" charset="-122"/>
                <a:ea typeface="微软雅黑" panose="020B0503020204020204" charset="-122"/>
                <a:cs typeface="+mn-ea"/>
                <a:sym typeface="微软雅黑" panose="020B0503020204020204" charset="-122"/>
              </a:endParaRPr>
            </a:p>
          </p:txBody>
        </p:sp>
        <p:grpSp>
          <p:nvGrpSpPr>
            <p:cNvPr id="30" name="组合 29"/>
            <p:cNvGrpSpPr/>
            <p:nvPr/>
          </p:nvGrpSpPr>
          <p:grpSpPr>
            <a:xfrm>
              <a:off x="3994484" y="0"/>
              <a:ext cx="4716379" cy="6986336"/>
              <a:chOff x="3994484" y="0"/>
              <a:chExt cx="4716379" cy="6986336"/>
            </a:xfrm>
            <a:grpFill/>
          </p:grpSpPr>
          <p:cxnSp>
            <p:nvCxnSpPr>
              <p:cNvPr id="25" name="直接连接符 24"/>
              <p:cNvCxnSpPr/>
              <p:nvPr/>
            </p:nvCxnSpPr>
            <p:spPr>
              <a:xfrm>
                <a:off x="6309310" y="0"/>
                <a:ext cx="2396064" cy="4395536"/>
              </a:xfrm>
              <a:prstGeom prst="line">
                <a:avLst/>
              </a:prstGeom>
              <a:grpFill/>
              <a:ln>
                <a:solidFill>
                  <a:srgbClr val="0066CC"/>
                </a:solidFill>
              </a:ln>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nvCxnSpPr>
            <p:spPr>
              <a:xfrm flipH="1">
                <a:off x="3994484" y="4395536"/>
                <a:ext cx="4716379" cy="2590800"/>
              </a:xfrm>
              <a:prstGeom prst="line">
                <a:avLst/>
              </a:prstGeom>
              <a:grpFill/>
              <a:ln>
                <a:solidFill>
                  <a:srgbClr val="0066CC"/>
                </a:solidFill>
              </a:ln>
            </p:spPr>
            <p:style>
              <a:lnRef idx="1">
                <a:schemeClr val="accent1"/>
              </a:lnRef>
              <a:fillRef idx="0">
                <a:schemeClr val="accent1"/>
              </a:fillRef>
              <a:effectRef idx="0">
                <a:schemeClr val="accent1"/>
              </a:effectRef>
              <a:fontRef idx="minor">
                <a:schemeClr val="tx1"/>
              </a:fontRef>
            </p:style>
          </p:cxnSp>
        </p:grpSp>
      </p:grpSp>
      <p:sp>
        <p:nvSpPr>
          <p:cNvPr id="32" name="文本框 31"/>
          <p:cNvSpPr txBox="1"/>
          <p:nvPr/>
        </p:nvSpPr>
        <p:spPr>
          <a:xfrm>
            <a:off x="228714" y="589808"/>
            <a:ext cx="3168169" cy="1546575"/>
          </a:xfrm>
          <a:prstGeom prst="rect">
            <a:avLst/>
          </a:prstGeom>
          <a:noFill/>
        </p:spPr>
        <p:txBody>
          <a:bodyPr wrap="none" lIns="68577" tIns="34289" rIns="68577" bIns="34289" rtlCol="0">
            <a:spAutoFit/>
          </a:bodyPr>
          <a:lstStyle/>
          <a:p>
            <a:r>
              <a:rPr lang="en-US" altLang="zh-CN" sz="9600" dirty="0" smtClean="0">
                <a:solidFill>
                  <a:schemeClr val="bg1"/>
                </a:solidFill>
                <a:latin typeface="微软雅黑" panose="020B0503020204020204" charset="-122"/>
                <a:ea typeface="微软雅黑" panose="020B0503020204020204" charset="-122"/>
                <a:cs typeface="+mn-ea"/>
                <a:sym typeface="微软雅黑" panose="020B0503020204020204" charset="-122"/>
              </a:rPr>
              <a:t>20XX</a:t>
            </a:r>
            <a:endParaRPr lang="zh-CN" altLang="en-US" sz="9600" dirty="0">
              <a:solidFill>
                <a:schemeClr val="bg1"/>
              </a:solidFill>
              <a:latin typeface="微软雅黑" panose="020B0503020204020204" charset="-122"/>
              <a:ea typeface="微软雅黑" panose="020B0503020204020204" charset="-122"/>
              <a:cs typeface="+mn-ea"/>
              <a:sym typeface="微软雅黑" panose="020B0503020204020204" charset="-122"/>
            </a:endParaRPr>
          </a:p>
        </p:txBody>
      </p:sp>
      <p:sp>
        <p:nvSpPr>
          <p:cNvPr id="33" name="文本框 32"/>
          <p:cNvSpPr txBox="1"/>
          <p:nvPr/>
        </p:nvSpPr>
        <p:spPr>
          <a:xfrm>
            <a:off x="228714" y="2015713"/>
            <a:ext cx="3985700" cy="838689"/>
          </a:xfrm>
          <a:prstGeom prst="rect">
            <a:avLst/>
          </a:prstGeom>
          <a:noFill/>
        </p:spPr>
        <p:txBody>
          <a:bodyPr wrap="none" lIns="68577" tIns="34289" rIns="68577" bIns="34289" rtlCol="0">
            <a:spAutoFit/>
          </a:bodyPr>
          <a:lstStyle/>
          <a:p>
            <a:r>
              <a:rPr lang="zh-CN" altLang="en-US" sz="5000" dirty="0" smtClean="0">
                <a:solidFill>
                  <a:schemeClr val="bg1"/>
                </a:solidFill>
                <a:latin typeface="微软雅黑" panose="020B0503020204020204" charset="-122"/>
                <a:ea typeface="微软雅黑" panose="020B0503020204020204" charset="-122"/>
                <a:cs typeface="+mn-ea"/>
                <a:sym typeface="微软雅黑" panose="020B0503020204020204" charset="-122"/>
              </a:rPr>
              <a:t>感谢</a:t>
            </a:r>
            <a:r>
              <a:rPr lang="zh-CN" altLang="en-US" sz="5000" dirty="0">
                <a:solidFill>
                  <a:schemeClr val="bg1"/>
                </a:solidFill>
                <a:latin typeface="微软雅黑" panose="020B0503020204020204" charset="-122"/>
                <a:ea typeface="微软雅黑" panose="020B0503020204020204" charset="-122"/>
                <a:cs typeface="+mn-ea"/>
                <a:sym typeface="微软雅黑" panose="020B0503020204020204" charset="-122"/>
              </a:rPr>
              <a:t>一路有你</a:t>
            </a:r>
          </a:p>
        </p:txBody>
      </p:sp>
      <p:pic>
        <p:nvPicPr>
          <p:cNvPr id="2" name="toogyong.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3040605" y="-934152"/>
            <a:ext cx="609600" cy="6096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advClick="0" advTm="3000">
        <p:fade/>
      </p:transition>
    </mc:Choice>
    <mc:Fallback xmlns="">
      <p:transition spd="med" advClick="0" advTm="300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par>
                              <p:cTn id="7" fill="hold">
                                <p:stCondLst>
                                  <p:cond delay="0"/>
                                </p:stCondLst>
                                <p:childTnLst>
                                  <p:par>
                                    <p:cTn id="8" presetID="2" presetClass="entr" presetSubtype="8" accel="13000" fill="hold" nodeType="afterEffect" p14:presetBounceEnd="42000">
                                      <p:stCondLst>
                                        <p:cond delay="0"/>
                                      </p:stCondLst>
                                      <p:childTnLst>
                                        <p:set>
                                          <p:cBhvr>
                                            <p:cTn id="9" dur="1" fill="hold">
                                              <p:stCondLst>
                                                <p:cond delay="0"/>
                                              </p:stCondLst>
                                            </p:cTn>
                                            <p:tgtEl>
                                              <p:spTgt spid="31"/>
                                            </p:tgtEl>
                                            <p:attrNameLst>
                                              <p:attrName>style.visibility</p:attrName>
                                            </p:attrNameLst>
                                          </p:cBhvr>
                                          <p:to>
                                            <p:strVal val="visible"/>
                                          </p:to>
                                        </p:set>
                                        <p:anim calcmode="lin" valueType="num" p14:bounceEnd="42000">
                                          <p:cBhvr additive="base">
                                            <p:cTn id="10" dur="1000" fill="hold"/>
                                            <p:tgtEl>
                                              <p:spTgt spid="31"/>
                                            </p:tgtEl>
                                            <p:attrNameLst>
                                              <p:attrName>ppt_x</p:attrName>
                                            </p:attrNameLst>
                                          </p:cBhvr>
                                          <p:tavLst>
                                            <p:tav tm="0">
                                              <p:val>
                                                <p:strVal val="0-#ppt_w/2"/>
                                              </p:val>
                                            </p:tav>
                                            <p:tav tm="100000">
                                              <p:val>
                                                <p:strVal val="#ppt_x"/>
                                              </p:val>
                                            </p:tav>
                                          </p:tavLst>
                                        </p:anim>
                                        <p:anim calcmode="lin" valueType="num" p14:bounceEnd="42000">
                                          <p:cBhvr additive="base">
                                            <p:cTn id="11" dur="1000" fill="hold"/>
                                            <p:tgtEl>
                                              <p:spTgt spid="31"/>
                                            </p:tgtEl>
                                            <p:attrNameLst>
                                              <p:attrName>ppt_y</p:attrName>
                                            </p:attrNameLst>
                                          </p:cBhvr>
                                          <p:tavLst>
                                            <p:tav tm="0">
                                              <p:val>
                                                <p:strVal val="#ppt_y"/>
                                              </p:val>
                                            </p:tav>
                                            <p:tav tm="100000">
                                              <p:val>
                                                <p:strVal val="#ppt_y"/>
                                              </p:val>
                                            </p:tav>
                                          </p:tavLst>
                                        </p:anim>
                                      </p:childTnLst>
                                    </p:cTn>
                                  </p:par>
                                </p:childTnLst>
                              </p:cTn>
                            </p:par>
                          </p:childTnLst>
                        </p:cTn>
                      </p:par>
                      <p:par>
                        <p:cTn id="12" fill="hold">
                          <p:stCondLst>
                            <p:cond delay="indefinite"/>
                          </p:stCondLst>
                          <p:childTnLst>
                            <p:par>
                              <p:cTn id="13" fill="hold">
                                <p:stCondLst>
                                  <p:cond delay="0"/>
                                </p:stCondLst>
                                <p:childTnLst>
                                  <p:par>
                                    <p:cTn id="14" presetID="2" presetClass="entr" presetSubtype="8" fill="hold" grpId="0" nodeType="clickEffect" p14:presetBounceEnd="45000">
                                      <p:stCondLst>
                                        <p:cond delay="0"/>
                                      </p:stCondLst>
                                      <p:childTnLst>
                                        <p:set>
                                          <p:cBhvr>
                                            <p:cTn id="15" dur="1" fill="hold">
                                              <p:stCondLst>
                                                <p:cond delay="0"/>
                                              </p:stCondLst>
                                            </p:cTn>
                                            <p:tgtEl>
                                              <p:spTgt spid="32"/>
                                            </p:tgtEl>
                                            <p:attrNameLst>
                                              <p:attrName>style.visibility</p:attrName>
                                            </p:attrNameLst>
                                          </p:cBhvr>
                                          <p:to>
                                            <p:strVal val="visible"/>
                                          </p:to>
                                        </p:set>
                                        <p:anim calcmode="lin" valueType="num" p14:bounceEnd="45000">
                                          <p:cBhvr additive="base">
                                            <p:cTn id="16" dur="1000" fill="hold"/>
                                            <p:tgtEl>
                                              <p:spTgt spid="32"/>
                                            </p:tgtEl>
                                            <p:attrNameLst>
                                              <p:attrName>ppt_x</p:attrName>
                                            </p:attrNameLst>
                                          </p:cBhvr>
                                          <p:tavLst>
                                            <p:tav tm="0">
                                              <p:val>
                                                <p:strVal val="0-#ppt_w/2"/>
                                              </p:val>
                                            </p:tav>
                                            <p:tav tm="100000">
                                              <p:val>
                                                <p:strVal val="#ppt_x"/>
                                              </p:val>
                                            </p:tav>
                                          </p:tavLst>
                                        </p:anim>
                                        <p:anim calcmode="lin" valueType="num" p14:bounceEnd="45000">
                                          <p:cBhvr additive="base">
                                            <p:cTn id="17" dur="1000" fill="hold"/>
                                            <p:tgtEl>
                                              <p:spTgt spid="32"/>
                                            </p:tgtEl>
                                            <p:attrNameLst>
                                              <p:attrName>ppt_y</p:attrName>
                                            </p:attrNameLst>
                                          </p:cBhvr>
                                          <p:tavLst>
                                            <p:tav tm="0">
                                              <p:val>
                                                <p:strVal val="#ppt_y"/>
                                              </p:val>
                                            </p:tav>
                                            <p:tav tm="100000">
                                              <p:val>
                                                <p:strVal val="#ppt_y"/>
                                              </p:val>
                                            </p:tav>
                                          </p:tavLst>
                                        </p:anim>
                                      </p:childTnLst>
                                    </p:cTn>
                                  </p:par>
                                  <p:par>
                                    <p:cTn id="18" presetID="2" presetClass="entr" presetSubtype="2" fill="hold" grpId="0" nodeType="withEffect" p14:presetBounceEnd="46000">
                                      <p:stCondLst>
                                        <p:cond delay="0"/>
                                      </p:stCondLst>
                                      <p:childTnLst>
                                        <p:set>
                                          <p:cBhvr>
                                            <p:cTn id="19" dur="1" fill="hold">
                                              <p:stCondLst>
                                                <p:cond delay="0"/>
                                              </p:stCondLst>
                                            </p:cTn>
                                            <p:tgtEl>
                                              <p:spTgt spid="33"/>
                                            </p:tgtEl>
                                            <p:attrNameLst>
                                              <p:attrName>style.visibility</p:attrName>
                                            </p:attrNameLst>
                                          </p:cBhvr>
                                          <p:to>
                                            <p:strVal val="visible"/>
                                          </p:to>
                                        </p:set>
                                        <p:anim calcmode="lin" valueType="num" p14:bounceEnd="46000">
                                          <p:cBhvr additive="base">
                                            <p:cTn id="20" dur="1000" fill="hold"/>
                                            <p:tgtEl>
                                              <p:spTgt spid="33"/>
                                            </p:tgtEl>
                                            <p:attrNameLst>
                                              <p:attrName>ppt_x</p:attrName>
                                            </p:attrNameLst>
                                          </p:cBhvr>
                                          <p:tavLst>
                                            <p:tav tm="0">
                                              <p:val>
                                                <p:strVal val="1+#ppt_w/2"/>
                                              </p:val>
                                            </p:tav>
                                            <p:tav tm="100000">
                                              <p:val>
                                                <p:strVal val="#ppt_x"/>
                                              </p:val>
                                            </p:tav>
                                          </p:tavLst>
                                        </p:anim>
                                        <p:anim calcmode="lin" valueType="num" p14:bounceEnd="46000">
                                          <p:cBhvr additive="base">
                                            <p:cTn id="21" dur="1000" fill="hold"/>
                                            <p:tgtEl>
                                              <p:spTgt spid="3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22" repeatCount="indefinite" fill="remove" display="0">
                      <p:stCondLst>
                        <p:cond delay="indefinite"/>
                      </p:stCondLst>
                      <p:endCondLst>
                        <p:cond evt="onStopAudio" delay="0">
                          <p:tgtEl>
                            <p:sldTgt/>
                          </p:tgtEl>
                        </p:cond>
                      </p:endCondLst>
                    </p:cTn>
                    <p:tgtEl>
                      <p:spTgt spid="2"/>
                    </p:tgtEl>
                  </p:cMediaNode>
                </p:audio>
              </p:childTnLst>
            </p:cTn>
          </p:par>
        </p:tnLst>
        <p:bldLst>
          <p:bldP spid="32" grpId="0"/>
          <p:bldP spid="33"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par>
                              <p:cTn id="7" fill="hold">
                                <p:stCondLst>
                                  <p:cond delay="0"/>
                                </p:stCondLst>
                                <p:childTnLst>
                                  <p:par>
                                    <p:cTn id="8" presetID="2" presetClass="entr" presetSubtype="8" accel="13000" fill="hold" nodeType="afterEffect">
                                      <p:stCondLst>
                                        <p:cond delay="0"/>
                                      </p:stCondLst>
                                      <p:childTnLst>
                                        <p:set>
                                          <p:cBhvr>
                                            <p:cTn id="9" dur="1" fill="hold">
                                              <p:stCondLst>
                                                <p:cond delay="0"/>
                                              </p:stCondLst>
                                            </p:cTn>
                                            <p:tgtEl>
                                              <p:spTgt spid="31"/>
                                            </p:tgtEl>
                                            <p:attrNameLst>
                                              <p:attrName>style.visibility</p:attrName>
                                            </p:attrNameLst>
                                          </p:cBhvr>
                                          <p:to>
                                            <p:strVal val="visible"/>
                                          </p:to>
                                        </p:set>
                                        <p:anim calcmode="lin" valueType="num">
                                          <p:cBhvr additive="base">
                                            <p:cTn id="10" dur="1000" fill="hold"/>
                                            <p:tgtEl>
                                              <p:spTgt spid="31"/>
                                            </p:tgtEl>
                                            <p:attrNameLst>
                                              <p:attrName>ppt_x</p:attrName>
                                            </p:attrNameLst>
                                          </p:cBhvr>
                                          <p:tavLst>
                                            <p:tav tm="0">
                                              <p:val>
                                                <p:strVal val="0-#ppt_w/2"/>
                                              </p:val>
                                            </p:tav>
                                            <p:tav tm="100000">
                                              <p:val>
                                                <p:strVal val="#ppt_x"/>
                                              </p:val>
                                            </p:tav>
                                          </p:tavLst>
                                        </p:anim>
                                        <p:anim calcmode="lin" valueType="num">
                                          <p:cBhvr additive="base">
                                            <p:cTn id="11" dur="1000" fill="hold"/>
                                            <p:tgtEl>
                                              <p:spTgt spid="31"/>
                                            </p:tgtEl>
                                            <p:attrNameLst>
                                              <p:attrName>ppt_y</p:attrName>
                                            </p:attrNameLst>
                                          </p:cBhvr>
                                          <p:tavLst>
                                            <p:tav tm="0">
                                              <p:val>
                                                <p:strVal val="#ppt_y"/>
                                              </p:val>
                                            </p:tav>
                                            <p:tav tm="100000">
                                              <p:val>
                                                <p:strVal val="#ppt_y"/>
                                              </p:val>
                                            </p:tav>
                                          </p:tavLst>
                                        </p:anim>
                                      </p:childTnLst>
                                    </p:cTn>
                                  </p:par>
                                </p:childTnLst>
                              </p:cTn>
                            </p:par>
                          </p:childTnLst>
                        </p:cTn>
                      </p:par>
                      <p:par>
                        <p:cTn id="12" fill="hold">
                          <p:stCondLst>
                            <p:cond delay="indefinite"/>
                          </p:stCondLst>
                          <p:childTnLst>
                            <p:par>
                              <p:cTn id="13" fill="hold">
                                <p:stCondLst>
                                  <p:cond delay="0"/>
                                </p:stCondLst>
                                <p:childTnLst>
                                  <p:par>
                                    <p:cTn id="14" presetID="2" presetClass="entr" presetSubtype="8" fill="hold" grpId="0" nodeType="clickEffect">
                                      <p:stCondLst>
                                        <p:cond delay="0"/>
                                      </p:stCondLst>
                                      <p:childTnLst>
                                        <p:set>
                                          <p:cBhvr>
                                            <p:cTn id="15" dur="1" fill="hold">
                                              <p:stCondLst>
                                                <p:cond delay="0"/>
                                              </p:stCondLst>
                                            </p:cTn>
                                            <p:tgtEl>
                                              <p:spTgt spid="32"/>
                                            </p:tgtEl>
                                            <p:attrNameLst>
                                              <p:attrName>style.visibility</p:attrName>
                                            </p:attrNameLst>
                                          </p:cBhvr>
                                          <p:to>
                                            <p:strVal val="visible"/>
                                          </p:to>
                                        </p:set>
                                        <p:anim calcmode="lin" valueType="num">
                                          <p:cBhvr additive="base">
                                            <p:cTn id="16" dur="1000" fill="hold"/>
                                            <p:tgtEl>
                                              <p:spTgt spid="32"/>
                                            </p:tgtEl>
                                            <p:attrNameLst>
                                              <p:attrName>ppt_x</p:attrName>
                                            </p:attrNameLst>
                                          </p:cBhvr>
                                          <p:tavLst>
                                            <p:tav tm="0">
                                              <p:val>
                                                <p:strVal val="0-#ppt_w/2"/>
                                              </p:val>
                                            </p:tav>
                                            <p:tav tm="100000">
                                              <p:val>
                                                <p:strVal val="#ppt_x"/>
                                              </p:val>
                                            </p:tav>
                                          </p:tavLst>
                                        </p:anim>
                                        <p:anim calcmode="lin" valueType="num">
                                          <p:cBhvr additive="base">
                                            <p:cTn id="17" dur="1000" fill="hold"/>
                                            <p:tgtEl>
                                              <p:spTgt spid="32"/>
                                            </p:tgtEl>
                                            <p:attrNameLst>
                                              <p:attrName>ppt_y</p:attrName>
                                            </p:attrNameLst>
                                          </p:cBhvr>
                                          <p:tavLst>
                                            <p:tav tm="0">
                                              <p:val>
                                                <p:strVal val="#ppt_y"/>
                                              </p:val>
                                            </p:tav>
                                            <p:tav tm="100000">
                                              <p:val>
                                                <p:strVal val="#ppt_y"/>
                                              </p:val>
                                            </p:tav>
                                          </p:tavLst>
                                        </p:anim>
                                      </p:childTnLst>
                                    </p:cTn>
                                  </p:par>
                                  <p:par>
                                    <p:cTn id="18" presetID="2" presetClass="entr" presetSubtype="2" fill="hold" grpId="0" nodeType="withEffect">
                                      <p:stCondLst>
                                        <p:cond delay="0"/>
                                      </p:stCondLst>
                                      <p:childTnLst>
                                        <p:set>
                                          <p:cBhvr>
                                            <p:cTn id="19" dur="1" fill="hold">
                                              <p:stCondLst>
                                                <p:cond delay="0"/>
                                              </p:stCondLst>
                                            </p:cTn>
                                            <p:tgtEl>
                                              <p:spTgt spid="33"/>
                                            </p:tgtEl>
                                            <p:attrNameLst>
                                              <p:attrName>style.visibility</p:attrName>
                                            </p:attrNameLst>
                                          </p:cBhvr>
                                          <p:to>
                                            <p:strVal val="visible"/>
                                          </p:to>
                                        </p:set>
                                        <p:anim calcmode="lin" valueType="num">
                                          <p:cBhvr additive="base">
                                            <p:cTn id="20" dur="1000" fill="hold"/>
                                            <p:tgtEl>
                                              <p:spTgt spid="33"/>
                                            </p:tgtEl>
                                            <p:attrNameLst>
                                              <p:attrName>ppt_x</p:attrName>
                                            </p:attrNameLst>
                                          </p:cBhvr>
                                          <p:tavLst>
                                            <p:tav tm="0">
                                              <p:val>
                                                <p:strVal val="1+#ppt_w/2"/>
                                              </p:val>
                                            </p:tav>
                                            <p:tav tm="100000">
                                              <p:val>
                                                <p:strVal val="#ppt_x"/>
                                              </p:val>
                                            </p:tav>
                                          </p:tavLst>
                                        </p:anim>
                                        <p:anim calcmode="lin" valueType="num">
                                          <p:cBhvr additive="base">
                                            <p:cTn id="21" dur="1000" fill="hold"/>
                                            <p:tgtEl>
                                              <p:spTgt spid="3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22" repeatCount="indefinite" fill="remove" display="0">
                      <p:stCondLst>
                        <p:cond delay="indefinite"/>
                      </p:stCondLst>
                      <p:endCondLst>
                        <p:cond evt="onStopAudio" delay="0">
                          <p:tgtEl>
                            <p:sldTgt/>
                          </p:tgtEl>
                        </p:cond>
                      </p:endCondLst>
                    </p:cTn>
                    <p:tgtEl>
                      <p:spTgt spid="2"/>
                    </p:tgtEl>
                  </p:cMediaNode>
                </p:audio>
              </p:childTnLst>
            </p:cTn>
          </p:par>
        </p:tnLst>
        <p:bldLst>
          <p:bldP spid="32" grpId="0"/>
          <p:bldP spid="33" grpId="0"/>
        </p:bldLst>
      </p:timing>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88"/>
  <p:tag name="ISPRING_SCORM_RATE_SLIDES" val="0"/>
  <p:tag name="ISPRING_SCORM_RATE_QUIZZES" val="0"/>
  <p:tag name="ISPRING_SCORM_PASSING_SCORE" val="0.000000"/>
  <p:tag name="ISPRING_ULTRA_SCORM_COURSE_ID" val="37680EF2-BB2B-4FF5-875D-59AB2DA535D5"/>
  <p:tag name="ISPRING_SCORM_ENDPOINT" val="&lt;endpoint&gt;&lt;enable&gt;0&lt;/enable&gt;&lt;lrs&gt;http://&lt;/lrs&gt;&lt;auth&gt;0&lt;/auth&gt;&lt;login&gt;&lt;/login&gt;&lt;password&gt;&lt;/password&gt;&lt;key&gt;&lt;/key&gt;&lt;name&gt;&lt;/name&gt;&lt;email&gt;&lt;/email&gt;&lt;/endpoint&gt;&#10;"/>
  <p:tag name="ISPRINGONLINEFOLDERID" val="0"/>
  <p:tag name="ISPRINGONLINEFOLDERPATH" val="Content List"/>
  <p:tag name="ISPRINGCLOUDFOLDERID" val="0"/>
  <p:tag name="ISPRINGCLOUDFOLDERPATH" val="Repository"/>
  <p:tag name="ISPRING_OUTPUT_FOLDER" val="D:\Documents\Downloads\114.财务报告"/>
  <p:tag name="ISPRING_FIRST_PUBLISH" val="1"/>
</p:tagLst>
</file>

<file path=ppt/tags/tag2.xml><?xml version="1.0" encoding="utf-8"?>
<p:tagLst xmlns:a="http://schemas.openxmlformats.org/drawingml/2006/main" xmlns:r="http://schemas.openxmlformats.org/officeDocument/2006/relationships" xmlns:p="http://schemas.openxmlformats.org/presentationml/2006/main">
  <p:tag name="PA" val="v3.0.0"/>
</p:tagLst>
</file>

<file path=ppt/tags/tag3.xml><?xml version="1.0" encoding="utf-8"?>
<p:tagLst xmlns:a="http://schemas.openxmlformats.org/drawingml/2006/main" xmlns:r="http://schemas.openxmlformats.org/officeDocument/2006/relationships" xmlns:p="http://schemas.openxmlformats.org/presentationml/2006/main">
  <p:tag name="PA" val="v3.0.0"/>
</p:tagLst>
</file>

<file path=ppt/tags/tag4.xml><?xml version="1.0" encoding="utf-8"?>
<p:tagLst xmlns:a="http://schemas.openxmlformats.org/drawingml/2006/main" xmlns:r="http://schemas.openxmlformats.org/officeDocument/2006/relationships" xmlns:p="http://schemas.openxmlformats.org/presentationml/2006/main">
  <p:tag name="PA" val="v3.0.0"/>
</p:tagLst>
</file>

<file path=ppt/theme/theme1.xml><?xml version="1.0" encoding="utf-8"?>
<a:theme xmlns:a="http://schemas.openxmlformats.org/drawingml/2006/main" name="默认设计模板">
  <a:themeElements>
    <a:clrScheme name="默认设计模板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Temp">
      <a:majorFont>
        <a:latin typeface="微软雅黑"/>
        <a:ea typeface="微软雅黑"/>
        <a:cs typeface=""/>
      </a:majorFont>
      <a:minorFont>
        <a:latin typeface="微软雅黑"/>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defRPr kumimoji="0" 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defRPr kumimoji="0" 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defRPr>
        </a:defPPr>
      </a:lstStyle>
    </a:lnDef>
  </a:objectDefaults>
  <a:extraClrSchemeLst>
    <a:extraClrScheme>
      <a:clrScheme name="默认设计模板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默认设计模板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默认设计模板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默认设计模板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默认设计模板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默认设计模板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默认设计模板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默认设计模板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默认设计模板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默认设计模板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默认设计模板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默认设计模板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默认设计模板">
  <a:themeElements>
    <a:clrScheme name="1_默认设计模板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默认设计模板">
      <a:majorFont>
        <a:latin typeface="Arial"/>
        <a:ea typeface="宋体"/>
        <a:cs typeface=""/>
      </a:majorFont>
      <a:minorFont>
        <a:latin typeface="Arial"/>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defRPr kumimoji="0" 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defRPr kumimoji="0" 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defRPr>
        </a:defPPr>
      </a:lstStyle>
    </a:lnDef>
  </a:objectDefaults>
  <a:extraClrSchemeLst>
    <a:extraClrScheme>
      <a:clrScheme name="1_默认设计模板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默认设计模板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默认设计模板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默认设计模板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默认设计模板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默认设计模板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默认设计模板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默认设计模板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默认设计模板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默认设计模板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默认设计模板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默认设计模板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A000120141119A52KPBG</Template>
  <TotalTime>14</TotalTime>
  <Words>5389</Words>
  <Application>Microsoft Office PowerPoint</Application>
  <PresentationFormat>自定义</PresentationFormat>
  <Paragraphs>370</Paragraphs>
  <Slides>37</Slides>
  <Notes>37</Notes>
  <HiddenSlides>0</HiddenSlides>
  <MMClips>2</MMClips>
  <ScaleCrop>false</ScaleCrop>
  <HeadingPairs>
    <vt:vector size="6" baseType="variant">
      <vt:variant>
        <vt:lpstr>已用的字体</vt:lpstr>
      </vt:variant>
      <vt:variant>
        <vt:i4>4</vt:i4>
      </vt:variant>
      <vt:variant>
        <vt:lpstr>主题</vt:lpstr>
      </vt:variant>
      <vt:variant>
        <vt:i4>2</vt:i4>
      </vt:variant>
      <vt:variant>
        <vt:lpstr>幻灯片标题</vt:lpstr>
      </vt:variant>
      <vt:variant>
        <vt:i4>37</vt:i4>
      </vt:variant>
    </vt:vector>
  </HeadingPairs>
  <TitlesOfParts>
    <vt:vector size="43" baseType="lpstr">
      <vt:lpstr>宋体</vt:lpstr>
      <vt:lpstr>微软雅黑</vt:lpstr>
      <vt:lpstr>Arial</vt:lpstr>
      <vt:lpstr>Calibri</vt:lpstr>
      <vt:lpstr>默认设计模板</vt:lpstr>
      <vt:lpstr>1_默认设计模板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88</dc:title>
  <dc:creator>Administrator</dc:creator>
  <cp:lastModifiedBy>vian</cp:lastModifiedBy>
  <cp:revision>67</cp:revision>
  <dcterms:created xsi:type="dcterms:W3CDTF">2015-06-22T07:54:00Z</dcterms:created>
  <dcterms:modified xsi:type="dcterms:W3CDTF">2022-12-09T08:18:33Z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Version">
    <vt:r8>1</vt:r8>
  </property>
  <property fmtid="{D5CDD505-2E9C-101B-9397-08002B2CF9AE}" pid="3" name="KSOProductBuildVer">
    <vt:lpwstr>2052-10.1.0.6527</vt:lpwstr>
  </property>
</Properties>
</file>